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77" r:id="rId3"/>
  </p:sldMasterIdLst>
  <p:notesMasterIdLst>
    <p:notesMasterId r:id="rId2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9144000" cy="6858000" type="screen4x3"/>
  <p:notesSz cx="6858000" cy="9144000"/>
  <p:embeddedFontLst>
    <p:embeddedFont>
      <p:font typeface="Merriweather Light" panose="020F0502020204030204" pitchFamily="2" charset="0"/>
      <p:regular r:id="rId26"/>
      <p:bold r:id="rId27"/>
      <p:italic r:id="rId28"/>
      <p:boldItalic r:id="rId29"/>
    </p:embeddedFont>
    <p:embeddedFont>
      <p:font typeface="Nunito" pitchFamily="2" charset="0"/>
      <p:regular r:id="rId30"/>
      <p:bold r:id="rId31"/>
      <p:italic r:id="rId32"/>
      <p:boldItalic r:id="rId33"/>
    </p:embeddedFont>
    <p:embeddedFont>
      <p:font typeface="Quattrocento Sans" panose="020B0502050000020003" pitchFamily="3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
      <p:font typeface="Vidaloka"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glpUdt/rz/df1YrIRxibjT0Ir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9" autoAdjust="0"/>
    <p:restoredTop sz="86441" autoAdjust="0"/>
  </p:normalViewPr>
  <p:slideViewPr>
    <p:cSldViewPr snapToGrid="0">
      <p:cViewPr varScale="1">
        <p:scale>
          <a:sx n="92" d="100"/>
          <a:sy n="92" d="100"/>
        </p:scale>
        <p:origin x="414" y="84"/>
      </p:cViewPr>
      <p:guideLst>
        <p:guide orient="horz" pos="2160"/>
        <p:guide pos="2880"/>
      </p:guideLst>
    </p:cSldViewPr>
  </p:slideViewPr>
  <p:outlineViewPr>
    <p:cViewPr>
      <p:scale>
        <a:sx n="33" d="100"/>
        <a:sy n="33" d="100"/>
      </p:scale>
      <p:origin x="0" y="-6780"/>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customschemas.google.com/relationships/presentationmetadata" Target="meta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df99f63d9a_0_2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df99f63d9a_0_2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df99f63d9a_0_2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df99f63d9a_0_2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df99f63d9a_0_2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df99f63d9a_0_2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df99f63d9a_0_2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df99f63d9a_0_2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g2df99f63d9a_0_2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df99f63d9a_0_2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df99f63d9a_0_2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df99f63d9a_0_2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df99f63d9a_0_2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df99f63d9a_0_2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df99f63d9a_0_2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df99f63d9a_0_2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2df99f63d9a_0_2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2df99f63d9a_0_2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f99f63d9a_0_2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df99f63d9a_0_2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df99f63d9a_0_2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df99f63d9a_0_2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df99f63d9a_0_2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2df99f63d9a_0_2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dfae880752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2dfae880752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2dfae880752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df99f63d9a_0_2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2df99f63d9a_0_2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df99f63d9a_0_2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f99f63d9a_0_2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2df99f63d9a_0_2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dfae88075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2dfae88075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2dfae880752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df99f63d9a_0_19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df99f63d9a_0_19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df99f63d9a_0_2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2df99f63d9a_0_2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df99f63d9a_0_2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df99f63d9a_0_2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2df99f63d9a_0_2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df99f63d9a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df99f63d9a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2df99f63d9a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df99f63d9a_0_2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df99f63d9a_0_2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2df99f63d9a_0_2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f99f63d9a_0_2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df99f63d9a_0_2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df99f63d9a_0_2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df99f63d9a_0_2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df99f63d9a_0_2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df99f63d9a_0_2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df99f63d9a_0_2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df99f63d9a_0_2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2df99f63d9a_0_2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
        <p:cNvGrpSpPr/>
        <p:nvPr/>
      </p:nvGrpSpPr>
      <p:grpSpPr>
        <a:xfrm>
          <a:off x="0" y="0"/>
          <a:ext cx="0" cy="0"/>
          <a:chOff x="0" y="0"/>
          <a:chExt cx="0" cy="0"/>
        </a:xfrm>
      </p:grpSpPr>
      <p:pic>
        <p:nvPicPr>
          <p:cNvPr id="13" name="Google Shape;13;p21"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1"/>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21"/>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57"/>
        <p:cNvGrpSpPr/>
        <p:nvPr/>
      </p:nvGrpSpPr>
      <p:grpSpPr>
        <a:xfrm>
          <a:off x="0" y="0"/>
          <a:ext cx="0" cy="0"/>
          <a:chOff x="0" y="0"/>
          <a:chExt cx="0" cy="0"/>
        </a:xfrm>
      </p:grpSpPr>
      <p:sp>
        <p:nvSpPr>
          <p:cNvPr id="58" name="Google Shape;58;p36"/>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 name="Google Shape;59;p3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3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4" name="Google Shape;64;p30"/>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65"/>
        <p:cNvGrpSpPr/>
        <p:nvPr/>
      </p:nvGrpSpPr>
      <p:grpSpPr>
        <a:xfrm>
          <a:off x="0" y="0"/>
          <a:ext cx="0" cy="0"/>
          <a:chOff x="0" y="0"/>
          <a:chExt cx="0" cy="0"/>
        </a:xfrm>
      </p:grpSpPr>
      <p:sp>
        <p:nvSpPr>
          <p:cNvPr id="66" name="Google Shape;66;p3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3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9" name="Google Shape;69;p31"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70"/>
        <p:cNvGrpSpPr/>
        <p:nvPr/>
      </p:nvGrpSpPr>
      <p:grpSpPr>
        <a:xfrm>
          <a:off x="0" y="0"/>
          <a:ext cx="0" cy="0"/>
          <a:chOff x="0" y="0"/>
          <a:chExt cx="0" cy="0"/>
        </a:xfrm>
      </p:grpSpPr>
      <p:sp>
        <p:nvSpPr>
          <p:cNvPr id="71" name="Google Shape;71;p3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3" name="Google Shape;73;p3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4" name="Google Shape;74;p3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75"/>
        <p:cNvGrpSpPr/>
        <p:nvPr/>
      </p:nvGrpSpPr>
      <p:grpSpPr>
        <a:xfrm>
          <a:off x="0" y="0"/>
          <a:ext cx="0" cy="0"/>
          <a:chOff x="0" y="0"/>
          <a:chExt cx="0" cy="0"/>
        </a:xfrm>
      </p:grpSpPr>
      <p:sp>
        <p:nvSpPr>
          <p:cNvPr id="76" name="Google Shape;76;p3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 name="Google Shape;78;p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9" name="Google Shape;79;p33"/>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0"/>
        <p:cNvGrpSpPr/>
        <p:nvPr/>
      </p:nvGrpSpPr>
      <p:grpSpPr>
        <a:xfrm>
          <a:off x="0" y="0"/>
          <a:ext cx="0" cy="0"/>
          <a:chOff x="0" y="0"/>
          <a:chExt cx="0" cy="0"/>
        </a:xfrm>
      </p:grpSpPr>
      <p:sp>
        <p:nvSpPr>
          <p:cNvPr id="81" name="Google Shape;81;p3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3" name="Google Shape;83;p3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4" name="Google Shape;84;p34"/>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85"/>
        <p:cNvGrpSpPr/>
        <p:nvPr/>
      </p:nvGrpSpPr>
      <p:grpSpPr>
        <a:xfrm>
          <a:off x="0" y="0"/>
          <a:ext cx="0" cy="0"/>
          <a:chOff x="0" y="0"/>
          <a:chExt cx="0" cy="0"/>
        </a:xfrm>
      </p:grpSpPr>
      <p:pic>
        <p:nvPicPr>
          <p:cNvPr id="86" name="Google Shape;86;p35"/>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87" name="Google Shape;87;p35"/>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88" name="Google Shape;88;p3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89"/>
        <p:cNvGrpSpPr/>
        <p:nvPr/>
      </p:nvGrpSpPr>
      <p:grpSpPr>
        <a:xfrm>
          <a:off x="0" y="0"/>
          <a:ext cx="0" cy="0"/>
          <a:chOff x="0" y="0"/>
          <a:chExt cx="0" cy="0"/>
        </a:xfrm>
      </p:grpSpPr>
      <p:sp>
        <p:nvSpPr>
          <p:cNvPr id="90" name="Google Shape;90;p3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7"/>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92" name="Google Shape;92;p37"/>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93" name="Google Shape;93;p37"/>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94" name="Google Shape;94;p37"/>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95"/>
        <p:cNvGrpSpPr/>
        <p:nvPr/>
      </p:nvGrpSpPr>
      <p:grpSpPr>
        <a:xfrm>
          <a:off x="0" y="0"/>
          <a:ext cx="0" cy="0"/>
          <a:chOff x="0" y="0"/>
          <a:chExt cx="0" cy="0"/>
        </a:xfrm>
      </p:grpSpPr>
      <p:sp>
        <p:nvSpPr>
          <p:cNvPr id="96" name="Google Shape;96;p38"/>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8"/>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 name="Google Shape;98;p38"/>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9" name="Google Shape;99;p38"/>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0" name="Google Shape;100;p38"/>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01" name="Google Shape;101;p38"/>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02" name="Google Shape;102;p38"/>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 name="Google Shape;103;p38"/>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4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0"/>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7" name="Google Shape;107;p40"/>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08" name="Google Shape;108;p40"/>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 name="Google Shape;109;p4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7"/>
        <p:cNvGrpSpPr/>
        <p:nvPr/>
      </p:nvGrpSpPr>
      <p:grpSpPr>
        <a:xfrm>
          <a:off x="0" y="0"/>
          <a:ext cx="0" cy="0"/>
          <a:chOff x="0" y="0"/>
          <a:chExt cx="0" cy="0"/>
        </a:xfrm>
      </p:grpSpPr>
      <p:pic>
        <p:nvPicPr>
          <p:cNvPr id="18" name="Google Shape;18;p22"/>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9" name="Google Shape;19;p22"/>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2"/>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1" name="Google Shape;21;p2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10"/>
        <p:cNvGrpSpPr/>
        <p:nvPr/>
      </p:nvGrpSpPr>
      <p:grpSpPr>
        <a:xfrm>
          <a:off x="0" y="0"/>
          <a:ext cx="0" cy="0"/>
          <a:chOff x="0" y="0"/>
          <a:chExt cx="0" cy="0"/>
        </a:xfrm>
      </p:grpSpPr>
      <p:sp>
        <p:nvSpPr>
          <p:cNvPr id="111" name="Google Shape;111;p41"/>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13"/>
        <p:cNvGrpSpPr/>
        <p:nvPr/>
      </p:nvGrpSpPr>
      <p:grpSpPr>
        <a:xfrm>
          <a:off x="0" y="0"/>
          <a:ext cx="0" cy="0"/>
          <a:chOff x="0" y="0"/>
          <a:chExt cx="0" cy="0"/>
        </a:xfrm>
      </p:grpSpPr>
      <p:sp>
        <p:nvSpPr>
          <p:cNvPr id="114" name="Google Shape;114;p42"/>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1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16"/>
        <p:cNvGrpSpPr/>
        <p:nvPr/>
      </p:nvGrpSpPr>
      <p:grpSpPr>
        <a:xfrm>
          <a:off x="0" y="0"/>
          <a:ext cx="0" cy="0"/>
          <a:chOff x="0" y="0"/>
          <a:chExt cx="0" cy="0"/>
        </a:xfrm>
      </p:grpSpPr>
      <p:sp>
        <p:nvSpPr>
          <p:cNvPr id="117" name="Google Shape;117;p4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4"/>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9" name="Google Shape;119;p44"/>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20" name="Google Shape;120;p44"/>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45"/>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25" name="Google Shape;125;p45"/>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45"/>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27" name="Google Shape;127;p45"/>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28" name="Google Shape;128;p45"/>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29"/>
        <p:cNvGrpSpPr/>
        <p:nvPr/>
      </p:nvGrpSpPr>
      <p:grpSpPr>
        <a:xfrm>
          <a:off x="0" y="0"/>
          <a:ext cx="0" cy="0"/>
          <a:chOff x="0" y="0"/>
          <a:chExt cx="0" cy="0"/>
        </a:xfrm>
      </p:grpSpPr>
      <p:sp>
        <p:nvSpPr>
          <p:cNvPr id="130" name="Google Shape;130;p46"/>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6"/>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46"/>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33" name="Google Shape;133;p46"/>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4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8" name="Google Shape;138;p4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39"/>
        <p:cNvGrpSpPr/>
        <p:nvPr/>
      </p:nvGrpSpPr>
      <p:grpSpPr>
        <a:xfrm>
          <a:off x="0" y="0"/>
          <a:ext cx="0" cy="0"/>
          <a:chOff x="0" y="0"/>
          <a:chExt cx="0" cy="0"/>
        </a:xfrm>
      </p:grpSpPr>
      <p:sp>
        <p:nvSpPr>
          <p:cNvPr id="140" name="Google Shape;140;p48"/>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 name="Google Shape;141;p48"/>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42" name="Google Shape;142;p48"/>
          <p:cNvGrpSpPr/>
          <p:nvPr/>
        </p:nvGrpSpPr>
        <p:grpSpPr>
          <a:xfrm>
            <a:off x="2144995" y="3177707"/>
            <a:ext cx="4854010" cy="1143000"/>
            <a:chOff x="1981200" y="1826567"/>
            <a:chExt cx="4854010" cy="1143000"/>
          </a:xfrm>
        </p:grpSpPr>
        <p:pic>
          <p:nvPicPr>
            <p:cNvPr id="143" name="Google Shape;143;p48">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44" name="Google Shape;144;p48"/>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45" name="Google Shape;145;p48"/>
          <p:cNvGrpSpPr/>
          <p:nvPr/>
        </p:nvGrpSpPr>
        <p:grpSpPr>
          <a:xfrm>
            <a:off x="2050634" y="4545484"/>
            <a:ext cx="5042731" cy="1143000"/>
            <a:chOff x="1981200" y="3426768"/>
            <a:chExt cx="5042731" cy="1143000"/>
          </a:xfrm>
        </p:grpSpPr>
        <p:pic>
          <p:nvPicPr>
            <p:cNvPr id="146" name="Google Shape;146;p48">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47" name="Google Shape;147;p48"/>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48" name="Google Shape;148;p48"/>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53"/>
        <p:cNvGrpSpPr/>
        <p:nvPr/>
      </p:nvGrpSpPr>
      <p:grpSpPr>
        <a:xfrm>
          <a:off x="0" y="0"/>
          <a:ext cx="0" cy="0"/>
          <a:chOff x="0" y="0"/>
          <a:chExt cx="0" cy="0"/>
        </a:xfrm>
      </p:grpSpPr>
      <p:sp>
        <p:nvSpPr>
          <p:cNvPr id="154" name="Google Shape;154;g2df99f63d9a_0_2013"/>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2df99f63d9a_0_2013"/>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2df99f63d9a_0_2013"/>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df99f63d9a_0_2013"/>
          <p:cNvSpPr txBox="1">
            <a:spLocks noGrp="1"/>
          </p:cNvSpPr>
          <p:nvPr>
            <p:ph type="title"/>
          </p:nvPr>
        </p:nvSpPr>
        <p:spPr>
          <a:xfrm>
            <a:off x="819150" y="1127467"/>
            <a:ext cx="7505700" cy="127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58" name="Google Shape;158;g2df99f63d9a_0_2013"/>
          <p:cNvSpPr txBox="1">
            <a:spLocks noGrp="1"/>
          </p:cNvSpPr>
          <p:nvPr>
            <p:ph type="body" idx="1"/>
          </p:nvPr>
        </p:nvSpPr>
        <p:spPr>
          <a:xfrm>
            <a:off x="819150" y="2654300"/>
            <a:ext cx="7505700" cy="3264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59" name="Google Shape;159;g2df99f63d9a_0_2013"/>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160"/>
        <p:cNvGrpSpPr/>
        <p:nvPr/>
      </p:nvGrpSpPr>
      <p:grpSpPr>
        <a:xfrm>
          <a:off x="0" y="0"/>
          <a:ext cx="0" cy="0"/>
          <a:chOff x="0" y="0"/>
          <a:chExt cx="0" cy="0"/>
        </a:xfrm>
      </p:grpSpPr>
      <p:sp>
        <p:nvSpPr>
          <p:cNvPr id="161" name="Google Shape;161;g2df99f63d9a_0_1973"/>
          <p:cNvSpPr/>
          <p:nvPr/>
        </p:nvSpPr>
        <p:spPr>
          <a:xfrm>
            <a:off x="31" y="3766000"/>
            <a:ext cx="7370400" cy="30921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df99f63d9a_0_1973"/>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2df99f63d9a_0_1973"/>
          <p:cNvSpPr/>
          <p:nvPr/>
        </p:nvSpPr>
        <p:spPr>
          <a:xfrm rot="10800000">
            <a:off x="5058905" y="-100"/>
            <a:ext cx="4085100" cy="27369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2df99f63d9a_0_1973"/>
          <p:cNvSpPr/>
          <p:nvPr/>
        </p:nvSpPr>
        <p:spPr>
          <a:xfrm>
            <a:off x="20327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 name="Google Shape;165;g2df99f63d9a_0_1973"/>
          <p:cNvGrpSpPr/>
          <p:nvPr/>
        </p:nvGrpSpPr>
        <p:grpSpPr>
          <a:xfrm>
            <a:off x="255200" y="790"/>
            <a:ext cx="2250363" cy="1392365"/>
            <a:chOff x="255200" y="592"/>
            <a:chExt cx="2250363" cy="1044300"/>
          </a:xfrm>
        </p:grpSpPr>
        <p:sp>
          <p:nvSpPr>
            <p:cNvPr id="166" name="Google Shape;166;g2df99f63d9a_0_1973"/>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df99f63d9a_0_1973"/>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df99f63d9a_0_1973"/>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 name="Google Shape;169;g2df99f63d9a_0_1973"/>
          <p:cNvGrpSpPr/>
          <p:nvPr/>
        </p:nvGrpSpPr>
        <p:grpSpPr>
          <a:xfrm>
            <a:off x="905395" y="790"/>
            <a:ext cx="2250363" cy="1392365"/>
            <a:chOff x="905395" y="592"/>
            <a:chExt cx="2250363" cy="1044300"/>
          </a:xfrm>
        </p:grpSpPr>
        <p:sp>
          <p:nvSpPr>
            <p:cNvPr id="170" name="Google Shape;170;g2df99f63d9a_0_1973"/>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df99f63d9a_0_1973"/>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df99f63d9a_0_1973"/>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3" name="Google Shape;173;g2df99f63d9a_0_1973"/>
          <p:cNvGrpSpPr/>
          <p:nvPr/>
        </p:nvGrpSpPr>
        <p:grpSpPr>
          <a:xfrm>
            <a:off x="7057468" y="6784"/>
            <a:ext cx="1851281" cy="1002839"/>
            <a:chOff x="6917201" y="0"/>
            <a:chExt cx="2227776" cy="863400"/>
          </a:xfrm>
        </p:grpSpPr>
        <p:sp>
          <p:nvSpPr>
            <p:cNvPr id="174" name="Google Shape;174;g2df99f63d9a_0_197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df99f63d9a_0_197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df99f63d9a_0_197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7" name="Google Shape;177;g2df99f63d9a_0_1973"/>
          <p:cNvGrpSpPr/>
          <p:nvPr/>
        </p:nvGrpSpPr>
        <p:grpSpPr>
          <a:xfrm>
            <a:off x="6553032" y="5623802"/>
            <a:ext cx="2389067" cy="1234317"/>
            <a:chOff x="6917201" y="0"/>
            <a:chExt cx="2227776" cy="863400"/>
          </a:xfrm>
        </p:grpSpPr>
        <p:sp>
          <p:nvSpPr>
            <p:cNvPr id="178" name="Google Shape;178;g2df99f63d9a_0_1973"/>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2df99f63d9a_0_1973"/>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df99f63d9a_0_1973"/>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 name="Google Shape;181;g2df99f63d9a_0_1973"/>
          <p:cNvGrpSpPr/>
          <p:nvPr/>
        </p:nvGrpSpPr>
        <p:grpSpPr>
          <a:xfrm>
            <a:off x="199149" y="5407536"/>
            <a:ext cx="2795413" cy="1444382"/>
            <a:chOff x="6917201" y="0"/>
            <a:chExt cx="2227776" cy="863400"/>
          </a:xfrm>
        </p:grpSpPr>
        <p:sp>
          <p:nvSpPr>
            <p:cNvPr id="182" name="Google Shape;182;g2df99f63d9a_0_1973"/>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df99f63d9a_0_1973"/>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df99f63d9a_0_1973"/>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 name="Google Shape;185;g2df99f63d9a_0_1973"/>
          <p:cNvSpPr txBox="1">
            <a:spLocks noGrp="1"/>
          </p:cNvSpPr>
          <p:nvPr>
            <p:ph type="ctrTitle"/>
          </p:nvPr>
        </p:nvSpPr>
        <p:spPr>
          <a:xfrm>
            <a:off x="1858703" y="2430444"/>
            <a:ext cx="5361300" cy="1930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186" name="Google Shape;186;g2df99f63d9a_0_1973"/>
          <p:cNvSpPr txBox="1">
            <a:spLocks noGrp="1"/>
          </p:cNvSpPr>
          <p:nvPr>
            <p:ph type="subTitle" idx="1"/>
          </p:nvPr>
        </p:nvSpPr>
        <p:spPr>
          <a:xfrm>
            <a:off x="1858700" y="4550878"/>
            <a:ext cx="5361300" cy="69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87" name="Google Shape;187;g2df99f63d9a_0_1973"/>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2"/>
        <p:cNvGrpSpPr/>
        <p:nvPr/>
      </p:nvGrpSpPr>
      <p:grpSpPr>
        <a:xfrm>
          <a:off x="0" y="0"/>
          <a:ext cx="0" cy="0"/>
          <a:chOff x="0" y="0"/>
          <a:chExt cx="0" cy="0"/>
        </a:xfrm>
      </p:grpSpPr>
      <p:pic>
        <p:nvPicPr>
          <p:cNvPr id="23" name="Google Shape;23;p2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4" name="Google Shape;24;p23"/>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6" name="Google Shape;26;p2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88"/>
        <p:cNvGrpSpPr/>
        <p:nvPr/>
      </p:nvGrpSpPr>
      <p:grpSpPr>
        <a:xfrm>
          <a:off x="0" y="0"/>
          <a:ext cx="0" cy="0"/>
          <a:chOff x="0" y="0"/>
          <a:chExt cx="0" cy="0"/>
        </a:xfrm>
      </p:grpSpPr>
      <p:sp>
        <p:nvSpPr>
          <p:cNvPr id="189" name="Google Shape;189;g2df99f63d9a_0_2001"/>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0" name="Google Shape;190;g2df99f63d9a_0_2001"/>
          <p:cNvGrpSpPr/>
          <p:nvPr/>
        </p:nvGrpSpPr>
        <p:grpSpPr>
          <a:xfrm>
            <a:off x="5594191" y="5281486"/>
            <a:ext cx="2910144" cy="1576482"/>
            <a:chOff x="6917201" y="0"/>
            <a:chExt cx="2227776" cy="863400"/>
          </a:xfrm>
        </p:grpSpPr>
        <p:sp>
          <p:nvSpPr>
            <p:cNvPr id="191" name="Google Shape;191;g2df99f63d9a_0_200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df99f63d9a_0_200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df99f63d9a_0_200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4" name="Google Shape;194;g2df99f63d9a_0_2001"/>
          <p:cNvGrpSpPr/>
          <p:nvPr/>
        </p:nvGrpSpPr>
        <p:grpSpPr>
          <a:xfrm>
            <a:off x="199149" y="3"/>
            <a:ext cx="2795413" cy="1444382"/>
            <a:chOff x="6917201" y="0"/>
            <a:chExt cx="2227776" cy="863400"/>
          </a:xfrm>
        </p:grpSpPr>
        <p:sp>
          <p:nvSpPr>
            <p:cNvPr id="195" name="Google Shape;195;g2df99f63d9a_0_200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2df99f63d9a_0_200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df99f63d9a_0_200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8" name="Google Shape;198;g2df99f63d9a_0_2001"/>
          <p:cNvSpPr txBox="1">
            <a:spLocks noGrp="1"/>
          </p:cNvSpPr>
          <p:nvPr>
            <p:ph type="title"/>
          </p:nvPr>
        </p:nvSpPr>
        <p:spPr>
          <a:xfrm>
            <a:off x="1888684" y="2328133"/>
            <a:ext cx="5377500" cy="2194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199" name="Google Shape;199;g2df99f63d9a_0_2001"/>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200"/>
        <p:cNvGrpSpPr/>
        <p:nvPr/>
      </p:nvGrpSpPr>
      <p:grpSpPr>
        <a:xfrm>
          <a:off x="0" y="0"/>
          <a:ext cx="0" cy="0"/>
          <a:chOff x="0" y="0"/>
          <a:chExt cx="0" cy="0"/>
        </a:xfrm>
      </p:grpSpPr>
      <p:sp>
        <p:nvSpPr>
          <p:cNvPr id="201" name="Google Shape;201;g2df99f63d9a_0_2020"/>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df99f63d9a_0_2020"/>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2df99f63d9a_0_2020"/>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2df99f63d9a_0_2020"/>
          <p:cNvSpPr txBox="1">
            <a:spLocks noGrp="1"/>
          </p:cNvSpPr>
          <p:nvPr>
            <p:ph type="title"/>
          </p:nvPr>
        </p:nvSpPr>
        <p:spPr>
          <a:xfrm>
            <a:off x="819150" y="1127467"/>
            <a:ext cx="7505700" cy="127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05" name="Google Shape;205;g2df99f63d9a_0_2020"/>
          <p:cNvSpPr txBox="1">
            <a:spLocks noGrp="1"/>
          </p:cNvSpPr>
          <p:nvPr>
            <p:ph type="body" idx="1"/>
          </p:nvPr>
        </p:nvSpPr>
        <p:spPr>
          <a:xfrm>
            <a:off x="819150" y="2654300"/>
            <a:ext cx="3686100" cy="3264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6" name="Google Shape;206;g2df99f63d9a_0_2020"/>
          <p:cNvSpPr txBox="1">
            <a:spLocks noGrp="1"/>
          </p:cNvSpPr>
          <p:nvPr>
            <p:ph type="body" idx="2"/>
          </p:nvPr>
        </p:nvSpPr>
        <p:spPr>
          <a:xfrm>
            <a:off x="4638675" y="2654300"/>
            <a:ext cx="3686100" cy="3264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7" name="Google Shape;207;g2df99f63d9a_0_2020"/>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208"/>
        <p:cNvGrpSpPr/>
        <p:nvPr/>
      </p:nvGrpSpPr>
      <p:grpSpPr>
        <a:xfrm>
          <a:off x="0" y="0"/>
          <a:ext cx="0" cy="0"/>
          <a:chOff x="0" y="0"/>
          <a:chExt cx="0" cy="0"/>
        </a:xfrm>
      </p:grpSpPr>
      <p:sp>
        <p:nvSpPr>
          <p:cNvPr id="209" name="Google Shape;209;g2df99f63d9a_0_2028"/>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2df99f63d9a_0_2028"/>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df99f63d9a_0_2028"/>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2df99f63d9a_0_2028"/>
          <p:cNvSpPr txBox="1">
            <a:spLocks noGrp="1"/>
          </p:cNvSpPr>
          <p:nvPr>
            <p:ph type="title"/>
          </p:nvPr>
        </p:nvSpPr>
        <p:spPr>
          <a:xfrm>
            <a:off x="819150" y="1127467"/>
            <a:ext cx="7505700" cy="127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13" name="Google Shape;213;g2df99f63d9a_0_2028"/>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214"/>
        <p:cNvGrpSpPr/>
        <p:nvPr/>
      </p:nvGrpSpPr>
      <p:grpSpPr>
        <a:xfrm>
          <a:off x="0" y="0"/>
          <a:ext cx="0" cy="0"/>
          <a:chOff x="0" y="0"/>
          <a:chExt cx="0" cy="0"/>
        </a:xfrm>
      </p:grpSpPr>
      <p:sp>
        <p:nvSpPr>
          <p:cNvPr id="215" name="Google Shape;215;g2df99f63d9a_0_203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df99f63d9a_0_2034"/>
          <p:cNvSpPr/>
          <p:nvPr/>
        </p:nvSpPr>
        <p:spPr>
          <a:xfrm>
            <a:off x="31" y="3766000"/>
            <a:ext cx="7370400" cy="30921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df99f63d9a_0_2034"/>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df99f63d9a_0_2034"/>
          <p:cNvSpPr txBox="1">
            <a:spLocks noGrp="1"/>
          </p:cNvSpPr>
          <p:nvPr>
            <p:ph type="title"/>
          </p:nvPr>
        </p:nvSpPr>
        <p:spPr>
          <a:xfrm>
            <a:off x="819150" y="1127467"/>
            <a:ext cx="3709200" cy="1844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19" name="Google Shape;219;g2df99f63d9a_0_2034"/>
          <p:cNvSpPr txBox="1">
            <a:spLocks noGrp="1"/>
          </p:cNvSpPr>
          <p:nvPr>
            <p:ph type="body" idx="1"/>
          </p:nvPr>
        </p:nvSpPr>
        <p:spPr>
          <a:xfrm>
            <a:off x="830700" y="3092067"/>
            <a:ext cx="3709200" cy="28263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20" name="Google Shape;220;g2df99f63d9a_0_2034"/>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221"/>
        <p:cNvGrpSpPr/>
        <p:nvPr/>
      </p:nvGrpSpPr>
      <p:grpSpPr>
        <a:xfrm>
          <a:off x="0" y="0"/>
          <a:ext cx="0" cy="0"/>
          <a:chOff x="0" y="0"/>
          <a:chExt cx="0" cy="0"/>
        </a:xfrm>
      </p:grpSpPr>
      <p:sp>
        <p:nvSpPr>
          <p:cNvPr id="222" name="Google Shape;222;g2df99f63d9a_0_2041"/>
          <p:cNvSpPr/>
          <p:nvPr/>
        </p:nvSpPr>
        <p:spPr>
          <a:xfrm>
            <a:off x="0" y="3764192"/>
            <a:ext cx="7369200" cy="30891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2df99f63d9a_0_2041"/>
          <p:cNvSpPr/>
          <p:nvPr/>
        </p:nvSpPr>
        <p:spPr>
          <a:xfrm flipH="1">
            <a:off x="3583210" y="2072150"/>
            <a:ext cx="5560500" cy="47859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4" name="Google Shape;224;g2df99f63d9a_0_2041"/>
          <p:cNvGrpSpPr/>
          <p:nvPr/>
        </p:nvGrpSpPr>
        <p:grpSpPr>
          <a:xfrm>
            <a:off x="255991" y="-11"/>
            <a:ext cx="2251347" cy="1391229"/>
            <a:chOff x="3961956" y="4383950"/>
            <a:chExt cx="1160548" cy="548700"/>
          </a:xfrm>
        </p:grpSpPr>
        <p:sp>
          <p:nvSpPr>
            <p:cNvPr id="225" name="Google Shape;225;g2df99f63d9a_0_2041"/>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2df99f63d9a_0_2041"/>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df99f63d9a_0_2041"/>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8" name="Google Shape;228;g2df99f63d9a_0_2041"/>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9" name="Google Shape;229;g2df99f63d9a_0_2041"/>
          <p:cNvGrpSpPr/>
          <p:nvPr/>
        </p:nvGrpSpPr>
        <p:grpSpPr>
          <a:xfrm>
            <a:off x="34934" y="6029501"/>
            <a:ext cx="1593305" cy="822734"/>
            <a:chOff x="6917201" y="0"/>
            <a:chExt cx="2227776" cy="863400"/>
          </a:xfrm>
        </p:grpSpPr>
        <p:sp>
          <p:nvSpPr>
            <p:cNvPr id="230" name="Google Shape;230;g2df99f63d9a_0_2041"/>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2df99f63d9a_0_2041"/>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2df99f63d9a_0_2041"/>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3" name="Google Shape;233;g2df99f63d9a_0_2041"/>
          <p:cNvGrpSpPr/>
          <p:nvPr/>
        </p:nvGrpSpPr>
        <p:grpSpPr>
          <a:xfrm>
            <a:off x="5886353" y="1657"/>
            <a:ext cx="3257454" cy="1681990"/>
            <a:chOff x="6917201" y="0"/>
            <a:chExt cx="2227776" cy="863400"/>
          </a:xfrm>
        </p:grpSpPr>
        <p:sp>
          <p:nvSpPr>
            <p:cNvPr id="234" name="Google Shape;234;g2df99f63d9a_0_2041"/>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2df99f63d9a_0_2041"/>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2df99f63d9a_0_2041"/>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7" name="Google Shape;237;g2df99f63d9a_0_2041"/>
          <p:cNvSpPr txBox="1">
            <a:spLocks noGrp="1"/>
          </p:cNvSpPr>
          <p:nvPr>
            <p:ph type="title"/>
          </p:nvPr>
        </p:nvSpPr>
        <p:spPr>
          <a:xfrm>
            <a:off x="1393929" y="1734861"/>
            <a:ext cx="6366900" cy="3385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238" name="Google Shape;238;g2df99f63d9a_0_2041"/>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239"/>
        <p:cNvGrpSpPr/>
        <p:nvPr/>
      </p:nvGrpSpPr>
      <p:grpSpPr>
        <a:xfrm>
          <a:off x="0" y="0"/>
          <a:ext cx="0" cy="0"/>
          <a:chOff x="0" y="0"/>
          <a:chExt cx="0" cy="0"/>
        </a:xfrm>
      </p:grpSpPr>
      <p:sp>
        <p:nvSpPr>
          <p:cNvPr id="240" name="Google Shape;240;g2df99f63d9a_0_205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2df99f63d9a_0_2059"/>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2df99f63d9a_0_2059"/>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2df99f63d9a_0_2059"/>
          <p:cNvSpPr txBox="1">
            <a:spLocks noGrp="1"/>
          </p:cNvSpPr>
          <p:nvPr>
            <p:ph type="title"/>
          </p:nvPr>
        </p:nvSpPr>
        <p:spPr>
          <a:xfrm>
            <a:off x="819150" y="1127467"/>
            <a:ext cx="6424200" cy="939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44" name="Google Shape;244;g2df99f63d9a_0_2059"/>
          <p:cNvSpPr txBox="1">
            <a:spLocks noGrp="1"/>
          </p:cNvSpPr>
          <p:nvPr>
            <p:ph type="subTitle" idx="1"/>
          </p:nvPr>
        </p:nvSpPr>
        <p:spPr>
          <a:xfrm>
            <a:off x="819150" y="2067600"/>
            <a:ext cx="5859900" cy="52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245" name="Google Shape;245;g2df99f63d9a_0_2059"/>
          <p:cNvSpPr txBox="1">
            <a:spLocks noGrp="1"/>
          </p:cNvSpPr>
          <p:nvPr>
            <p:ph type="body" idx="2"/>
          </p:nvPr>
        </p:nvSpPr>
        <p:spPr>
          <a:xfrm>
            <a:off x="819150" y="3289400"/>
            <a:ext cx="5859900" cy="27939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46" name="Google Shape;246;g2df99f63d9a_0_2059"/>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47"/>
        <p:cNvGrpSpPr/>
        <p:nvPr/>
      </p:nvGrpSpPr>
      <p:grpSpPr>
        <a:xfrm>
          <a:off x="0" y="0"/>
          <a:ext cx="0" cy="0"/>
          <a:chOff x="0" y="0"/>
          <a:chExt cx="0" cy="0"/>
        </a:xfrm>
      </p:grpSpPr>
      <p:sp>
        <p:nvSpPr>
          <p:cNvPr id="248" name="Google Shape;248;g2df99f63d9a_0_2067"/>
          <p:cNvSpPr/>
          <p:nvPr/>
        </p:nvSpPr>
        <p:spPr>
          <a:xfrm>
            <a:off x="31" y="3766000"/>
            <a:ext cx="7370400" cy="30921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df99f63d9a_0_2067"/>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df99f63d9a_0_2067"/>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2df99f63d9a_0_2067"/>
          <p:cNvSpPr txBox="1">
            <a:spLocks noGrp="1"/>
          </p:cNvSpPr>
          <p:nvPr>
            <p:ph type="body" idx="1"/>
          </p:nvPr>
        </p:nvSpPr>
        <p:spPr>
          <a:xfrm>
            <a:off x="328025" y="5551333"/>
            <a:ext cx="7415100" cy="806700"/>
          </a:xfrm>
          <a:prstGeom prst="rect">
            <a:avLst/>
          </a:prstGeom>
          <a:noFill/>
          <a:ln>
            <a:noFill/>
          </a:ln>
        </p:spPr>
        <p:txBody>
          <a:bodyPr spcFirstLastPara="1" wrap="square" lIns="91425" tIns="91425" rIns="91425" bIns="91425" anchor="b"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252" name="Google Shape;252;g2df99f63d9a_0_2067"/>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253"/>
        <p:cNvGrpSpPr/>
        <p:nvPr/>
      </p:nvGrpSpPr>
      <p:grpSpPr>
        <a:xfrm>
          <a:off x="0" y="0"/>
          <a:ext cx="0" cy="0"/>
          <a:chOff x="0" y="0"/>
          <a:chExt cx="0" cy="0"/>
        </a:xfrm>
      </p:grpSpPr>
      <p:sp>
        <p:nvSpPr>
          <p:cNvPr id="254" name="Google Shape;254;g2df99f63d9a_0_2073"/>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5" name="Google Shape;255;g2df99f63d9a_0_2073"/>
          <p:cNvGrpSpPr/>
          <p:nvPr/>
        </p:nvGrpSpPr>
        <p:grpSpPr>
          <a:xfrm>
            <a:off x="5959222" y="5492768"/>
            <a:ext cx="2520951" cy="1365553"/>
            <a:chOff x="6917201" y="0"/>
            <a:chExt cx="2227776" cy="863400"/>
          </a:xfrm>
        </p:grpSpPr>
        <p:sp>
          <p:nvSpPr>
            <p:cNvPr id="256" name="Google Shape;256;g2df99f63d9a_0_207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2df99f63d9a_0_207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2df99f63d9a_0_207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9" name="Google Shape;259;g2df99f63d9a_0_2073"/>
          <p:cNvGrpSpPr/>
          <p:nvPr/>
        </p:nvGrpSpPr>
        <p:grpSpPr>
          <a:xfrm>
            <a:off x="199149" y="3"/>
            <a:ext cx="2795413" cy="1444382"/>
            <a:chOff x="6917201" y="0"/>
            <a:chExt cx="2227776" cy="863400"/>
          </a:xfrm>
        </p:grpSpPr>
        <p:sp>
          <p:nvSpPr>
            <p:cNvPr id="260" name="Google Shape;260;g2df99f63d9a_0_207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df99f63d9a_0_207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df99f63d9a_0_207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3" name="Google Shape;263;g2df99f63d9a_0_2073"/>
          <p:cNvSpPr txBox="1">
            <a:spLocks noGrp="1"/>
          </p:cNvSpPr>
          <p:nvPr>
            <p:ph type="title" hasCustomPrompt="1"/>
          </p:nvPr>
        </p:nvSpPr>
        <p:spPr>
          <a:xfrm>
            <a:off x="1385850" y="1845133"/>
            <a:ext cx="6372300" cy="1839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264" name="Google Shape;264;g2df99f63d9a_0_2073"/>
          <p:cNvSpPr txBox="1">
            <a:spLocks noGrp="1"/>
          </p:cNvSpPr>
          <p:nvPr>
            <p:ph type="body" idx="1"/>
          </p:nvPr>
        </p:nvSpPr>
        <p:spPr>
          <a:xfrm>
            <a:off x="1385850" y="3818467"/>
            <a:ext cx="6372300" cy="854700"/>
          </a:xfrm>
          <a:prstGeom prst="rect">
            <a:avLst/>
          </a:prstGeom>
          <a:noFill/>
          <a:ln>
            <a:noFill/>
          </a:ln>
        </p:spPr>
        <p:txBody>
          <a:bodyPr spcFirstLastPara="1" wrap="square" lIns="91425" tIns="91425" rIns="91425" bIns="91425" anchor="t" anchorCtr="0">
            <a:normAutofit/>
          </a:bodyPr>
          <a:lstStyle>
            <a:lvl1pPr marL="457200" lvl="0" indent="-311150" algn="ctr">
              <a:lnSpc>
                <a:spcPct val="115000"/>
              </a:lnSpc>
              <a:spcBef>
                <a:spcPts val="0"/>
              </a:spcBef>
              <a:spcAft>
                <a:spcPts val="0"/>
              </a:spcAft>
              <a:buSzPts val="13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265" name="Google Shape;265;g2df99f63d9a_0_2073"/>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6"/>
        <p:cNvGrpSpPr/>
        <p:nvPr/>
      </p:nvGrpSpPr>
      <p:grpSpPr>
        <a:xfrm>
          <a:off x="0" y="0"/>
          <a:ext cx="0" cy="0"/>
          <a:chOff x="0" y="0"/>
          <a:chExt cx="0" cy="0"/>
        </a:xfrm>
      </p:grpSpPr>
      <p:sp>
        <p:nvSpPr>
          <p:cNvPr id="267" name="Google Shape;267;g2df99f63d9a_0_2086"/>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68"/>
        <p:cNvGrpSpPr/>
        <p:nvPr/>
      </p:nvGrpSpPr>
      <p:grpSpPr>
        <a:xfrm>
          <a:off x="0" y="0"/>
          <a:ext cx="0" cy="0"/>
          <a:chOff x="0" y="0"/>
          <a:chExt cx="0" cy="0"/>
        </a:xfrm>
      </p:grpSpPr>
      <p:sp>
        <p:nvSpPr>
          <p:cNvPr id="269" name="Google Shape;269;g2df99f63d9a_0_2088"/>
          <p:cNvSpPr txBox="1">
            <a:spLocks noGrp="1"/>
          </p:cNvSpPr>
          <p:nvPr>
            <p:ph type="subTitle" idx="1"/>
          </p:nvPr>
        </p:nvSpPr>
        <p:spPr>
          <a:xfrm>
            <a:off x="895950" y="2242667"/>
            <a:ext cx="3847200" cy="3173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1400"/>
              <a:buChar char="●"/>
              <a:defRPr sz="1400"/>
            </a:lvl1pPr>
            <a:lvl2pPr lvl="1" algn="ctr">
              <a:lnSpc>
                <a:spcPct val="115000"/>
              </a:lnSpc>
              <a:spcBef>
                <a:spcPts val="0"/>
              </a:spcBef>
              <a:spcAft>
                <a:spcPts val="0"/>
              </a:spcAft>
              <a:buSzPts val="1100"/>
              <a:buChar char="○"/>
              <a:defRPr/>
            </a:lvl2pPr>
            <a:lvl3pPr lvl="2" algn="ctr">
              <a:lnSpc>
                <a:spcPct val="115000"/>
              </a:lnSpc>
              <a:spcBef>
                <a:spcPts val="0"/>
              </a:spcBef>
              <a:spcAft>
                <a:spcPts val="0"/>
              </a:spcAft>
              <a:buSzPts val="1100"/>
              <a:buChar char="■"/>
              <a:defRPr/>
            </a:lvl3pPr>
            <a:lvl4pPr lvl="3" algn="ctr">
              <a:lnSpc>
                <a:spcPct val="115000"/>
              </a:lnSpc>
              <a:spcBef>
                <a:spcPts val="0"/>
              </a:spcBef>
              <a:spcAft>
                <a:spcPts val="0"/>
              </a:spcAft>
              <a:buSzPts val="1100"/>
              <a:buChar char="●"/>
              <a:defRPr/>
            </a:lvl4pPr>
            <a:lvl5pPr lvl="4" algn="ctr">
              <a:lnSpc>
                <a:spcPct val="115000"/>
              </a:lnSpc>
              <a:spcBef>
                <a:spcPts val="0"/>
              </a:spcBef>
              <a:spcAft>
                <a:spcPts val="0"/>
              </a:spcAft>
              <a:buSzPts val="1100"/>
              <a:buChar char="○"/>
              <a:defRPr/>
            </a:lvl5pPr>
            <a:lvl6pPr lvl="5" algn="ctr">
              <a:lnSpc>
                <a:spcPct val="115000"/>
              </a:lnSpc>
              <a:spcBef>
                <a:spcPts val="0"/>
              </a:spcBef>
              <a:spcAft>
                <a:spcPts val="0"/>
              </a:spcAft>
              <a:buSzPts val="1100"/>
              <a:buChar char="■"/>
              <a:defRPr/>
            </a:lvl6pPr>
            <a:lvl7pPr lvl="6" algn="ctr">
              <a:lnSpc>
                <a:spcPct val="115000"/>
              </a:lnSpc>
              <a:spcBef>
                <a:spcPts val="0"/>
              </a:spcBef>
              <a:spcAft>
                <a:spcPts val="0"/>
              </a:spcAft>
              <a:buSzPts val="1100"/>
              <a:buChar char="●"/>
              <a:defRPr/>
            </a:lvl7pPr>
            <a:lvl8pPr lvl="7" algn="ctr">
              <a:lnSpc>
                <a:spcPct val="115000"/>
              </a:lnSpc>
              <a:spcBef>
                <a:spcPts val="0"/>
              </a:spcBef>
              <a:spcAft>
                <a:spcPts val="0"/>
              </a:spcAft>
              <a:buSzPts val="1100"/>
              <a:buChar char="○"/>
              <a:defRPr/>
            </a:lvl8pPr>
            <a:lvl9pPr lvl="8" algn="ctr">
              <a:lnSpc>
                <a:spcPct val="115000"/>
              </a:lnSpc>
              <a:spcBef>
                <a:spcPts val="0"/>
              </a:spcBef>
              <a:spcAft>
                <a:spcPts val="0"/>
              </a:spcAft>
              <a:buSzPts val="1100"/>
              <a:buChar char="■"/>
              <a:defRPr/>
            </a:lvl9pPr>
          </a:lstStyle>
          <a:p>
            <a:endParaRPr/>
          </a:p>
        </p:txBody>
      </p:sp>
      <p:sp>
        <p:nvSpPr>
          <p:cNvPr id="270" name="Google Shape;270;g2df99f63d9a_0_2088"/>
          <p:cNvSpPr txBox="1">
            <a:spLocks noGrp="1"/>
          </p:cNvSpPr>
          <p:nvPr>
            <p:ph type="title"/>
          </p:nvPr>
        </p:nvSpPr>
        <p:spPr>
          <a:xfrm>
            <a:off x="713225" y="593367"/>
            <a:ext cx="56799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71" name="Google Shape;271;g2df99f63d9a_0_2088"/>
          <p:cNvCxnSpPr/>
          <p:nvPr/>
        </p:nvCxnSpPr>
        <p:spPr>
          <a:xfrm>
            <a:off x="-72550" y="365467"/>
            <a:ext cx="9287400" cy="0"/>
          </a:xfrm>
          <a:prstGeom prst="straightConnector1">
            <a:avLst/>
          </a:prstGeom>
          <a:noFill/>
          <a:ln w="28575" cap="flat" cmpd="sng">
            <a:solidFill>
              <a:schemeClr val="accent1"/>
            </a:solidFill>
            <a:prstDash val="solid"/>
            <a:round/>
            <a:headEnd type="none" w="sm" len="sm"/>
            <a:tailEnd type="none" w="sm" len="sm"/>
          </a:ln>
        </p:spPr>
      </p:cxnSp>
      <p:cxnSp>
        <p:nvCxnSpPr>
          <p:cNvPr id="272" name="Google Shape;272;g2df99f63d9a_0_2088"/>
          <p:cNvCxnSpPr/>
          <p:nvPr/>
        </p:nvCxnSpPr>
        <p:spPr>
          <a:xfrm>
            <a:off x="-72550" y="6503267"/>
            <a:ext cx="9287400" cy="0"/>
          </a:xfrm>
          <a:prstGeom prst="straightConnector1">
            <a:avLst/>
          </a:prstGeom>
          <a:noFill/>
          <a:ln w="28575" cap="flat" cmpd="sng">
            <a:solidFill>
              <a:schemeClr val="accent1"/>
            </a:solidFill>
            <a:prstDash val="solid"/>
            <a:round/>
            <a:headEnd type="none" w="sm" len="sm"/>
            <a:tailEnd type="none" w="sm" len="sm"/>
          </a:ln>
        </p:spPr>
      </p:cxnSp>
      <p:cxnSp>
        <p:nvCxnSpPr>
          <p:cNvPr id="273" name="Google Shape;273;g2df99f63d9a_0_2088"/>
          <p:cNvCxnSpPr/>
          <p:nvPr/>
        </p:nvCxnSpPr>
        <p:spPr>
          <a:xfrm flipH="1">
            <a:off x="5925450" y="3730000"/>
            <a:ext cx="3378000" cy="3289200"/>
          </a:xfrm>
          <a:prstGeom prst="curvedConnector3">
            <a:avLst>
              <a:gd name="adj1" fmla="val 50000"/>
            </a:avLst>
          </a:prstGeom>
          <a:noFill/>
          <a:ln w="28575" cap="flat" cmpd="sng">
            <a:solidFill>
              <a:schemeClr val="accent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7"/>
        <p:cNvGrpSpPr/>
        <p:nvPr/>
      </p:nvGrpSpPr>
      <p:grpSpPr>
        <a:xfrm>
          <a:off x="0" y="0"/>
          <a:ext cx="0" cy="0"/>
          <a:chOff x="0" y="0"/>
          <a:chExt cx="0" cy="0"/>
        </a:xfrm>
      </p:grpSpPr>
      <p:pic>
        <p:nvPicPr>
          <p:cNvPr id="28" name="Google Shape;28;p2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9" name="Google Shape;29;p24"/>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1" name="Google Shape;31;p24"/>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ive columns">
  <p:cSld name="CUSTOM_33">
    <p:spTree>
      <p:nvGrpSpPr>
        <p:cNvPr id="1" name="Shape 274"/>
        <p:cNvGrpSpPr/>
        <p:nvPr/>
      </p:nvGrpSpPr>
      <p:grpSpPr>
        <a:xfrm>
          <a:off x="0" y="0"/>
          <a:ext cx="0" cy="0"/>
          <a:chOff x="0" y="0"/>
          <a:chExt cx="0" cy="0"/>
        </a:xfrm>
      </p:grpSpPr>
      <p:sp>
        <p:nvSpPr>
          <p:cNvPr id="275" name="Google Shape;275;g2df99f63d9a_0_2094"/>
          <p:cNvSpPr txBox="1">
            <a:spLocks noGrp="1"/>
          </p:cNvSpPr>
          <p:nvPr>
            <p:ph type="subTitle" idx="1"/>
          </p:nvPr>
        </p:nvSpPr>
        <p:spPr>
          <a:xfrm>
            <a:off x="3414050" y="2285905"/>
            <a:ext cx="2316000" cy="58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76" name="Google Shape;276;g2df99f63d9a_0_2094"/>
          <p:cNvSpPr txBox="1">
            <a:spLocks noGrp="1"/>
          </p:cNvSpPr>
          <p:nvPr>
            <p:ph type="subTitle" idx="2"/>
          </p:nvPr>
        </p:nvSpPr>
        <p:spPr>
          <a:xfrm>
            <a:off x="3564200" y="2832163"/>
            <a:ext cx="2015700" cy="76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100"/>
              <a:buNone/>
              <a:defRPr/>
            </a:lvl2pPr>
            <a:lvl3pPr lvl="2" algn="ctr">
              <a:lnSpc>
                <a:spcPct val="115000"/>
              </a:lnSpc>
              <a:spcBef>
                <a:spcPts val="0"/>
              </a:spcBef>
              <a:spcAft>
                <a:spcPts val="0"/>
              </a:spcAft>
              <a:buSzPts val="1100"/>
              <a:buNone/>
              <a:defRPr/>
            </a:lvl3pPr>
            <a:lvl4pPr lvl="3" algn="ctr">
              <a:lnSpc>
                <a:spcPct val="115000"/>
              </a:lnSpc>
              <a:spcBef>
                <a:spcPts val="0"/>
              </a:spcBef>
              <a:spcAft>
                <a:spcPts val="0"/>
              </a:spcAft>
              <a:buSzPts val="1100"/>
              <a:buNone/>
              <a:defRPr/>
            </a:lvl4pPr>
            <a:lvl5pPr lvl="4" algn="ctr">
              <a:lnSpc>
                <a:spcPct val="115000"/>
              </a:lnSpc>
              <a:spcBef>
                <a:spcPts val="0"/>
              </a:spcBef>
              <a:spcAft>
                <a:spcPts val="0"/>
              </a:spcAft>
              <a:buSzPts val="1100"/>
              <a:buNone/>
              <a:defRPr/>
            </a:lvl5pPr>
            <a:lvl6pPr lvl="5" algn="ctr">
              <a:lnSpc>
                <a:spcPct val="115000"/>
              </a:lnSpc>
              <a:spcBef>
                <a:spcPts val="0"/>
              </a:spcBef>
              <a:spcAft>
                <a:spcPts val="0"/>
              </a:spcAft>
              <a:buSzPts val="1100"/>
              <a:buNone/>
              <a:defRPr/>
            </a:lvl6pPr>
            <a:lvl7pPr lvl="6" algn="ctr">
              <a:lnSpc>
                <a:spcPct val="115000"/>
              </a:lnSpc>
              <a:spcBef>
                <a:spcPts val="0"/>
              </a:spcBef>
              <a:spcAft>
                <a:spcPts val="0"/>
              </a:spcAft>
              <a:buSzPts val="1100"/>
              <a:buNone/>
              <a:defRPr/>
            </a:lvl7pPr>
            <a:lvl8pPr lvl="7" algn="ctr">
              <a:lnSpc>
                <a:spcPct val="115000"/>
              </a:lnSpc>
              <a:spcBef>
                <a:spcPts val="0"/>
              </a:spcBef>
              <a:spcAft>
                <a:spcPts val="0"/>
              </a:spcAft>
              <a:buSzPts val="1100"/>
              <a:buNone/>
              <a:defRPr/>
            </a:lvl8pPr>
            <a:lvl9pPr lvl="8" algn="ctr">
              <a:lnSpc>
                <a:spcPct val="115000"/>
              </a:lnSpc>
              <a:spcBef>
                <a:spcPts val="0"/>
              </a:spcBef>
              <a:spcAft>
                <a:spcPts val="0"/>
              </a:spcAft>
              <a:buSzPts val="1100"/>
              <a:buNone/>
              <a:defRPr/>
            </a:lvl9pPr>
          </a:lstStyle>
          <a:p>
            <a:endParaRPr/>
          </a:p>
        </p:txBody>
      </p:sp>
      <p:sp>
        <p:nvSpPr>
          <p:cNvPr id="277" name="Google Shape;277;g2df99f63d9a_0_2094"/>
          <p:cNvSpPr txBox="1">
            <a:spLocks noGrp="1"/>
          </p:cNvSpPr>
          <p:nvPr>
            <p:ph type="subTitle" idx="3"/>
          </p:nvPr>
        </p:nvSpPr>
        <p:spPr>
          <a:xfrm>
            <a:off x="705725" y="2285905"/>
            <a:ext cx="2316000" cy="58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78" name="Google Shape;278;g2df99f63d9a_0_2094"/>
          <p:cNvSpPr txBox="1">
            <a:spLocks noGrp="1"/>
          </p:cNvSpPr>
          <p:nvPr>
            <p:ph type="subTitle" idx="4"/>
          </p:nvPr>
        </p:nvSpPr>
        <p:spPr>
          <a:xfrm>
            <a:off x="855875" y="2832163"/>
            <a:ext cx="2015700" cy="76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100"/>
              <a:buNone/>
              <a:defRPr/>
            </a:lvl2pPr>
            <a:lvl3pPr lvl="2" algn="ctr">
              <a:lnSpc>
                <a:spcPct val="115000"/>
              </a:lnSpc>
              <a:spcBef>
                <a:spcPts val="0"/>
              </a:spcBef>
              <a:spcAft>
                <a:spcPts val="0"/>
              </a:spcAft>
              <a:buSzPts val="1100"/>
              <a:buNone/>
              <a:defRPr/>
            </a:lvl3pPr>
            <a:lvl4pPr lvl="3" algn="ctr">
              <a:lnSpc>
                <a:spcPct val="115000"/>
              </a:lnSpc>
              <a:spcBef>
                <a:spcPts val="0"/>
              </a:spcBef>
              <a:spcAft>
                <a:spcPts val="0"/>
              </a:spcAft>
              <a:buSzPts val="1100"/>
              <a:buNone/>
              <a:defRPr/>
            </a:lvl4pPr>
            <a:lvl5pPr lvl="4" algn="ctr">
              <a:lnSpc>
                <a:spcPct val="115000"/>
              </a:lnSpc>
              <a:spcBef>
                <a:spcPts val="0"/>
              </a:spcBef>
              <a:spcAft>
                <a:spcPts val="0"/>
              </a:spcAft>
              <a:buSzPts val="1100"/>
              <a:buNone/>
              <a:defRPr/>
            </a:lvl5pPr>
            <a:lvl6pPr lvl="5" algn="ctr">
              <a:lnSpc>
                <a:spcPct val="115000"/>
              </a:lnSpc>
              <a:spcBef>
                <a:spcPts val="0"/>
              </a:spcBef>
              <a:spcAft>
                <a:spcPts val="0"/>
              </a:spcAft>
              <a:buSzPts val="1100"/>
              <a:buNone/>
              <a:defRPr/>
            </a:lvl6pPr>
            <a:lvl7pPr lvl="6" algn="ctr">
              <a:lnSpc>
                <a:spcPct val="115000"/>
              </a:lnSpc>
              <a:spcBef>
                <a:spcPts val="0"/>
              </a:spcBef>
              <a:spcAft>
                <a:spcPts val="0"/>
              </a:spcAft>
              <a:buSzPts val="1100"/>
              <a:buNone/>
              <a:defRPr/>
            </a:lvl7pPr>
            <a:lvl8pPr lvl="7" algn="ctr">
              <a:lnSpc>
                <a:spcPct val="115000"/>
              </a:lnSpc>
              <a:spcBef>
                <a:spcPts val="0"/>
              </a:spcBef>
              <a:spcAft>
                <a:spcPts val="0"/>
              </a:spcAft>
              <a:buSzPts val="1100"/>
              <a:buNone/>
              <a:defRPr/>
            </a:lvl8pPr>
            <a:lvl9pPr lvl="8" algn="ctr">
              <a:lnSpc>
                <a:spcPct val="115000"/>
              </a:lnSpc>
              <a:spcBef>
                <a:spcPts val="0"/>
              </a:spcBef>
              <a:spcAft>
                <a:spcPts val="0"/>
              </a:spcAft>
              <a:buSzPts val="1100"/>
              <a:buNone/>
              <a:defRPr/>
            </a:lvl9pPr>
          </a:lstStyle>
          <a:p>
            <a:endParaRPr/>
          </a:p>
        </p:txBody>
      </p:sp>
      <p:sp>
        <p:nvSpPr>
          <p:cNvPr id="279" name="Google Shape;279;g2df99f63d9a_0_2094"/>
          <p:cNvSpPr txBox="1">
            <a:spLocks noGrp="1"/>
          </p:cNvSpPr>
          <p:nvPr>
            <p:ph type="subTitle" idx="5"/>
          </p:nvPr>
        </p:nvSpPr>
        <p:spPr>
          <a:xfrm>
            <a:off x="6122325" y="2285905"/>
            <a:ext cx="2316000" cy="58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80" name="Google Shape;280;g2df99f63d9a_0_2094"/>
          <p:cNvSpPr txBox="1">
            <a:spLocks noGrp="1"/>
          </p:cNvSpPr>
          <p:nvPr>
            <p:ph type="subTitle" idx="6"/>
          </p:nvPr>
        </p:nvSpPr>
        <p:spPr>
          <a:xfrm>
            <a:off x="6272475" y="2832163"/>
            <a:ext cx="2015700" cy="76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100"/>
              <a:buNone/>
              <a:defRPr/>
            </a:lvl2pPr>
            <a:lvl3pPr lvl="2" algn="ctr">
              <a:lnSpc>
                <a:spcPct val="115000"/>
              </a:lnSpc>
              <a:spcBef>
                <a:spcPts val="0"/>
              </a:spcBef>
              <a:spcAft>
                <a:spcPts val="0"/>
              </a:spcAft>
              <a:buSzPts val="1100"/>
              <a:buNone/>
              <a:defRPr/>
            </a:lvl3pPr>
            <a:lvl4pPr lvl="3" algn="ctr">
              <a:lnSpc>
                <a:spcPct val="115000"/>
              </a:lnSpc>
              <a:spcBef>
                <a:spcPts val="0"/>
              </a:spcBef>
              <a:spcAft>
                <a:spcPts val="0"/>
              </a:spcAft>
              <a:buSzPts val="1100"/>
              <a:buNone/>
              <a:defRPr/>
            </a:lvl4pPr>
            <a:lvl5pPr lvl="4" algn="ctr">
              <a:lnSpc>
                <a:spcPct val="115000"/>
              </a:lnSpc>
              <a:spcBef>
                <a:spcPts val="0"/>
              </a:spcBef>
              <a:spcAft>
                <a:spcPts val="0"/>
              </a:spcAft>
              <a:buSzPts val="1100"/>
              <a:buNone/>
              <a:defRPr/>
            </a:lvl5pPr>
            <a:lvl6pPr lvl="5" algn="ctr">
              <a:lnSpc>
                <a:spcPct val="115000"/>
              </a:lnSpc>
              <a:spcBef>
                <a:spcPts val="0"/>
              </a:spcBef>
              <a:spcAft>
                <a:spcPts val="0"/>
              </a:spcAft>
              <a:buSzPts val="1100"/>
              <a:buNone/>
              <a:defRPr/>
            </a:lvl6pPr>
            <a:lvl7pPr lvl="6" algn="ctr">
              <a:lnSpc>
                <a:spcPct val="115000"/>
              </a:lnSpc>
              <a:spcBef>
                <a:spcPts val="0"/>
              </a:spcBef>
              <a:spcAft>
                <a:spcPts val="0"/>
              </a:spcAft>
              <a:buSzPts val="1100"/>
              <a:buNone/>
              <a:defRPr/>
            </a:lvl7pPr>
            <a:lvl8pPr lvl="7" algn="ctr">
              <a:lnSpc>
                <a:spcPct val="115000"/>
              </a:lnSpc>
              <a:spcBef>
                <a:spcPts val="0"/>
              </a:spcBef>
              <a:spcAft>
                <a:spcPts val="0"/>
              </a:spcAft>
              <a:buSzPts val="1100"/>
              <a:buNone/>
              <a:defRPr/>
            </a:lvl8pPr>
            <a:lvl9pPr lvl="8" algn="ctr">
              <a:lnSpc>
                <a:spcPct val="115000"/>
              </a:lnSpc>
              <a:spcBef>
                <a:spcPts val="0"/>
              </a:spcBef>
              <a:spcAft>
                <a:spcPts val="0"/>
              </a:spcAft>
              <a:buSzPts val="1100"/>
              <a:buNone/>
              <a:defRPr/>
            </a:lvl9pPr>
          </a:lstStyle>
          <a:p>
            <a:endParaRPr/>
          </a:p>
        </p:txBody>
      </p:sp>
      <p:sp>
        <p:nvSpPr>
          <p:cNvPr id="281" name="Google Shape;281;g2df99f63d9a_0_2094"/>
          <p:cNvSpPr txBox="1">
            <a:spLocks noGrp="1"/>
          </p:cNvSpPr>
          <p:nvPr>
            <p:ph type="subTitle" idx="7"/>
          </p:nvPr>
        </p:nvSpPr>
        <p:spPr>
          <a:xfrm>
            <a:off x="2059863" y="4198034"/>
            <a:ext cx="2316000" cy="58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82" name="Google Shape;282;g2df99f63d9a_0_2094"/>
          <p:cNvSpPr txBox="1">
            <a:spLocks noGrp="1"/>
          </p:cNvSpPr>
          <p:nvPr>
            <p:ph type="subTitle" idx="8"/>
          </p:nvPr>
        </p:nvSpPr>
        <p:spPr>
          <a:xfrm>
            <a:off x="2210013" y="4752981"/>
            <a:ext cx="2015700" cy="76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100"/>
              <a:buNone/>
              <a:defRPr/>
            </a:lvl2pPr>
            <a:lvl3pPr lvl="2" algn="ctr">
              <a:lnSpc>
                <a:spcPct val="115000"/>
              </a:lnSpc>
              <a:spcBef>
                <a:spcPts val="0"/>
              </a:spcBef>
              <a:spcAft>
                <a:spcPts val="0"/>
              </a:spcAft>
              <a:buSzPts val="1100"/>
              <a:buNone/>
              <a:defRPr/>
            </a:lvl3pPr>
            <a:lvl4pPr lvl="3" algn="ctr">
              <a:lnSpc>
                <a:spcPct val="115000"/>
              </a:lnSpc>
              <a:spcBef>
                <a:spcPts val="0"/>
              </a:spcBef>
              <a:spcAft>
                <a:spcPts val="0"/>
              </a:spcAft>
              <a:buSzPts val="1100"/>
              <a:buNone/>
              <a:defRPr/>
            </a:lvl4pPr>
            <a:lvl5pPr lvl="4" algn="ctr">
              <a:lnSpc>
                <a:spcPct val="115000"/>
              </a:lnSpc>
              <a:spcBef>
                <a:spcPts val="0"/>
              </a:spcBef>
              <a:spcAft>
                <a:spcPts val="0"/>
              </a:spcAft>
              <a:buSzPts val="1100"/>
              <a:buNone/>
              <a:defRPr/>
            </a:lvl5pPr>
            <a:lvl6pPr lvl="5" algn="ctr">
              <a:lnSpc>
                <a:spcPct val="115000"/>
              </a:lnSpc>
              <a:spcBef>
                <a:spcPts val="0"/>
              </a:spcBef>
              <a:spcAft>
                <a:spcPts val="0"/>
              </a:spcAft>
              <a:buSzPts val="1100"/>
              <a:buNone/>
              <a:defRPr/>
            </a:lvl6pPr>
            <a:lvl7pPr lvl="6" algn="ctr">
              <a:lnSpc>
                <a:spcPct val="115000"/>
              </a:lnSpc>
              <a:spcBef>
                <a:spcPts val="0"/>
              </a:spcBef>
              <a:spcAft>
                <a:spcPts val="0"/>
              </a:spcAft>
              <a:buSzPts val="1100"/>
              <a:buNone/>
              <a:defRPr/>
            </a:lvl7pPr>
            <a:lvl8pPr lvl="7" algn="ctr">
              <a:lnSpc>
                <a:spcPct val="115000"/>
              </a:lnSpc>
              <a:spcBef>
                <a:spcPts val="0"/>
              </a:spcBef>
              <a:spcAft>
                <a:spcPts val="0"/>
              </a:spcAft>
              <a:buSzPts val="1100"/>
              <a:buNone/>
              <a:defRPr/>
            </a:lvl8pPr>
            <a:lvl9pPr lvl="8" algn="ctr">
              <a:lnSpc>
                <a:spcPct val="115000"/>
              </a:lnSpc>
              <a:spcBef>
                <a:spcPts val="0"/>
              </a:spcBef>
              <a:spcAft>
                <a:spcPts val="0"/>
              </a:spcAft>
              <a:buSzPts val="1100"/>
              <a:buNone/>
              <a:defRPr/>
            </a:lvl9pPr>
          </a:lstStyle>
          <a:p>
            <a:endParaRPr/>
          </a:p>
        </p:txBody>
      </p:sp>
      <p:sp>
        <p:nvSpPr>
          <p:cNvPr id="283" name="Google Shape;283;g2df99f63d9a_0_2094"/>
          <p:cNvSpPr txBox="1">
            <a:spLocks noGrp="1"/>
          </p:cNvSpPr>
          <p:nvPr>
            <p:ph type="subTitle" idx="9"/>
          </p:nvPr>
        </p:nvSpPr>
        <p:spPr>
          <a:xfrm>
            <a:off x="4768138" y="4198034"/>
            <a:ext cx="2316000" cy="58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a:lnSpc>
                <a:spcPct val="115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84" name="Google Shape;284;g2df99f63d9a_0_2094"/>
          <p:cNvSpPr txBox="1">
            <a:spLocks noGrp="1"/>
          </p:cNvSpPr>
          <p:nvPr>
            <p:ph type="subTitle" idx="13"/>
          </p:nvPr>
        </p:nvSpPr>
        <p:spPr>
          <a:xfrm>
            <a:off x="4918288" y="4752981"/>
            <a:ext cx="2015700" cy="76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solidFill>
                  <a:schemeClr val="dk1"/>
                </a:solidFill>
              </a:defRPr>
            </a:lvl1pPr>
            <a:lvl2pPr lvl="1" algn="ctr">
              <a:lnSpc>
                <a:spcPct val="115000"/>
              </a:lnSpc>
              <a:spcBef>
                <a:spcPts val="0"/>
              </a:spcBef>
              <a:spcAft>
                <a:spcPts val="0"/>
              </a:spcAft>
              <a:buSzPts val="1100"/>
              <a:buNone/>
              <a:defRPr/>
            </a:lvl2pPr>
            <a:lvl3pPr lvl="2" algn="ctr">
              <a:lnSpc>
                <a:spcPct val="115000"/>
              </a:lnSpc>
              <a:spcBef>
                <a:spcPts val="0"/>
              </a:spcBef>
              <a:spcAft>
                <a:spcPts val="0"/>
              </a:spcAft>
              <a:buSzPts val="1100"/>
              <a:buNone/>
              <a:defRPr/>
            </a:lvl3pPr>
            <a:lvl4pPr lvl="3" algn="ctr">
              <a:lnSpc>
                <a:spcPct val="115000"/>
              </a:lnSpc>
              <a:spcBef>
                <a:spcPts val="0"/>
              </a:spcBef>
              <a:spcAft>
                <a:spcPts val="0"/>
              </a:spcAft>
              <a:buSzPts val="1100"/>
              <a:buNone/>
              <a:defRPr/>
            </a:lvl4pPr>
            <a:lvl5pPr lvl="4" algn="ctr">
              <a:lnSpc>
                <a:spcPct val="115000"/>
              </a:lnSpc>
              <a:spcBef>
                <a:spcPts val="0"/>
              </a:spcBef>
              <a:spcAft>
                <a:spcPts val="0"/>
              </a:spcAft>
              <a:buSzPts val="1100"/>
              <a:buNone/>
              <a:defRPr/>
            </a:lvl5pPr>
            <a:lvl6pPr lvl="5" algn="ctr">
              <a:lnSpc>
                <a:spcPct val="115000"/>
              </a:lnSpc>
              <a:spcBef>
                <a:spcPts val="0"/>
              </a:spcBef>
              <a:spcAft>
                <a:spcPts val="0"/>
              </a:spcAft>
              <a:buSzPts val="1100"/>
              <a:buNone/>
              <a:defRPr/>
            </a:lvl6pPr>
            <a:lvl7pPr lvl="6" algn="ctr">
              <a:lnSpc>
                <a:spcPct val="115000"/>
              </a:lnSpc>
              <a:spcBef>
                <a:spcPts val="0"/>
              </a:spcBef>
              <a:spcAft>
                <a:spcPts val="0"/>
              </a:spcAft>
              <a:buSzPts val="1100"/>
              <a:buNone/>
              <a:defRPr/>
            </a:lvl7pPr>
            <a:lvl8pPr lvl="7" algn="ctr">
              <a:lnSpc>
                <a:spcPct val="115000"/>
              </a:lnSpc>
              <a:spcBef>
                <a:spcPts val="0"/>
              </a:spcBef>
              <a:spcAft>
                <a:spcPts val="0"/>
              </a:spcAft>
              <a:buSzPts val="1100"/>
              <a:buNone/>
              <a:defRPr/>
            </a:lvl8pPr>
            <a:lvl9pPr lvl="8" algn="ctr">
              <a:lnSpc>
                <a:spcPct val="115000"/>
              </a:lnSpc>
              <a:spcBef>
                <a:spcPts val="0"/>
              </a:spcBef>
              <a:spcAft>
                <a:spcPts val="0"/>
              </a:spcAft>
              <a:buSzPts val="1100"/>
              <a:buNone/>
              <a:defRPr/>
            </a:lvl9pPr>
          </a:lstStyle>
          <a:p>
            <a:endParaRPr/>
          </a:p>
        </p:txBody>
      </p:sp>
      <p:sp>
        <p:nvSpPr>
          <p:cNvPr id="285" name="Google Shape;285;g2df99f63d9a_0_2094"/>
          <p:cNvSpPr txBox="1">
            <a:spLocks noGrp="1"/>
          </p:cNvSpPr>
          <p:nvPr>
            <p:ph type="title"/>
          </p:nvPr>
        </p:nvSpPr>
        <p:spPr>
          <a:xfrm>
            <a:off x="1531650" y="593367"/>
            <a:ext cx="6080700" cy="76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atin typeface="Merriweather Light"/>
                <a:ea typeface="Merriweather Light"/>
                <a:cs typeface="Merriweather Light"/>
                <a:sym typeface="Merriweather Light"/>
              </a:defRPr>
            </a:lvl2pPr>
            <a:lvl3pPr lvl="2" algn="ctr">
              <a:lnSpc>
                <a:spcPct val="100000"/>
              </a:lnSpc>
              <a:spcBef>
                <a:spcPts val="0"/>
              </a:spcBef>
              <a:spcAft>
                <a:spcPts val="0"/>
              </a:spcAft>
              <a:buSzPts val="2800"/>
              <a:buNone/>
              <a:defRPr>
                <a:latin typeface="Merriweather Light"/>
                <a:ea typeface="Merriweather Light"/>
                <a:cs typeface="Merriweather Light"/>
                <a:sym typeface="Merriweather Light"/>
              </a:defRPr>
            </a:lvl3pPr>
            <a:lvl4pPr lvl="3" algn="ctr">
              <a:lnSpc>
                <a:spcPct val="100000"/>
              </a:lnSpc>
              <a:spcBef>
                <a:spcPts val="0"/>
              </a:spcBef>
              <a:spcAft>
                <a:spcPts val="0"/>
              </a:spcAft>
              <a:buSzPts val="2800"/>
              <a:buNone/>
              <a:defRPr>
                <a:latin typeface="Merriweather Light"/>
                <a:ea typeface="Merriweather Light"/>
                <a:cs typeface="Merriweather Light"/>
                <a:sym typeface="Merriweather Light"/>
              </a:defRPr>
            </a:lvl4pPr>
            <a:lvl5pPr lvl="4" algn="ctr">
              <a:lnSpc>
                <a:spcPct val="100000"/>
              </a:lnSpc>
              <a:spcBef>
                <a:spcPts val="0"/>
              </a:spcBef>
              <a:spcAft>
                <a:spcPts val="0"/>
              </a:spcAft>
              <a:buSzPts val="2800"/>
              <a:buNone/>
              <a:defRPr>
                <a:latin typeface="Merriweather Light"/>
                <a:ea typeface="Merriweather Light"/>
                <a:cs typeface="Merriweather Light"/>
                <a:sym typeface="Merriweather Light"/>
              </a:defRPr>
            </a:lvl5pPr>
            <a:lvl6pPr lvl="5" algn="ctr">
              <a:lnSpc>
                <a:spcPct val="100000"/>
              </a:lnSpc>
              <a:spcBef>
                <a:spcPts val="0"/>
              </a:spcBef>
              <a:spcAft>
                <a:spcPts val="0"/>
              </a:spcAft>
              <a:buSzPts val="2800"/>
              <a:buNone/>
              <a:defRPr>
                <a:latin typeface="Merriweather Light"/>
                <a:ea typeface="Merriweather Light"/>
                <a:cs typeface="Merriweather Light"/>
                <a:sym typeface="Merriweather Light"/>
              </a:defRPr>
            </a:lvl6pPr>
            <a:lvl7pPr lvl="6" algn="ctr">
              <a:lnSpc>
                <a:spcPct val="100000"/>
              </a:lnSpc>
              <a:spcBef>
                <a:spcPts val="0"/>
              </a:spcBef>
              <a:spcAft>
                <a:spcPts val="0"/>
              </a:spcAft>
              <a:buSzPts val="2800"/>
              <a:buNone/>
              <a:defRPr>
                <a:latin typeface="Merriweather Light"/>
                <a:ea typeface="Merriweather Light"/>
                <a:cs typeface="Merriweather Light"/>
                <a:sym typeface="Merriweather Light"/>
              </a:defRPr>
            </a:lvl7pPr>
            <a:lvl8pPr lvl="7" algn="ctr">
              <a:lnSpc>
                <a:spcPct val="100000"/>
              </a:lnSpc>
              <a:spcBef>
                <a:spcPts val="0"/>
              </a:spcBef>
              <a:spcAft>
                <a:spcPts val="0"/>
              </a:spcAft>
              <a:buSzPts val="2800"/>
              <a:buNone/>
              <a:defRPr>
                <a:latin typeface="Merriweather Light"/>
                <a:ea typeface="Merriweather Light"/>
                <a:cs typeface="Merriweather Light"/>
                <a:sym typeface="Merriweather Light"/>
              </a:defRPr>
            </a:lvl8pPr>
            <a:lvl9pPr lvl="8" algn="ctr">
              <a:lnSpc>
                <a:spcPct val="100000"/>
              </a:lnSpc>
              <a:spcBef>
                <a:spcPts val="0"/>
              </a:spcBef>
              <a:spcAft>
                <a:spcPts val="0"/>
              </a:spcAft>
              <a:buSzPts val="2800"/>
              <a:buNone/>
              <a:defRPr>
                <a:latin typeface="Merriweather Light"/>
                <a:ea typeface="Merriweather Light"/>
                <a:cs typeface="Merriweather Light"/>
                <a:sym typeface="Merriweather Light"/>
              </a:defRPr>
            </a:lvl9pPr>
          </a:lstStyle>
          <a:p>
            <a:endParaRPr/>
          </a:p>
        </p:txBody>
      </p:sp>
      <p:cxnSp>
        <p:nvCxnSpPr>
          <p:cNvPr id="286" name="Google Shape;286;g2df99f63d9a_0_2094"/>
          <p:cNvCxnSpPr/>
          <p:nvPr/>
        </p:nvCxnSpPr>
        <p:spPr>
          <a:xfrm>
            <a:off x="-72550" y="365467"/>
            <a:ext cx="9287400" cy="0"/>
          </a:xfrm>
          <a:prstGeom prst="straightConnector1">
            <a:avLst/>
          </a:prstGeom>
          <a:noFill/>
          <a:ln w="28575" cap="flat" cmpd="sng">
            <a:solidFill>
              <a:schemeClr val="accent1"/>
            </a:solidFill>
            <a:prstDash val="solid"/>
            <a:round/>
            <a:headEnd type="none" w="sm" len="sm"/>
            <a:tailEnd type="none" w="sm" len="sm"/>
          </a:ln>
        </p:spPr>
      </p:cxnSp>
      <p:cxnSp>
        <p:nvCxnSpPr>
          <p:cNvPr id="287" name="Google Shape;287;g2df99f63d9a_0_2094"/>
          <p:cNvCxnSpPr/>
          <p:nvPr/>
        </p:nvCxnSpPr>
        <p:spPr>
          <a:xfrm>
            <a:off x="-72550" y="6503267"/>
            <a:ext cx="9287400" cy="0"/>
          </a:xfrm>
          <a:prstGeom prst="straightConnector1">
            <a:avLst/>
          </a:prstGeom>
          <a:noFill/>
          <a:ln w="28575" cap="flat" cmpd="sng">
            <a:solidFill>
              <a:schemeClr val="accent1"/>
            </a:solidFill>
            <a:prstDash val="solid"/>
            <a:round/>
            <a:headEnd type="none" w="sm" len="sm"/>
            <a:tailEnd type="none" w="sm" len="sm"/>
          </a:ln>
        </p:spPr>
      </p:cxnSp>
      <p:cxnSp>
        <p:nvCxnSpPr>
          <p:cNvPr id="288" name="Google Shape;288;g2df99f63d9a_0_2094"/>
          <p:cNvCxnSpPr/>
          <p:nvPr/>
        </p:nvCxnSpPr>
        <p:spPr>
          <a:xfrm>
            <a:off x="7441150" y="-64500"/>
            <a:ext cx="1926900" cy="1548000"/>
          </a:xfrm>
          <a:prstGeom prst="curvedConnector3">
            <a:avLst>
              <a:gd name="adj1" fmla="val 50000"/>
            </a:avLst>
          </a:prstGeom>
          <a:noFill/>
          <a:ln w="28575" cap="flat" cmpd="sng">
            <a:solidFill>
              <a:schemeClr val="accent2"/>
            </a:solidFill>
            <a:prstDash val="solid"/>
            <a:round/>
            <a:headEnd type="none" w="sm" len="sm"/>
            <a:tailEnd type="none" w="sm" len="sm"/>
          </a:ln>
        </p:spPr>
      </p:cxnSp>
      <p:cxnSp>
        <p:nvCxnSpPr>
          <p:cNvPr id="289" name="Google Shape;289;g2df99f63d9a_0_2094"/>
          <p:cNvCxnSpPr/>
          <p:nvPr/>
        </p:nvCxnSpPr>
        <p:spPr>
          <a:xfrm flipH="1">
            <a:off x="7454238" y="5404883"/>
            <a:ext cx="1926900" cy="1548000"/>
          </a:xfrm>
          <a:prstGeom prst="curvedConnector3">
            <a:avLst>
              <a:gd name="adj1" fmla="val 50000"/>
            </a:avLst>
          </a:prstGeom>
          <a:noFill/>
          <a:ln w="28575" cap="flat" cmpd="sng">
            <a:solidFill>
              <a:schemeClr val="accent2"/>
            </a:solidFill>
            <a:prstDash val="solid"/>
            <a:round/>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g2df99f63d9a_0_2110"/>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2" name="Google Shape;292;g2df99f63d9a_0_2110"/>
          <p:cNvSpPr txBox="1">
            <a:spLocks noGrp="1"/>
          </p:cNvSpPr>
          <p:nvPr>
            <p:ph type="body" idx="1"/>
          </p:nvPr>
        </p:nvSpPr>
        <p:spPr>
          <a:xfrm>
            <a:off x="457200" y="1600201"/>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1200"/>
              </a:spcBef>
              <a:spcAft>
                <a:spcPts val="0"/>
              </a:spcAft>
              <a:buClr>
                <a:schemeClr val="dk1"/>
              </a:buClr>
              <a:buSzPts val="1800"/>
              <a:buChar char="○"/>
              <a:defRPr/>
            </a:lvl2pPr>
            <a:lvl3pPr marL="1371600" lvl="2" indent="-342900" algn="l">
              <a:lnSpc>
                <a:spcPct val="115000"/>
              </a:lnSpc>
              <a:spcBef>
                <a:spcPts val="1200"/>
              </a:spcBef>
              <a:spcAft>
                <a:spcPts val="0"/>
              </a:spcAft>
              <a:buClr>
                <a:schemeClr val="dk1"/>
              </a:buClr>
              <a:buSzPts val="1800"/>
              <a:buChar char="■"/>
              <a:defRPr/>
            </a:lvl3pPr>
            <a:lvl4pPr marL="1828800" lvl="3" indent="-342900" algn="l">
              <a:lnSpc>
                <a:spcPct val="115000"/>
              </a:lnSpc>
              <a:spcBef>
                <a:spcPts val="1200"/>
              </a:spcBef>
              <a:spcAft>
                <a:spcPts val="0"/>
              </a:spcAft>
              <a:buClr>
                <a:schemeClr val="dk1"/>
              </a:buClr>
              <a:buSzPts val="1800"/>
              <a:buChar char="●"/>
              <a:defRPr/>
            </a:lvl4pPr>
            <a:lvl5pPr marL="2286000" lvl="4" indent="-342900" algn="l">
              <a:lnSpc>
                <a:spcPct val="115000"/>
              </a:lnSpc>
              <a:spcBef>
                <a:spcPts val="1200"/>
              </a:spcBef>
              <a:spcAft>
                <a:spcPts val="0"/>
              </a:spcAft>
              <a:buClr>
                <a:schemeClr val="dk1"/>
              </a:buClr>
              <a:buSzPts val="1800"/>
              <a:buChar char="○"/>
              <a:defRPr/>
            </a:lvl5pPr>
            <a:lvl6pPr marL="2743200" lvl="5" indent="-342900" algn="l">
              <a:lnSpc>
                <a:spcPct val="115000"/>
              </a:lnSpc>
              <a:spcBef>
                <a:spcPts val="1200"/>
              </a:spcBef>
              <a:spcAft>
                <a:spcPts val="0"/>
              </a:spcAft>
              <a:buClr>
                <a:schemeClr val="dk1"/>
              </a:buClr>
              <a:buSzPts val="1800"/>
              <a:buChar char="■"/>
              <a:defRPr/>
            </a:lvl6pPr>
            <a:lvl7pPr marL="3200400" lvl="6" indent="-342900" algn="l">
              <a:lnSpc>
                <a:spcPct val="115000"/>
              </a:lnSpc>
              <a:spcBef>
                <a:spcPts val="1200"/>
              </a:spcBef>
              <a:spcAft>
                <a:spcPts val="0"/>
              </a:spcAft>
              <a:buClr>
                <a:schemeClr val="dk1"/>
              </a:buClr>
              <a:buSzPts val="1800"/>
              <a:buChar char="●"/>
              <a:defRPr/>
            </a:lvl7pPr>
            <a:lvl8pPr marL="3657600" lvl="7" indent="-342900" algn="l">
              <a:lnSpc>
                <a:spcPct val="115000"/>
              </a:lnSpc>
              <a:spcBef>
                <a:spcPts val="1200"/>
              </a:spcBef>
              <a:spcAft>
                <a:spcPts val="0"/>
              </a:spcAft>
              <a:buClr>
                <a:schemeClr val="dk1"/>
              </a:buClr>
              <a:buSzPts val="1800"/>
              <a:buChar char="○"/>
              <a:defRPr/>
            </a:lvl8pPr>
            <a:lvl9pPr marL="4114800" lvl="8" indent="-342900" algn="l">
              <a:lnSpc>
                <a:spcPct val="115000"/>
              </a:lnSpc>
              <a:spcBef>
                <a:spcPts val="1200"/>
              </a:spcBef>
              <a:spcAft>
                <a:spcPts val="1200"/>
              </a:spcAft>
              <a:buClr>
                <a:schemeClr val="dk1"/>
              </a:buClr>
              <a:buSzPts val="1800"/>
              <a:buChar char="■"/>
              <a:defRPr/>
            </a:lvl9pPr>
          </a:lstStyle>
          <a:p>
            <a:endParaRPr/>
          </a:p>
        </p:txBody>
      </p:sp>
      <p:sp>
        <p:nvSpPr>
          <p:cNvPr id="293" name="Google Shape;293;g2df99f63d9a_0_2110"/>
          <p:cNvSpPr txBox="1">
            <a:spLocks noGrp="1"/>
          </p:cNvSpPr>
          <p:nvPr>
            <p:ph type="dt" idx="10"/>
          </p:nvPr>
        </p:nvSpPr>
        <p:spPr>
          <a:xfrm>
            <a:off x="457200" y="6356351"/>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4" name="Google Shape;294;g2df99f63d9a_0_2110"/>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5" name="Google Shape;295;g2df99f63d9a_0_2110"/>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32"/>
        <p:cNvGrpSpPr/>
        <p:nvPr/>
      </p:nvGrpSpPr>
      <p:grpSpPr>
        <a:xfrm>
          <a:off x="0" y="0"/>
          <a:ext cx="0" cy="0"/>
          <a:chOff x="0" y="0"/>
          <a:chExt cx="0" cy="0"/>
        </a:xfrm>
      </p:grpSpPr>
      <p:pic>
        <p:nvPicPr>
          <p:cNvPr id="33" name="Google Shape;33;p25"/>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34" name="Google Shape;34;p2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6" name="Google Shape;36;p2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37"/>
        <p:cNvGrpSpPr/>
        <p:nvPr/>
      </p:nvGrpSpPr>
      <p:grpSpPr>
        <a:xfrm>
          <a:off x="0" y="0"/>
          <a:ext cx="0" cy="0"/>
          <a:chOff x="0" y="0"/>
          <a:chExt cx="0" cy="0"/>
        </a:xfrm>
      </p:grpSpPr>
      <p:sp>
        <p:nvSpPr>
          <p:cNvPr id="38" name="Google Shape;38;p26"/>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0" name="Google Shape;40;p26"/>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1"/>
        <p:cNvGrpSpPr/>
        <p:nvPr/>
      </p:nvGrpSpPr>
      <p:grpSpPr>
        <a:xfrm>
          <a:off x="0" y="0"/>
          <a:ext cx="0" cy="0"/>
          <a:chOff x="0" y="0"/>
          <a:chExt cx="0" cy="0"/>
        </a:xfrm>
      </p:grpSpPr>
      <p:sp>
        <p:nvSpPr>
          <p:cNvPr id="42" name="Google Shape;42;p27"/>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4" name="Google Shape;44;p27"/>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51"/>
        <p:cNvGrpSpPr/>
        <p:nvPr/>
      </p:nvGrpSpPr>
      <p:grpSpPr>
        <a:xfrm>
          <a:off x="0" y="0"/>
          <a:ext cx="0" cy="0"/>
          <a:chOff x="0" y="0"/>
          <a:chExt cx="0" cy="0"/>
        </a:xfrm>
      </p:grpSpPr>
      <p:sp>
        <p:nvSpPr>
          <p:cNvPr id="52" name="Google Shape;52;p2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 name="Google Shape;54;p2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5"/>
        <p:cNvGrpSpPr/>
        <p:nvPr/>
      </p:nvGrpSpPr>
      <p:grpSpPr>
        <a:xfrm>
          <a:off x="0" y="0"/>
          <a:ext cx="0" cy="0"/>
          <a:chOff x="0" y="0"/>
          <a:chExt cx="0" cy="0"/>
        </a:xfrm>
      </p:grpSpPr>
      <p:pic>
        <p:nvPicPr>
          <p:cNvPr id="56" name="Google Shape;56;p3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149"/>
        <p:cNvGrpSpPr/>
        <p:nvPr/>
      </p:nvGrpSpPr>
      <p:grpSpPr>
        <a:xfrm>
          <a:off x="0" y="0"/>
          <a:ext cx="0" cy="0"/>
          <a:chOff x="0" y="0"/>
          <a:chExt cx="0" cy="0"/>
        </a:xfrm>
      </p:grpSpPr>
      <p:sp>
        <p:nvSpPr>
          <p:cNvPr id="150" name="Google Shape;150;g2df99f63d9a_0_196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endParaRPr/>
          </a:p>
        </p:txBody>
      </p:sp>
      <p:sp>
        <p:nvSpPr>
          <p:cNvPr id="151" name="Google Shape;151;g2df99f63d9a_0_1969"/>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152" name="Google Shape;152;g2df99f63d9a_0_1969"/>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iris.peabody.vanderbilt.edu/module/bi1-elem/cresource/q2/p09/"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www2.montgomeryschoolsmd.org/siteassets/schools/elementary-schools/p-s/ritchieparkes/uploadedfiles/staff/what20are20clock20buddies.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hyperlink" Target="https://www.montgomeryschoolsmd.org/departments/development/teams/diversity/expectations/docs/numberheadstip.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
          <p:cNvSpPr txBox="1">
            <a:spLocks noGrp="1"/>
          </p:cNvSpPr>
          <p:nvPr>
            <p:ph type="ctrTitle"/>
          </p:nvPr>
        </p:nvSpPr>
        <p:spPr>
          <a:xfrm>
            <a:off x="951742" y="43943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5400"/>
              <a:buNone/>
            </a:pPr>
            <a:endParaRPr sz="4200" b="1" dirty="0">
              <a:latin typeface="Calibri"/>
              <a:ea typeface="Calibri"/>
              <a:cs typeface="Calibri"/>
              <a:sym typeface="Calibri"/>
            </a:endParaRPr>
          </a:p>
          <a:p>
            <a:pPr marL="457200" lvl="0" indent="0" algn="l" rtl="0">
              <a:lnSpc>
                <a:spcPct val="90000"/>
              </a:lnSpc>
              <a:spcBef>
                <a:spcPts val="0"/>
              </a:spcBef>
              <a:spcAft>
                <a:spcPts val="0"/>
              </a:spcAft>
              <a:buSzPts val="5400"/>
              <a:buNone/>
            </a:pPr>
            <a:endParaRPr sz="4200" b="1" dirty="0">
              <a:latin typeface="Calibri"/>
              <a:ea typeface="Calibri"/>
              <a:cs typeface="Calibri"/>
              <a:sym typeface="Calibri"/>
            </a:endParaRPr>
          </a:p>
          <a:p>
            <a:pPr marL="457200" lvl="0" indent="0" algn="l" rtl="0">
              <a:lnSpc>
                <a:spcPct val="90000"/>
              </a:lnSpc>
              <a:spcBef>
                <a:spcPts val="0"/>
              </a:spcBef>
              <a:spcAft>
                <a:spcPts val="0"/>
              </a:spcAft>
              <a:buSzPts val="5400"/>
              <a:buNone/>
            </a:pPr>
            <a:r>
              <a:rPr lang="en-US" sz="4200" b="1" dirty="0">
                <a:latin typeface="Calibri"/>
                <a:ea typeface="Calibri"/>
                <a:cs typeface="Calibri"/>
                <a:sym typeface="Calibri"/>
              </a:rPr>
              <a:t>Practices to </a:t>
            </a:r>
            <a:r>
              <a:rPr lang="en-US" sz="42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Create</a:t>
            </a:r>
            <a:r>
              <a:rPr lang="en-US" sz="4200" b="1" dirty="0">
                <a:latin typeface="Calibri"/>
                <a:ea typeface="Calibri"/>
                <a:cs typeface="Calibri"/>
                <a:sym typeface="Calibri"/>
              </a:rPr>
              <a:t> a Culture of Wellness in the Classroom</a:t>
            </a:r>
            <a:endParaRPr sz="4200" b="1" dirty="0">
              <a:latin typeface="Calibri"/>
              <a:ea typeface="Calibri"/>
              <a:cs typeface="Calibri"/>
              <a:sym typeface="Calibri"/>
            </a:endParaRPr>
          </a:p>
          <a:p>
            <a:pPr marL="0" lvl="0" indent="0" algn="l" rtl="0">
              <a:spcBef>
                <a:spcPts val="0"/>
              </a:spcBef>
              <a:spcAft>
                <a:spcPts val="0"/>
              </a:spcAft>
              <a:buNone/>
            </a:pPr>
            <a:endParaRPr sz="2800" dirty="0">
              <a:solidFill>
                <a:srgbClr val="000000"/>
              </a:solidFill>
            </a:endParaRPr>
          </a:p>
          <a:p>
            <a:pPr marL="0" lvl="0" indent="0" algn="l" rtl="0">
              <a:spcBef>
                <a:spcPts val="0"/>
              </a:spcBef>
              <a:spcAft>
                <a:spcPts val="0"/>
              </a:spcAft>
              <a:buClr>
                <a:schemeClr val="dk1"/>
              </a:buClr>
              <a:buSzPts val="1100"/>
              <a:buFont typeface="Arial"/>
              <a:buNone/>
            </a:pPr>
            <a:r>
              <a:rPr lang="en-US" sz="2700" i="1" dirty="0"/>
              <a:t>Daria </a:t>
            </a:r>
            <a:r>
              <a:rPr lang="en-US" sz="2700" i="1" dirty="0" err="1"/>
              <a:t>Lorio-Barsten</a:t>
            </a:r>
            <a:r>
              <a:rPr lang="en-US" sz="2700" dirty="0"/>
              <a:t>, M.Ed., BCBA, LBA</a:t>
            </a:r>
            <a:endParaRPr sz="2700" dirty="0"/>
          </a:p>
          <a:p>
            <a:pPr marL="0" lvl="0" indent="0" algn="l" rtl="0">
              <a:spcBef>
                <a:spcPts val="0"/>
              </a:spcBef>
              <a:spcAft>
                <a:spcPts val="0"/>
              </a:spcAft>
              <a:buClr>
                <a:schemeClr val="dk1"/>
              </a:buClr>
              <a:buSzPts val="1100"/>
              <a:buFont typeface="Arial"/>
              <a:buNone/>
            </a:pPr>
            <a:r>
              <a:rPr lang="en-US" sz="2700" i="1" dirty="0"/>
              <a:t>Sharon </a:t>
            </a:r>
            <a:r>
              <a:rPr lang="en-US" sz="2700" i="1" dirty="0" err="1"/>
              <a:t>Zuckerwar</a:t>
            </a:r>
            <a:r>
              <a:rPr lang="en-US" sz="2700" i="1" dirty="0"/>
              <a:t>,</a:t>
            </a:r>
            <a:r>
              <a:rPr lang="en-US" sz="2700" dirty="0"/>
              <a:t> M.Ed.</a:t>
            </a:r>
            <a:endParaRPr sz="5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df99f63d9a_0_2194"/>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Wellness Engagement Routines</a:t>
            </a:r>
            <a:endParaRPr dirty="0"/>
          </a:p>
        </p:txBody>
      </p:sp>
      <p:sp>
        <p:nvSpPr>
          <p:cNvPr id="375" name="Google Shape;375;g2df99f63d9a_0_2194"/>
          <p:cNvSpPr txBox="1"/>
          <p:nvPr/>
        </p:nvSpPr>
        <p:spPr>
          <a:xfrm>
            <a:off x="675450" y="1942050"/>
            <a:ext cx="7793100" cy="3585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setting clear expectations (clear is kind)</a:t>
            </a:r>
            <a:endParaRPr sz="32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100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allowing for choice and voice in assignments</a:t>
            </a:r>
            <a:endParaRPr sz="32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100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teaching and practicing self-regulation and mindfulness skills (take 5, box breaths)</a:t>
            </a:r>
            <a:endParaRPr sz="32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1000"/>
              </a:spcBef>
              <a:spcAft>
                <a:spcPts val="100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brain breaks and movement</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df99f63d9a_0_2199"/>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a:t>Optimistic Closure</a:t>
            </a:r>
            <a:endParaRPr/>
          </a:p>
        </p:txBody>
      </p:sp>
      <p:sp>
        <p:nvSpPr>
          <p:cNvPr id="382" name="Google Shape;382;g2df99f63d9a_0_2199"/>
          <p:cNvSpPr txBox="1">
            <a:spLocks noGrp="1"/>
          </p:cNvSpPr>
          <p:nvPr>
            <p:ph type="body" idx="4294967295"/>
          </p:nvPr>
        </p:nvSpPr>
        <p:spPr>
          <a:xfrm>
            <a:off x="819150" y="2214400"/>
            <a:ext cx="7505700" cy="3264000"/>
          </a:xfrm>
          <a:prstGeom prst="rect">
            <a:avLst/>
          </a:prstGeom>
          <a:noFill/>
          <a:ln>
            <a:noFill/>
          </a:ln>
        </p:spPr>
        <p:txBody>
          <a:bodyPr spcFirstLastPara="1" wrap="square" lIns="91425" tIns="45700" rIns="91425" bIns="45700" anchor="t" anchorCtr="0">
            <a:noAutofit/>
          </a:bodyPr>
          <a:lstStyle/>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I Am Curious</a:t>
            </a:r>
            <a:endParaRPr sz="2700" b="1" dirty="0">
              <a:latin typeface="Vidaloka"/>
              <a:ea typeface="Vidaloka"/>
              <a:cs typeface="Vidaloka"/>
              <a:sym typeface="Vidaloka"/>
            </a:endParaRPr>
          </a:p>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My Next Step </a:t>
            </a:r>
            <a:endParaRPr sz="2700" b="1" dirty="0">
              <a:latin typeface="Vidaloka"/>
              <a:ea typeface="Vidaloka"/>
              <a:cs typeface="Vidaloka"/>
              <a:sym typeface="Vidaloka"/>
            </a:endParaRPr>
          </a:p>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One Minute Accolade</a:t>
            </a:r>
            <a:endParaRPr sz="2700" b="1" dirty="0">
              <a:latin typeface="Vidaloka"/>
              <a:ea typeface="Vidaloka"/>
              <a:cs typeface="Vidaloka"/>
              <a:sym typeface="Vidaloka"/>
            </a:endParaRPr>
          </a:p>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Suit Yourself</a:t>
            </a:r>
            <a:endParaRPr sz="2700" b="1" dirty="0">
              <a:latin typeface="Vidaloka"/>
              <a:ea typeface="Vidaloka"/>
              <a:cs typeface="Vidaloka"/>
              <a:sym typeface="Vidaloka"/>
            </a:endParaRPr>
          </a:p>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One Word</a:t>
            </a:r>
            <a:endParaRPr sz="2700" b="1" dirty="0">
              <a:latin typeface="Vidaloka"/>
              <a:ea typeface="Vidaloka"/>
              <a:cs typeface="Vidaloka"/>
              <a:sym typeface="Vidaloka"/>
            </a:endParaRPr>
          </a:p>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Snowstorm</a:t>
            </a:r>
            <a:endParaRPr sz="2700" b="1" dirty="0">
              <a:latin typeface="Vidaloka"/>
              <a:ea typeface="Vidaloka"/>
              <a:cs typeface="Vidaloka"/>
              <a:sym typeface="Vidaloka"/>
            </a:endParaRPr>
          </a:p>
          <a:p>
            <a:pPr marL="457200" lvl="0" indent="-400050" algn="l" rtl="0">
              <a:lnSpc>
                <a:spcPct val="95000"/>
              </a:lnSpc>
              <a:spcBef>
                <a:spcPts val="1000"/>
              </a:spcBef>
              <a:spcAft>
                <a:spcPts val="0"/>
              </a:spcAft>
              <a:buSzPts val="2700"/>
              <a:buFont typeface="Vidaloka"/>
              <a:buChar char="•"/>
            </a:pPr>
            <a:r>
              <a:rPr lang="en-US" sz="2700" b="1" dirty="0">
                <a:latin typeface="Vidaloka"/>
                <a:ea typeface="Vidaloka"/>
                <a:cs typeface="Vidaloka"/>
                <a:sym typeface="Vidaloka"/>
              </a:rPr>
              <a:t>Two Dollar Summary</a:t>
            </a:r>
            <a:endParaRPr sz="2700" b="1" dirty="0">
              <a:latin typeface="Vidaloka"/>
              <a:ea typeface="Vidaloka"/>
              <a:cs typeface="Vidaloka"/>
              <a:sym typeface="Vidaloka"/>
            </a:endParaRPr>
          </a:p>
        </p:txBody>
      </p:sp>
      <p:pic>
        <p:nvPicPr>
          <p:cNvPr id="383" name="Google Shape;383;g2df99f63d9a_0_2199" descr="Image of a classroom with small pieces of paper balled up thrown on the floor as an example of a snowstorm activity. "/>
          <p:cNvPicPr preferRelativeResize="0"/>
          <p:nvPr/>
        </p:nvPicPr>
        <p:blipFill rotWithShape="1">
          <a:blip r:embed="rId3">
            <a:alphaModFix/>
          </a:blip>
          <a:srcRect/>
          <a:stretch/>
        </p:blipFill>
        <p:spPr>
          <a:xfrm>
            <a:off x="5309050" y="2243241"/>
            <a:ext cx="3206300" cy="3206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df99f63d9a_0_2207"/>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Wellness Closure Routines</a:t>
            </a:r>
            <a:endParaRPr dirty="0"/>
          </a:p>
        </p:txBody>
      </p:sp>
      <p:sp>
        <p:nvSpPr>
          <p:cNvPr id="390" name="Google Shape;390;g2df99f63d9a_0_2207"/>
          <p:cNvSpPr txBox="1"/>
          <p:nvPr/>
        </p:nvSpPr>
        <p:spPr>
          <a:xfrm>
            <a:off x="696200" y="2015825"/>
            <a:ext cx="7886700" cy="37098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Reflective Thinking prompts </a:t>
            </a:r>
            <a:endParaRPr sz="2800" b="0" i="0" u="none" strike="noStrike" cap="none">
              <a:solidFill>
                <a:schemeClr val="dk1"/>
              </a:solidFill>
              <a:latin typeface="Calibri"/>
              <a:ea typeface="Calibri"/>
              <a:cs typeface="Calibri"/>
              <a:sym typeface="Calibri"/>
            </a:endParaRPr>
          </a:p>
          <a:p>
            <a:pPr marL="914400" marR="0" lvl="1" indent="-371475" algn="l" rtl="0">
              <a:lnSpc>
                <a:spcPct val="115000"/>
              </a:lnSpc>
              <a:spcBef>
                <a:spcPts val="0"/>
              </a:spcBef>
              <a:spcAft>
                <a:spcPts val="0"/>
              </a:spcAft>
              <a:buClr>
                <a:srgbClr val="666765"/>
              </a:buClr>
              <a:buSzPts val="2250"/>
              <a:buFont typeface="Arial"/>
              <a:buChar char="○"/>
            </a:pPr>
            <a:r>
              <a:rPr lang="en-US" sz="2250" b="0" i="0" u="none" strike="noStrike" cap="none">
                <a:solidFill>
                  <a:srgbClr val="666765"/>
                </a:solidFill>
                <a:latin typeface="Arial"/>
                <a:ea typeface="Arial"/>
                <a:cs typeface="Arial"/>
                <a:sym typeface="Arial"/>
              </a:rPr>
              <a:t>What are you most proud of from today’s lesson?</a:t>
            </a:r>
            <a:endParaRPr sz="2250" b="0" i="0" u="none" strike="noStrike" cap="none">
              <a:solidFill>
                <a:srgbClr val="666765"/>
              </a:solidFill>
              <a:latin typeface="Arial"/>
              <a:ea typeface="Arial"/>
              <a:cs typeface="Arial"/>
              <a:sym typeface="Arial"/>
            </a:endParaRPr>
          </a:p>
          <a:p>
            <a:pPr marL="914400" marR="0" lvl="1" indent="-371475" algn="l" rtl="0">
              <a:lnSpc>
                <a:spcPct val="115000"/>
              </a:lnSpc>
              <a:spcBef>
                <a:spcPts val="0"/>
              </a:spcBef>
              <a:spcAft>
                <a:spcPts val="0"/>
              </a:spcAft>
              <a:buClr>
                <a:srgbClr val="666765"/>
              </a:buClr>
              <a:buSzPts val="2250"/>
              <a:buFont typeface="Arial"/>
              <a:buChar char="○"/>
            </a:pPr>
            <a:r>
              <a:rPr lang="en-US" sz="2250" b="0" i="0" u="none" strike="noStrike" cap="none">
                <a:solidFill>
                  <a:srgbClr val="666765"/>
                </a:solidFill>
                <a:latin typeface="Arial"/>
                <a:ea typeface="Arial"/>
                <a:cs typeface="Arial"/>
                <a:sym typeface="Arial"/>
              </a:rPr>
              <a:t>How did you overcome any challenges?</a:t>
            </a:r>
            <a:endParaRPr sz="2250" b="0" i="0" u="none" strike="noStrike" cap="none">
              <a:solidFill>
                <a:srgbClr val="666765"/>
              </a:solidFill>
              <a:latin typeface="Arial"/>
              <a:ea typeface="Arial"/>
              <a:cs typeface="Arial"/>
              <a:sym typeface="Arial"/>
            </a:endParaRPr>
          </a:p>
          <a:p>
            <a:pPr marL="914400" marR="0" lvl="1" indent="-371475" algn="l" rtl="0">
              <a:lnSpc>
                <a:spcPct val="115000"/>
              </a:lnSpc>
              <a:spcBef>
                <a:spcPts val="0"/>
              </a:spcBef>
              <a:spcAft>
                <a:spcPts val="0"/>
              </a:spcAft>
              <a:buClr>
                <a:srgbClr val="666765"/>
              </a:buClr>
              <a:buSzPts val="2250"/>
              <a:buFont typeface="Arial"/>
              <a:buChar char="○"/>
            </a:pPr>
            <a:r>
              <a:rPr lang="en-US" sz="2250" b="0" i="0" u="none" strike="noStrike" cap="none">
                <a:solidFill>
                  <a:srgbClr val="666765"/>
                </a:solidFill>
                <a:latin typeface="Arial"/>
                <a:ea typeface="Arial"/>
                <a:cs typeface="Arial"/>
                <a:sym typeface="Arial"/>
              </a:rPr>
              <a:t>How did today’s lesson make you feel?</a:t>
            </a:r>
            <a:endParaRPr sz="2250" b="0" i="0" u="none" strike="noStrike" cap="none">
              <a:solidFill>
                <a:srgbClr val="666765"/>
              </a:solidFill>
              <a:latin typeface="Arial"/>
              <a:ea typeface="Arial"/>
              <a:cs typeface="Arial"/>
              <a:sym typeface="Arial"/>
            </a:endParaRPr>
          </a:p>
          <a:p>
            <a:pPr marL="914400" marR="0" lvl="1" indent="-371475" algn="l" rtl="0">
              <a:lnSpc>
                <a:spcPct val="115000"/>
              </a:lnSpc>
              <a:spcBef>
                <a:spcPts val="0"/>
              </a:spcBef>
              <a:spcAft>
                <a:spcPts val="0"/>
              </a:spcAft>
              <a:buClr>
                <a:srgbClr val="666765"/>
              </a:buClr>
              <a:buSzPts val="2250"/>
              <a:buFont typeface="Arial"/>
              <a:buChar char="○"/>
            </a:pPr>
            <a:r>
              <a:rPr lang="en-US" sz="2250" b="0" i="0" u="none" strike="noStrike" cap="none">
                <a:solidFill>
                  <a:srgbClr val="666765"/>
                </a:solidFill>
                <a:latin typeface="Arial"/>
                <a:ea typeface="Arial"/>
                <a:cs typeface="Arial"/>
                <a:sym typeface="Arial"/>
              </a:rPr>
              <a:t>What was one thing you learned from today’s lesson?</a:t>
            </a:r>
            <a:endParaRPr sz="2250" b="0" i="0" u="none" strike="noStrike" cap="none">
              <a:solidFill>
                <a:srgbClr val="666765"/>
              </a:solidFill>
              <a:latin typeface="Arial"/>
              <a:ea typeface="Arial"/>
              <a:cs typeface="Arial"/>
              <a:sym typeface="Arial"/>
            </a:endParaRPr>
          </a:p>
          <a:p>
            <a:pPr marL="914400" marR="0" lvl="1" indent="-371475" algn="l" rtl="0">
              <a:lnSpc>
                <a:spcPct val="115000"/>
              </a:lnSpc>
              <a:spcBef>
                <a:spcPts val="0"/>
              </a:spcBef>
              <a:spcAft>
                <a:spcPts val="0"/>
              </a:spcAft>
              <a:buClr>
                <a:srgbClr val="666765"/>
              </a:buClr>
              <a:buSzPts val="2250"/>
              <a:buFont typeface="Arial"/>
              <a:buChar char="○"/>
            </a:pPr>
            <a:r>
              <a:rPr lang="en-US" sz="2250" b="0" i="0" u="none" strike="noStrike" cap="none">
                <a:solidFill>
                  <a:srgbClr val="666765"/>
                </a:solidFill>
                <a:latin typeface="Arial"/>
                <a:ea typeface="Arial"/>
                <a:cs typeface="Arial"/>
                <a:sym typeface="Arial"/>
              </a:rPr>
              <a:t>What did you find most interesting?</a:t>
            </a:r>
            <a:endParaRPr sz="2250" b="0" i="0" u="none" strike="noStrike" cap="none">
              <a:solidFill>
                <a:srgbClr val="666765"/>
              </a:solidFill>
              <a:latin typeface="Arial"/>
              <a:ea typeface="Arial"/>
              <a:cs typeface="Arial"/>
              <a:sym typeface="Arial"/>
            </a:endParaRPr>
          </a:p>
          <a:p>
            <a:pPr marL="914400" marR="0" lvl="1" indent="-371475" algn="l" rtl="0">
              <a:lnSpc>
                <a:spcPct val="115000"/>
              </a:lnSpc>
              <a:spcBef>
                <a:spcPts val="0"/>
              </a:spcBef>
              <a:spcAft>
                <a:spcPts val="0"/>
              </a:spcAft>
              <a:buClr>
                <a:srgbClr val="666765"/>
              </a:buClr>
              <a:buSzPts val="2250"/>
              <a:buFont typeface="Arial"/>
              <a:buChar char="○"/>
            </a:pPr>
            <a:r>
              <a:rPr lang="en-US" sz="2250" b="0" i="0" u="none" strike="noStrike" cap="none">
                <a:solidFill>
                  <a:srgbClr val="666765"/>
                </a:solidFill>
                <a:latin typeface="Arial"/>
                <a:ea typeface="Arial"/>
                <a:cs typeface="Arial"/>
                <a:sym typeface="Arial"/>
              </a:rPr>
              <a:t>How did you help others during the lesson?</a:t>
            </a:r>
            <a:endParaRPr sz="2250" b="0" i="0" u="none" strike="noStrike" cap="none">
              <a:solidFill>
                <a:srgbClr val="666765"/>
              </a:solidFill>
              <a:latin typeface="Arial"/>
              <a:ea typeface="Arial"/>
              <a:cs typeface="Arial"/>
              <a:sym typeface="Arial"/>
            </a:endParaRPr>
          </a:p>
          <a:p>
            <a:pPr marL="914400" marR="0" lvl="0" indent="0" algn="l" rtl="0">
              <a:lnSpc>
                <a:spcPct val="100000"/>
              </a:lnSpc>
              <a:spcBef>
                <a:spcPts val="240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df99f63d9a_0_221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200" dirty="0"/>
              <a:t>Think Deeper</a:t>
            </a:r>
            <a:r>
              <a:rPr lang="en-US" sz="3200" baseline="0" dirty="0"/>
              <a:t> About All The </a:t>
            </a:r>
            <a:r>
              <a:rPr lang="en-US" sz="3200" dirty="0"/>
              <a:t>R</a:t>
            </a:r>
            <a:r>
              <a:rPr lang="en-US" sz="3200" baseline="0" dirty="0"/>
              <a:t>outines </a:t>
            </a:r>
            <a:r>
              <a:rPr lang="en-US" sz="3200" dirty="0"/>
              <a:t>I</a:t>
            </a:r>
            <a:r>
              <a:rPr lang="en-US" sz="3200" baseline="0" dirty="0"/>
              <a:t>n </a:t>
            </a:r>
            <a:r>
              <a:rPr lang="en-US" sz="3200" dirty="0"/>
              <a:t>Y</a:t>
            </a:r>
            <a:r>
              <a:rPr lang="en-US" sz="3200" baseline="0" dirty="0"/>
              <a:t>our </a:t>
            </a:r>
            <a:r>
              <a:rPr lang="en-US" sz="3200" dirty="0"/>
              <a:t>C</a:t>
            </a:r>
            <a:r>
              <a:rPr lang="en-US" sz="3200" baseline="0" dirty="0"/>
              <a:t>lassroom and School</a:t>
            </a:r>
            <a:endParaRPr sz="3200" dirty="0"/>
          </a:p>
        </p:txBody>
      </p:sp>
      <p:sp>
        <p:nvSpPr>
          <p:cNvPr id="397" name="Google Shape;397;g2df99f63d9a_0_2212" hidden="1"/>
          <p:cNvSpPr txBox="1">
            <a:spLocks noGrp="1"/>
          </p:cNvSpPr>
          <p:nvPr>
            <p:ph type="title"/>
          </p:nvPr>
        </p:nvSpPr>
        <p:spPr>
          <a:xfrm>
            <a:off x="713225" y="593375"/>
            <a:ext cx="7717500" cy="763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100" dirty="0"/>
              <a:t>Think Deeper About All the Routines in Your Classroom and School</a:t>
            </a:r>
            <a:endParaRPr sz="3100" dirty="0"/>
          </a:p>
        </p:txBody>
      </p:sp>
      <p:sp>
        <p:nvSpPr>
          <p:cNvPr id="398" name="Google Shape;398;g2df99f63d9a_0_2212"/>
          <p:cNvSpPr txBox="1">
            <a:spLocks noGrp="1"/>
          </p:cNvSpPr>
          <p:nvPr>
            <p:ph type="body" idx="4294967295"/>
          </p:nvPr>
        </p:nvSpPr>
        <p:spPr>
          <a:xfrm>
            <a:off x="713250" y="1871049"/>
            <a:ext cx="7717500" cy="42207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3700"/>
              <a:buChar char="•"/>
            </a:pPr>
            <a:r>
              <a:rPr lang="en-US" sz="3700" dirty="0"/>
              <a:t>What about routines for re-establishing relationships?</a:t>
            </a:r>
            <a:endParaRPr sz="3700" dirty="0"/>
          </a:p>
          <a:p>
            <a:pPr marL="457200" lvl="0" indent="-457200" algn="l" rtl="0">
              <a:lnSpc>
                <a:spcPct val="90000"/>
              </a:lnSpc>
              <a:spcBef>
                <a:spcPts val="1000"/>
              </a:spcBef>
              <a:spcAft>
                <a:spcPts val="0"/>
              </a:spcAft>
              <a:buSzPts val="3700"/>
              <a:buChar char="•"/>
            </a:pPr>
            <a:r>
              <a:rPr lang="en-US" sz="37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How do we model wellness routines?</a:t>
            </a:r>
            <a:endParaRPr sz="3700" dirty="0"/>
          </a:p>
          <a:p>
            <a:pPr marL="457200" lvl="0" indent="-457200" algn="l" rtl="0">
              <a:lnSpc>
                <a:spcPct val="90000"/>
              </a:lnSpc>
              <a:spcBef>
                <a:spcPts val="1000"/>
              </a:spcBef>
              <a:spcAft>
                <a:spcPts val="0"/>
              </a:spcAft>
              <a:buSzPts val="3700"/>
              <a:buChar char="•"/>
            </a:pPr>
            <a:r>
              <a:rPr lang="en-US" sz="3700" dirty="0"/>
              <a:t>Which routines support the culture of wellness in our school community?</a:t>
            </a:r>
            <a:endParaRPr sz="3700" dirty="0"/>
          </a:p>
          <a:p>
            <a:pPr marL="0" lvl="0" indent="0" algn="l" rtl="0">
              <a:lnSpc>
                <a:spcPct val="90000"/>
              </a:lnSpc>
              <a:spcBef>
                <a:spcPts val="1000"/>
              </a:spcBef>
              <a:spcAft>
                <a:spcPts val="0"/>
              </a:spcAft>
              <a:buSzPts val="2800"/>
              <a:buNone/>
            </a:pPr>
            <a:endParaRPr sz="2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df99f63d9a_0_2219"/>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What about Schoolwide?</a:t>
            </a:r>
            <a:endParaRPr dirty="0"/>
          </a:p>
        </p:txBody>
      </p:sp>
      <p:sp>
        <p:nvSpPr>
          <p:cNvPr id="405" name="Google Shape;405;g2df99f63d9a_0_2219"/>
          <p:cNvSpPr txBox="1">
            <a:spLocks noGrp="1"/>
          </p:cNvSpPr>
          <p:nvPr>
            <p:ph type="body" idx="4294967295"/>
          </p:nvPr>
        </p:nvSpPr>
        <p:spPr>
          <a:xfrm>
            <a:off x="819150" y="2304633"/>
            <a:ext cx="7505700" cy="3264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3900"/>
              <a:buChar char="•"/>
            </a:pPr>
            <a:r>
              <a:rPr lang="en-US" sz="3900"/>
              <a:t>Start the day with a warm-welcome on the the morning announcements</a:t>
            </a:r>
            <a:endParaRPr sz="3900"/>
          </a:p>
          <a:p>
            <a:pPr marL="457200" lvl="0" indent="-457200" algn="l" rtl="0">
              <a:lnSpc>
                <a:spcPct val="90000"/>
              </a:lnSpc>
              <a:spcBef>
                <a:spcPts val="1000"/>
              </a:spcBef>
              <a:spcAft>
                <a:spcPts val="0"/>
              </a:spcAft>
              <a:buSzPts val="3900"/>
              <a:buChar char="•"/>
            </a:pPr>
            <a:r>
              <a:rPr lang="en-US" sz="3900"/>
              <a:t>Weekly check-ins with teachers</a:t>
            </a:r>
            <a:endParaRPr sz="3900"/>
          </a:p>
          <a:p>
            <a:pPr marL="457200" lvl="0" indent="-457200" algn="l" rtl="0">
              <a:lnSpc>
                <a:spcPct val="90000"/>
              </a:lnSpc>
              <a:spcBef>
                <a:spcPts val="1000"/>
              </a:spcBef>
              <a:spcAft>
                <a:spcPts val="0"/>
              </a:spcAft>
              <a:buSzPts val="3900"/>
              <a:buChar char="•"/>
            </a:pPr>
            <a:r>
              <a:rPr lang="en-US" sz="3900"/>
              <a:t>Tap In/Tap Out</a:t>
            </a:r>
            <a:endParaRPr sz="3900"/>
          </a:p>
          <a:p>
            <a:pPr marL="0" lvl="0" indent="0" algn="l" rtl="0">
              <a:lnSpc>
                <a:spcPct val="90000"/>
              </a:lnSpc>
              <a:spcBef>
                <a:spcPts val="1000"/>
              </a:spcBef>
              <a:spcAft>
                <a:spcPts val="0"/>
              </a:spcAft>
              <a:buSzPts val="2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g2df99f63d9a_0_2225" descr="Screenshot of a weekly staff check in on a google form. "/>
          <p:cNvPicPr preferRelativeResize="0"/>
          <p:nvPr/>
        </p:nvPicPr>
        <p:blipFill rotWithShape="1">
          <a:blip r:embed="rId3">
            <a:alphaModFix/>
          </a:blip>
          <a:srcRect/>
          <a:stretch/>
        </p:blipFill>
        <p:spPr>
          <a:xfrm>
            <a:off x="1792125" y="105825"/>
            <a:ext cx="4373009" cy="1927674"/>
          </a:xfrm>
          <a:prstGeom prst="rect">
            <a:avLst/>
          </a:prstGeom>
          <a:noFill/>
          <a:ln>
            <a:noFill/>
          </a:ln>
        </p:spPr>
      </p:pic>
      <p:pic>
        <p:nvPicPr>
          <p:cNvPr id="412" name="Google Shape;412;g2df99f63d9a_0_2225" descr="Another screen shot of the google form questions on the weekly staff check in. The first question is How are you feeling about this week? There are four different responses that the presenter will share. "/>
          <p:cNvPicPr preferRelativeResize="0"/>
          <p:nvPr/>
        </p:nvPicPr>
        <p:blipFill rotWithShape="1">
          <a:blip r:embed="rId4">
            <a:alphaModFix/>
          </a:blip>
          <a:srcRect t="20299"/>
          <a:stretch/>
        </p:blipFill>
        <p:spPr>
          <a:xfrm>
            <a:off x="435625" y="2033500"/>
            <a:ext cx="6390326" cy="4527176"/>
          </a:xfrm>
          <a:prstGeom prst="rect">
            <a:avLst/>
          </a:prstGeom>
          <a:noFill/>
          <a:ln>
            <a:noFill/>
          </a:ln>
        </p:spPr>
      </p:pic>
      <p:sp>
        <p:nvSpPr>
          <p:cNvPr id="2" name="Title 1" hidden="1">
            <a:extLst>
              <a:ext uri="{FF2B5EF4-FFF2-40B4-BE49-F238E27FC236}">
                <a16:creationId xmlns:a16="http://schemas.microsoft.com/office/drawing/2014/main" id="{5720709D-D26B-C4BC-BF58-AF2EE39039A1}"/>
              </a:ext>
            </a:extLst>
          </p:cNvPr>
          <p:cNvSpPr>
            <a:spLocks noGrp="1"/>
          </p:cNvSpPr>
          <p:nvPr>
            <p:ph type="title" idx="4294967295"/>
          </p:nvPr>
        </p:nvSpPr>
        <p:spPr/>
        <p:txBody>
          <a:bodyPr/>
          <a:lstStyle/>
          <a:p>
            <a:r>
              <a:rPr lang="en-US" dirty="0"/>
              <a:t>Weekly Staff</a:t>
            </a:r>
            <a:r>
              <a:rPr lang="en-US" baseline="0" dirty="0"/>
              <a:t> Check In example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df99f63d9a_0_2234"/>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When things go sideways…</a:t>
            </a:r>
            <a:endParaRPr dirty="0"/>
          </a:p>
        </p:txBody>
      </p:sp>
      <p:pic>
        <p:nvPicPr>
          <p:cNvPr id="419" name="Google Shape;419;g2df99f63d9a_0_2234" descr="Image of an iceberg, labeled &quot;A child's behavior is not always what it seems.' We see the behavior on top, but in the image, under the water are many things that we don't see and are under the surface. These include social skills, basic needs, connections, attachment, hunger, anger, fear, and others. "/>
          <p:cNvPicPr preferRelativeResize="0"/>
          <p:nvPr/>
        </p:nvPicPr>
        <p:blipFill rotWithShape="1">
          <a:blip r:embed="rId3">
            <a:alphaModFix/>
          </a:blip>
          <a:srcRect/>
          <a:stretch/>
        </p:blipFill>
        <p:spPr>
          <a:xfrm>
            <a:off x="2272150" y="1839750"/>
            <a:ext cx="4862374" cy="4862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df99f63d9a_0_2239"/>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Restoration and Recovery</a:t>
            </a:r>
            <a:endParaRPr dirty="0"/>
          </a:p>
        </p:txBody>
      </p:sp>
      <p:sp>
        <p:nvSpPr>
          <p:cNvPr id="426" name="Google Shape;426;g2df99f63d9a_0_2239"/>
          <p:cNvSpPr txBox="1">
            <a:spLocks noGrp="1"/>
          </p:cNvSpPr>
          <p:nvPr>
            <p:ph type="body" idx="4294967295"/>
          </p:nvPr>
        </p:nvSpPr>
        <p:spPr>
          <a:xfrm>
            <a:off x="438450" y="1810512"/>
            <a:ext cx="8765700" cy="4545600"/>
          </a:xfrm>
          <a:prstGeom prst="rect">
            <a:avLst/>
          </a:prstGeom>
          <a:noFill/>
          <a:ln>
            <a:noFill/>
          </a:ln>
        </p:spPr>
        <p:txBody>
          <a:bodyPr spcFirstLastPara="1" wrap="square" lIns="91425" tIns="91425" rIns="91425" bIns="91425" anchor="t" anchorCtr="0">
            <a:normAutofit fontScale="92500" lnSpcReduction="10000"/>
          </a:bodyPr>
          <a:lstStyle/>
          <a:p>
            <a:pPr marL="457200" lvl="0" indent="-375977" algn="l" rtl="0">
              <a:lnSpc>
                <a:spcPct val="200000"/>
              </a:lnSpc>
              <a:spcBef>
                <a:spcPts val="1000"/>
              </a:spcBef>
              <a:spcAft>
                <a:spcPts val="0"/>
              </a:spcAft>
              <a:buSzPct val="100000"/>
              <a:buChar char="•"/>
            </a:pPr>
            <a:r>
              <a:rPr lang="en-US" sz="2508" dirty="0"/>
              <a:t>de-briefing *brief) discussion with the student (but not too early!) </a:t>
            </a:r>
            <a:endParaRPr sz="2508" dirty="0"/>
          </a:p>
          <a:p>
            <a:pPr marL="457200" lvl="0" indent="-375977" algn="l" rtl="0">
              <a:lnSpc>
                <a:spcPct val="200000"/>
              </a:lnSpc>
              <a:spcBef>
                <a:spcPts val="1000"/>
              </a:spcBef>
              <a:spcAft>
                <a:spcPts val="0"/>
              </a:spcAft>
              <a:buSzPct val="100000"/>
              <a:buChar char="•"/>
            </a:pPr>
            <a:r>
              <a:rPr lang="en-US" sz="2508" dirty="0"/>
              <a:t>de-briefing (brief) discussion with the classroom </a:t>
            </a:r>
            <a:endParaRPr sz="2508" dirty="0"/>
          </a:p>
          <a:p>
            <a:pPr marL="457200" lvl="0" indent="-375977" algn="l" rtl="0">
              <a:lnSpc>
                <a:spcPct val="200000"/>
              </a:lnSpc>
              <a:spcBef>
                <a:spcPts val="1000"/>
              </a:spcBef>
              <a:spcAft>
                <a:spcPts val="0"/>
              </a:spcAft>
              <a:buSzPct val="100000"/>
              <a:buChar char="•"/>
            </a:pPr>
            <a:r>
              <a:rPr lang="en-US" sz="2508" dirty="0"/>
              <a:t>Start fresh</a:t>
            </a:r>
            <a:endParaRPr sz="2508" dirty="0"/>
          </a:p>
          <a:p>
            <a:pPr marL="457200" lvl="0" indent="-375977" algn="l" rtl="0">
              <a:lnSpc>
                <a:spcPct val="200000"/>
              </a:lnSpc>
              <a:spcBef>
                <a:spcPts val="1000"/>
              </a:spcBef>
              <a:spcAft>
                <a:spcPts val="0"/>
              </a:spcAft>
              <a:buSzPct val="100000"/>
              <a:buChar char="•"/>
            </a:pPr>
            <a:r>
              <a:rPr lang="en-US" sz="2508" dirty="0"/>
              <a:t>Focus on solutions (not problems)</a:t>
            </a:r>
            <a:endParaRPr sz="2508" dirty="0"/>
          </a:p>
          <a:p>
            <a:pPr marL="457200" lvl="0" indent="-375977" algn="l" rtl="0">
              <a:lnSpc>
                <a:spcPct val="200000"/>
              </a:lnSpc>
              <a:spcBef>
                <a:spcPts val="1000"/>
              </a:spcBef>
              <a:spcAft>
                <a:spcPts val="0"/>
              </a:spcAft>
              <a:buSzPct val="100000"/>
              <a:buChar char="•"/>
            </a:pPr>
            <a:r>
              <a:rPr lang="en-US" sz="2508" dirty="0"/>
              <a:t>Separate the action from the person</a:t>
            </a:r>
            <a:endParaRPr sz="2308" dirty="0"/>
          </a:p>
          <a:p>
            <a:pPr marL="0" lvl="0" indent="0" algn="l" rtl="0">
              <a:lnSpc>
                <a:spcPct val="90000"/>
              </a:lnSpc>
              <a:spcBef>
                <a:spcPts val="1000"/>
              </a:spcBef>
              <a:spcAft>
                <a:spcPts val="0"/>
              </a:spcAft>
              <a:buSzPct val="189189"/>
              <a:buNone/>
            </a:pPr>
            <a:r>
              <a:rPr lang="en-US" sz="1600" dirty="0"/>
              <a:t>For more information: </a:t>
            </a:r>
            <a:r>
              <a:rPr lang="en-US" sz="1100" u="sng" dirty="0">
                <a:solidFill>
                  <a:schemeClr val="hlink"/>
                </a:solidFill>
                <a:latin typeface="Arial"/>
                <a:ea typeface="Arial"/>
                <a:cs typeface="Arial"/>
                <a:sym typeface="Arial"/>
                <a:hlinkClick r:id="rId3"/>
              </a:rPr>
              <a:t>https://iris.peabody.vanderbilt.edu/module/bi1-elem/cresource/q2/p09/</a:t>
            </a:r>
            <a:r>
              <a:rPr lang="en-US" sz="1600" dirty="0"/>
              <a:t> </a:t>
            </a:r>
            <a:endParaRPr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dfae880752_0_29"/>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a:t>Keep. Donate. Toss.</a:t>
            </a:r>
            <a:endParaRPr/>
          </a:p>
        </p:txBody>
      </p:sp>
      <p:sp>
        <p:nvSpPr>
          <p:cNvPr id="433" name="Google Shape;433;g2dfae880752_0_29"/>
          <p:cNvSpPr txBox="1">
            <a:spLocks noGrp="1"/>
          </p:cNvSpPr>
          <p:nvPr>
            <p:ph type="body" idx="4294967295"/>
          </p:nvPr>
        </p:nvSpPr>
        <p:spPr>
          <a:xfrm>
            <a:off x="370424" y="1985225"/>
            <a:ext cx="8144925" cy="4720200"/>
          </a:xfrm>
          <a:prstGeom prst="rect">
            <a:avLst/>
          </a:prstGeom>
          <a:noFill/>
          <a:ln>
            <a:noFill/>
          </a:ln>
        </p:spPr>
        <p:txBody>
          <a:bodyPr spcFirstLastPara="1" wrap="square" lIns="91425" tIns="45700" rIns="91425" bIns="45700" anchor="t" anchorCtr="0">
            <a:noAutofit/>
          </a:bodyPr>
          <a:lstStyle/>
          <a:p>
            <a:pPr marL="457200" lvl="0" indent="-457200" algn="l" rtl="0">
              <a:lnSpc>
                <a:spcPct val="105000"/>
              </a:lnSpc>
              <a:spcBef>
                <a:spcPts val="1000"/>
              </a:spcBef>
              <a:spcAft>
                <a:spcPts val="0"/>
              </a:spcAft>
              <a:buSzPts val="4000"/>
              <a:buChar char="•"/>
            </a:pPr>
            <a:r>
              <a:rPr lang="en-US" sz="4000" dirty="0"/>
              <a:t>What are you doing already that you want to keep doing?</a:t>
            </a:r>
            <a:endParaRPr sz="4000" dirty="0"/>
          </a:p>
          <a:p>
            <a:pPr marL="457200" lvl="0" indent="0" algn="l" rtl="0">
              <a:lnSpc>
                <a:spcPct val="105000"/>
              </a:lnSpc>
              <a:spcBef>
                <a:spcPts val="1000"/>
              </a:spcBef>
              <a:spcAft>
                <a:spcPts val="0"/>
              </a:spcAft>
              <a:buSzPts val="2800"/>
              <a:buNone/>
            </a:pPr>
            <a:endParaRPr sz="2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df99f63d9a_0_2253"/>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a:t>Keep. Donate. Toss.</a:t>
            </a:r>
            <a:endParaRPr/>
          </a:p>
        </p:txBody>
      </p:sp>
      <p:sp>
        <p:nvSpPr>
          <p:cNvPr id="440" name="Google Shape;440;g2df99f63d9a_0_2253"/>
          <p:cNvSpPr txBox="1">
            <a:spLocks noGrp="1"/>
          </p:cNvSpPr>
          <p:nvPr>
            <p:ph type="body" idx="4294967295"/>
          </p:nvPr>
        </p:nvSpPr>
        <p:spPr>
          <a:xfrm>
            <a:off x="370424" y="1985225"/>
            <a:ext cx="8144925" cy="4720200"/>
          </a:xfrm>
          <a:prstGeom prst="rect">
            <a:avLst/>
          </a:prstGeom>
          <a:noFill/>
          <a:ln>
            <a:noFill/>
          </a:ln>
        </p:spPr>
        <p:txBody>
          <a:bodyPr spcFirstLastPara="1" wrap="square" lIns="91425" tIns="45700" rIns="91425" bIns="45700" anchor="t" anchorCtr="0">
            <a:noAutofit/>
          </a:bodyPr>
          <a:lstStyle/>
          <a:p>
            <a:pPr marL="457200" lvl="0" indent="-400050" algn="l" rtl="0">
              <a:lnSpc>
                <a:spcPct val="105000"/>
              </a:lnSpc>
              <a:spcBef>
                <a:spcPts val="1000"/>
              </a:spcBef>
              <a:spcAft>
                <a:spcPts val="0"/>
              </a:spcAft>
              <a:buSzPts val="2700"/>
              <a:buChar char="•"/>
            </a:pPr>
            <a:r>
              <a:rPr lang="en-US" sz="2700"/>
              <a:t>What is a new idea that you want to donate to your colleagues?</a:t>
            </a:r>
            <a:endParaRPr sz="2700"/>
          </a:p>
          <a:p>
            <a:pPr marL="457200" lvl="0" indent="0" algn="l" rtl="0">
              <a:lnSpc>
                <a:spcPct val="105000"/>
              </a:lnSpc>
              <a:spcBef>
                <a:spcPts val="1000"/>
              </a:spcBef>
              <a:spcAft>
                <a:spcPts val="0"/>
              </a:spcAft>
              <a:buSzPts val="2800"/>
              <a:buNone/>
            </a:pPr>
            <a:endParaRPr sz="2700"/>
          </a:p>
        </p:txBody>
      </p:sp>
      <p:pic>
        <p:nvPicPr>
          <p:cNvPr id="441" name="Google Shape;441;g2df99f63d9a_0_2253" descr="A QR code that links to www.slido.com with the code: #3755 298 to access a survey."/>
          <p:cNvPicPr preferRelativeResize="0"/>
          <p:nvPr/>
        </p:nvPicPr>
        <p:blipFill rotWithShape="1">
          <a:blip r:embed="rId3">
            <a:alphaModFix/>
          </a:blip>
          <a:srcRect r="77629"/>
          <a:stretch/>
        </p:blipFill>
        <p:spPr>
          <a:xfrm>
            <a:off x="2147475" y="3429000"/>
            <a:ext cx="1323101" cy="3326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df99f63d9a_0_2272"/>
          <p:cNvSpPr txBox="1">
            <a:spLocks noGrp="1"/>
          </p:cNvSpPr>
          <p:nvPr>
            <p:ph type="body" idx="1"/>
          </p:nvPr>
        </p:nvSpPr>
        <p:spPr>
          <a:xfrm>
            <a:off x="457201" y="1600201"/>
            <a:ext cx="8229600" cy="2819400"/>
          </a:xfrm>
          <a:prstGeom prst="rect">
            <a:avLst/>
          </a:prstGeom>
          <a:noFill/>
          <a:ln>
            <a:noFill/>
          </a:ln>
        </p:spPr>
        <p:txBody>
          <a:bodyPr spcFirstLastPara="1" wrap="square" lIns="91425" tIns="45700" rIns="91425" bIns="45700" anchor="t" anchorCtr="0">
            <a:noAutofit/>
          </a:bodyPr>
          <a:lstStyle/>
          <a:p>
            <a:pPr marL="228600" lvl="0" indent="-50800" algn="l" rtl="0">
              <a:lnSpc>
                <a:spcPct val="80000"/>
              </a:lnSpc>
              <a:spcBef>
                <a:spcPts val="0"/>
              </a:spcBef>
              <a:spcAft>
                <a:spcPts val="0"/>
              </a:spcAft>
              <a:buClr>
                <a:schemeClr val="dk1"/>
              </a:buClr>
              <a:buSzPts val="2800"/>
              <a:buNone/>
            </a:pPr>
            <a:r>
              <a:rPr lang="en-US" sz="3300"/>
              <a:t>What is your ideal vision of a safe, healthy, and effective learning environment? </a:t>
            </a:r>
            <a:endParaRPr sz="3300"/>
          </a:p>
          <a:p>
            <a:pPr marL="228600" lvl="0" indent="-50800" algn="l" rtl="0">
              <a:lnSpc>
                <a:spcPct val="80000"/>
              </a:lnSpc>
              <a:spcBef>
                <a:spcPts val="0"/>
              </a:spcBef>
              <a:spcAft>
                <a:spcPts val="0"/>
              </a:spcAft>
              <a:buClr>
                <a:schemeClr val="dk1"/>
              </a:buClr>
              <a:buSzPts val="2800"/>
              <a:buNone/>
            </a:pPr>
            <a:endParaRPr sz="3300"/>
          </a:p>
          <a:p>
            <a:pPr marL="228600" lvl="0" indent="-50800" algn="l" rtl="0">
              <a:lnSpc>
                <a:spcPct val="80000"/>
              </a:lnSpc>
              <a:spcBef>
                <a:spcPts val="0"/>
              </a:spcBef>
              <a:spcAft>
                <a:spcPts val="0"/>
              </a:spcAft>
              <a:buClr>
                <a:schemeClr val="dk1"/>
              </a:buClr>
              <a:buSzPts val="2800"/>
              <a:buNone/>
            </a:pPr>
            <a:r>
              <a:rPr lang="en-US" sz="3300"/>
              <a:t>What does it feel like, look like, sound like? What would a culture of wellness be like?</a:t>
            </a:r>
            <a:endParaRPr sz="3300"/>
          </a:p>
        </p:txBody>
      </p:sp>
      <p:sp>
        <p:nvSpPr>
          <p:cNvPr id="306" name="Google Shape;306;g2df99f63d9a_0_22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dirty="0"/>
              <a:t>When you imagine your classroom…</a:t>
            </a:r>
            <a:endParaRPr dirty="0"/>
          </a:p>
        </p:txBody>
      </p:sp>
      <p:pic>
        <p:nvPicPr>
          <p:cNvPr id="307" name="Google Shape;307;g2df99f63d9a_0_2272" descr="Image of a classroom to illustrate four walls with desks and chairs. "/>
          <p:cNvPicPr preferRelativeResize="0"/>
          <p:nvPr/>
        </p:nvPicPr>
        <p:blipFill rotWithShape="1">
          <a:blip r:embed="rId3">
            <a:alphaModFix/>
          </a:blip>
          <a:srcRect/>
          <a:stretch/>
        </p:blipFill>
        <p:spPr>
          <a:xfrm>
            <a:off x="1717213" y="3746499"/>
            <a:ext cx="5709576" cy="2581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dfae880752_0_2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Keep. Donate. Toss.</a:t>
            </a:r>
            <a:endParaRPr dirty="0"/>
          </a:p>
        </p:txBody>
      </p:sp>
      <p:sp>
        <p:nvSpPr>
          <p:cNvPr id="448" name="Google Shape;448;g2dfae880752_0_22"/>
          <p:cNvSpPr txBox="1">
            <a:spLocks noGrp="1"/>
          </p:cNvSpPr>
          <p:nvPr>
            <p:ph type="body" idx="4294967295"/>
          </p:nvPr>
        </p:nvSpPr>
        <p:spPr>
          <a:xfrm>
            <a:off x="370424" y="1985225"/>
            <a:ext cx="8144925" cy="4720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000"/>
              </a:spcBef>
              <a:spcAft>
                <a:spcPts val="0"/>
              </a:spcAft>
              <a:buSzPts val="2800"/>
              <a:buNone/>
            </a:pPr>
            <a:r>
              <a:rPr lang="en-US" sz="3600"/>
              <a:t>What is one idea that you want to toss and no longer use?</a:t>
            </a:r>
            <a:endParaRPr sz="3600"/>
          </a:p>
          <a:p>
            <a:pPr marL="0" lvl="0" indent="0" algn="l" rtl="0">
              <a:lnSpc>
                <a:spcPct val="105000"/>
              </a:lnSpc>
              <a:spcBef>
                <a:spcPts val="1000"/>
              </a:spcBef>
              <a:spcAft>
                <a:spcPts val="0"/>
              </a:spcAft>
              <a:buSzPts val="2800"/>
              <a:buNone/>
            </a:pPr>
            <a:endParaRPr sz="3600"/>
          </a:p>
          <a:p>
            <a:pPr marL="0" lvl="0" indent="0" algn="l" rtl="0">
              <a:lnSpc>
                <a:spcPct val="105000"/>
              </a:lnSpc>
              <a:spcBef>
                <a:spcPts val="1000"/>
              </a:spcBef>
              <a:spcAft>
                <a:spcPts val="0"/>
              </a:spcAft>
              <a:buSzPts val="2800"/>
              <a:buNone/>
            </a:pPr>
            <a:r>
              <a:rPr lang="en-US" i="1"/>
              <a:t>Why is this important to consider? </a:t>
            </a:r>
            <a:endParaRPr i="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df99f63d9a_0_1965" descr="An image of many different small items that might be found in a junk drawer. These include: buttons, small toys, coins, dice, needle and thread, letter magnets, etc.   Participants are asked to select an item to use as a metaphor for their personal take away from this session. "/>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2" name="Title 1" hidden="1">
            <a:extLst>
              <a:ext uri="{FF2B5EF4-FFF2-40B4-BE49-F238E27FC236}">
                <a16:creationId xmlns:a16="http://schemas.microsoft.com/office/drawing/2014/main" id="{1607617D-6130-7F43-A62E-4F91D35A61A6}"/>
              </a:ext>
            </a:extLst>
          </p:cNvPr>
          <p:cNvSpPr>
            <a:spLocks noGrp="1"/>
          </p:cNvSpPr>
          <p:nvPr>
            <p:ph type="title"/>
          </p:nvPr>
        </p:nvSpPr>
        <p:spPr/>
        <p:txBody>
          <a:bodyPr/>
          <a:lstStyle/>
          <a:p>
            <a:r>
              <a:rPr lang="en-US" dirty="0"/>
              <a:t>Ending</a:t>
            </a:r>
            <a:r>
              <a:rPr lang="en-US" baseline="0" dirty="0"/>
              <a:t> summary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df99f63d9a_0_2116"/>
          <p:cNvSpPr txBox="1">
            <a:spLocks noGrp="1"/>
          </p:cNvSpPr>
          <p:nvPr>
            <p:ph type="body" idx="1"/>
          </p:nvPr>
        </p:nvSpPr>
        <p:spPr>
          <a:xfrm>
            <a:off x="457201" y="1600201"/>
            <a:ext cx="8229600" cy="281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3300"/>
              <a:t>Choose one word to represent your vision for creating a culture of wellness in your classrooms and your schools.</a:t>
            </a:r>
            <a:endParaRPr sz="3300"/>
          </a:p>
          <a:p>
            <a:pPr marL="0" lvl="0" indent="0" algn="l" rtl="0">
              <a:lnSpc>
                <a:spcPct val="90000"/>
              </a:lnSpc>
              <a:spcBef>
                <a:spcPts val="0"/>
              </a:spcBef>
              <a:spcAft>
                <a:spcPts val="0"/>
              </a:spcAft>
              <a:buClr>
                <a:schemeClr val="dk1"/>
              </a:buClr>
              <a:buSzPts val="1100"/>
              <a:buFont typeface="Arial"/>
              <a:buNone/>
            </a:pPr>
            <a:endParaRPr sz="3300"/>
          </a:p>
          <a:p>
            <a:pPr marL="0" lvl="0" indent="0" algn="l" rtl="0">
              <a:lnSpc>
                <a:spcPct val="90000"/>
              </a:lnSpc>
              <a:spcBef>
                <a:spcPts val="0"/>
              </a:spcBef>
              <a:spcAft>
                <a:spcPts val="0"/>
              </a:spcAft>
              <a:buClr>
                <a:schemeClr val="lt1"/>
              </a:buClr>
              <a:buSzPts val="1100"/>
              <a:buFont typeface="Arial"/>
              <a:buNone/>
            </a:pPr>
            <a:r>
              <a:rPr lang="en-US" sz="3300"/>
              <a:t>Let’s use it as an anchor for this presentation.</a:t>
            </a:r>
            <a:endParaRPr sz="3300"/>
          </a:p>
          <a:p>
            <a:pPr marL="0" lvl="0" indent="0" algn="l" rtl="0">
              <a:lnSpc>
                <a:spcPct val="105000"/>
              </a:lnSpc>
              <a:spcBef>
                <a:spcPts val="0"/>
              </a:spcBef>
              <a:spcAft>
                <a:spcPts val="0"/>
              </a:spcAft>
              <a:buClr>
                <a:schemeClr val="dk1"/>
              </a:buClr>
              <a:buSzPts val="1100"/>
              <a:buFont typeface="Arial"/>
              <a:buNone/>
            </a:pPr>
            <a:endParaRPr sz="1800"/>
          </a:p>
          <a:p>
            <a:pPr marL="228600" lvl="0" indent="-50800" algn="l" rtl="0">
              <a:lnSpc>
                <a:spcPct val="80000"/>
              </a:lnSpc>
              <a:spcBef>
                <a:spcPts val="1200"/>
              </a:spcBef>
              <a:spcAft>
                <a:spcPts val="0"/>
              </a:spcAft>
              <a:buClr>
                <a:schemeClr val="dk1"/>
              </a:buClr>
              <a:buSzPts val="2800"/>
              <a:buNone/>
            </a:pPr>
            <a:endParaRPr/>
          </a:p>
        </p:txBody>
      </p:sp>
      <p:sp>
        <p:nvSpPr>
          <p:cNvPr id="313" name="Google Shape;313;g2df99f63d9a_0_21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dirty="0"/>
              <a:t>One Word Anchor</a:t>
            </a:r>
            <a:endParaRPr dirty="0"/>
          </a:p>
        </p:txBody>
      </p:sp>
      <p:pic>
        <p:nvPicPr>
          <p:cNvPr id="314" name="Google Shape;314;g2df99f63d9a_0_21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59375" y="4053274"/>
            <a:ext cx="1756025" cy="1756025"/>
          </a:xfrm>
          <a:prstGeom prst="rect">
            <a:avLst/>
          </a:prstGeom>
          <a:noFill/>
          <a:ln>
            <a:noFill/>
          </a:ln>
        </p:spPr>
      </p:pic>
      <p:pic>
        <p:nvPicPr>
          <p:cNvPr id="315" name="Google Shape;315;g2df99f63d9a_0_2116" descr="QR code that links to slido.com #3755 298"/>
          <p:cNvPicPr preferRelativeResize="0"/>
          <p:nvPr/>
        </p:nvPicPr>
        <p:blipFill rotWithShape="1">
          <a:blip r:embed="rId4">
            <a:alphaModFix/>
          </a:blip>
          <a:srcRect l="11155" t="29683" r="14769" b="12622"/>
          <a:stretch/>
        </p:blipFill>
        <p:spPr>
          <a:xfrm>
            <a:off x="955125" y="4329050"/>
            <a:ext cx="5083800" cy="2227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g2df99f63d9a_0_21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7700" y="-135800"/>
            <a:ext cx="8773250" cy="6172924"/>
          </a:xfrm>
          <a:prstGeom prst="rect">
            <a:avLst/>
          </a:prstGeom>
          <a:noFill/>
          <a:ln>
            <a:noFill/>
          </a:ln>
        </p:spPr>
      </p:pic>
      <p:sp>
        <p:nvSpPr>
          <p:cNvPr id="322" name="Google Shape;322;g2df99f63d9a_0_2122"/>
          <p:cNvSpPr txBox="1">
            <a:spLocks noGrp="1"/>
          </p:cNvSpPr>
          <p:nvPr>
            <p:ph type="body" idx="4294967295"/>
          </p:nvPr>
        </p:nvSpPr>
        <p:spPr>
          <a:xfrm>
            <a:off x="1139225" y="709200"/>
            <a:ext cx="6790200" cy="5462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500"/>
              <a:t>Building relationships is an important foundation.</a:t>
            </a:r>
            <a:endParaRPr sz="2500"/>
          </a:p>
          <a:p>
            <a:pPr marL="0" lvl="0" indent="0" algn="l" rtl="0">
              <a:lnSpc>
                <a:spcPct val="100000"/>
              </a:lnSpc>
              <a:spcBef>
                <a:spcPts val="1600"/>
              </a:spcBef>
              <a:spcAft>
                <a:spcPts val="0"/>
              </a:spcAft>
              <a:buSzPts val="2800"/>
              <a:buNone/>
            </a:pPr>
            <a:r>
              <a:rPr lang="en-US" sz="2500"/>
              <a:t>Each classroom has strong, positive classroom expectations. These are taught, reinforced, and consistently used in the classrooms.</a:t>
            </a:r>
            <a:endParaRPr sz="2500"/>
          </a:p>
          <a:p>
            <a:pPr marL="0" lvl="0" indent="0" algn="l" rtl="0">
              <a:lnSpc>
                <a:spcPct val="100000"/>
              </a:lnSpc>
              <a:spcBef>
                <a:spcPts val="1600"/>
              </a:spcBef>
              <a:spcAft>
                <a:spcPts val="0"/>
              </a:spcAft>
              <a:buSzPts val="2800"/>
              <a:buNone/>
            </a:pPr>
            <a:r>
              <a:rPr lang="en-US" sz="2500"/>
              <a:t>Students understand our expectations and have skills to meet them.</a:t>
            </a:r>
            <a:endParaRPr sz="2500"/>
          </a:p>
          <a:p>
            <a:pPr marL="0" lvl="0" indent="0" algn="l" rtl="0">
              <a:lnSpc>
                <a:spcPct val="100000"/>
              </a:lnSpc>
              <a:spcBef>
                <a:spcPts val="1600"/>
              </a:spcBef>
              <a:spcAft>
                <a:spcPts val="0"/>
              </a:spcAft>
              <a:buSzPts val="2800"/>
              <a:buNone/>
            </a:pPr>
            <a:r>
              <a:rPr lang="en-US" sz="2500"/>
              <a:t>Student voice and choice are used as much as possible.</a:t>
            </a:r>
            <a:endParaRPr sz="2500"/>
          </a:p>
          <a:p>
            <a:pPr marL="0" lvl="0" indent="0" algn="l" rtl="0">
              <a:lnSpc>
                <a:spcPct val="100000"/>
              </a:lnSpc>
              <a:spcBef>
                <a:spcPts val="1600"/>
              </a:spcBef>
              <a:spcAft>
                <a:spcPts val="0"/>
              </a:spcAft>
              <a:buSzPts val="2800"/>
              <a:buNone/>
            </a:pPr>
            <a:r>
              <a:rPr lang="en-US" sz="2500"/>
              <a:t>We practice what we teach. </a:t>
            </a:r>
            <a:endParaRPr sz="2500"/>
          </a:p>
          <a:p>
            <a:pPr marL="0" lvl="0" indent="0" algn="l" rtl="0">
              <a:lnSpc>
                <a:spcPct val="90000"/>
              </a:lnSpc>
              <a:spcBef>
                <a:spcPts val="1600"/>
              </a:spcBef>
              <a:spcAft>
                <a:spcPts val="0"/>
              </a:spcAft>
              <a:buSzPts val="2800"/>
              <a:buNone/>
            </a:pPr>
            <a:endParaRPr/>
          </a:p>
        </p:txBody>
      </p:sp>
      <p:sp>
        <p:nvSpPr>
          <p:cNvPr id="2" name="Title 1" hidden="1">
            <a:extLst>
              <a:ext uri="{FF2B5EF4-FFF2-40B4-BE49-F238E27FC236}">
                <a16:creationId xmlns:a16="http://schemas.microsoft.com/office/drawing/2014/main" id="{2E66C00A-A7D0-679C-AB17-B6E4B645F107}"/>
              </a:ext>
            </a:extLst>
          </p:cNvPr>
          <p:cNvSpPr>
            <a:spLocks noGrp="1"/>
          </p:cNvSpPr>
          <p:nvPr>
            <p:ph type="title" idx="4294967295"/>
          </p:nvPr>
        </p:nvSpPr>
        <p:spPr/>
        <p:txBody>
          <a:bodyPr/>
          <a:lstStyle/>
          <a:p>
            <a:r>
              <a:rPr lang="en-US" dirty="0"/>
              <a:t>Building relationships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df99f63d9a_0_2130"/>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Let’s Start with Routines</a:t>
            </a:r>
            <a:endParaRPr dirty="0"/>
          </a:p>
        </p:txBody>
      </p:sp>
      <p:sp>
        <p:nvSpPr>
          <p:cNvPr id="329" name="Google Shape;329;g2df99f63d9a_0_2130"/>
          <p:cNvSpPr txBox="1">
            <a:spLocks noGrp="1"/>
          </p:cNvSpPr>
          <p:nvPr>
            <p:ph type="body" idx="4294967295"/>
          </p:nvPr>
        </p:nvSpPr>
        <p:spPr>
          <a:xfrm>
            <a:off x="713250" y="1811267"/>
            <a:ext cx="7717500" cy="4927200"/>
          </a:xfrm>
          <a:prstGeom prst="rect">
            <a:avLst/>
          </a:prstGeom>
          <a:noFill/>
          <a:ln>
            <a:noFill/>
          </a:ln>
        </p:spPr>
        <p:txBody>
          <a:bodyPr spcFirstLastPara="1" wrap="square" lIns="91425" tIns="45700" rIns="91425" bIns="45700" anchor="t" anchorCtr="0">
            <a:normAutofit/>
          </a:bodyPr>
          <a:lstStyle/>
          <a:p>
            <a:pPr marL="457200" lvl="0" indent="-438150" algn="l" rtl="0">
              <a:lnSpc>
                <a:spcPct val="90000"/>
              </a:lnSpc>
              <a:spcBef>
                <a:spcPts val="1000"/>
              </a:spcBef>
              <a:spcAft>
                <a:spcPts val="0"/>
              </a:spcAft>
              <a:buSzPts val="3300"/>
              <a:buChar char="●"/>
            </a:pPr>
            <a:r>
              <a:rPr lang="en-US" sz="3300"/>
              <a:t>Clearly thought out to work for you and your students/teachers, with clear steps</a:t>
            </a:r>
            <a:endParaRPr sz="3300"/>
          </a:p>
          <a:p>
            <a:pPr marL="457200" lvl="0" indent="-438150" algn="l" rtl="0">
              <a:lnSpc>
                <a:spcPct val="90000"/>
              </a:lnSpc>
              <a:spcBef>
                <a:spcPts val="1400"/>
              </a:spcBef>
              <a:spcAft>
                <a:spcPts val="0"/>
              </a:spcAft>
              <a:buSzPts val="3300"/>
              <a:buChar char="●"/>
            </a:pPr>
            <a:r>
              <a:rPr lang="en-US" sz="3300"/>
              <a:t>Need to be explicitly taught, retaught, and reinforced</a:t>
            </a:r>
            <a:endParaRPr sz="3300"/>
          </a:p>
          <a:p>
            <a:pPr marL="457200" lvl="0" indent="-438150" algn="l" rtl="0">
              <a:lnSpc>
                <a:spcPct val="90000"/>
              </a:lnSpc>
              <a:spcBef>
                <a:spcPts val="1400"/>
              </a:spcBef>
              <a:spcAft>
                <a:spcPts val="0"/>
              </a:spcAft>
              <a:buSzPts val="3300"/>
              <a:buChar char="●"/>
            </a:pPr>
            <a:r>
              <a:rPr lang="en-US" sz="3300"/>
              <a:t>Use visual supports in the environment to help teach and remind</a:t>
            </a:r>
            <a:endParaRPr sz="3300"/>
          </a:p>
          <a:p>
            <a:pPr marL="457200" lvl="0" indent="-438150" algn="l" rtl="0">
              <a:lnSpc>
                <a:spcPct val="90000"/>
              </a:lnSpc>
              <a:spcBef>
                <a:spcPts val="1400"/>
              </a:spcBef>
              <a:spcAft>
                <a:spcPts val="1400"/>
              </a:spcAft>
              <a:buSzPts val="3300"/>
              <a:buChar char="●"/>
            </a:pPr>
            <a:r>
              <a:rPr lang="en-US" sz="3300"/>
              <a:t>Teach one at a time until you master the routine</a:t>
            </a:r>
            <a:endParaRPr sz="3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df99f63d9a_0_2138"/>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What do you already have?</a:t>
            </a:r>
            <a:endParaRPr dirty="0"/>
          </a:p>
        </p:txBody>
      </p:sp>
      <p:pic>
        <p:nvPicPr>
          <p:cNvPr id="336" name="Google Shape;336;g2df99f63d9a_0_21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308775" y="1841925"/>
            <a:ext cx="4526450" cy="4526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df99f63d9a_0_215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4200" dirty="0"/>
              <a:t>Welcoming Routines</a:t>
            </a:r>
            <a:endParaRPr sz="4200" dirty="0"/>
          </a:p>
        </p:txBody>
      </p:sp>
      <p:sp>
        <p:nvSpPr>
          <p:cNvPr id="343" name="Google Shape;343;g2df99f63d9a_0_2152"/>
          <p:cNvSpPr txBox="1">
            <a:spLocks noGrp="1"/>
          </p:cNvSpPr>
          <p:nvPr>
            <p:ph type="subTitle" idx="4294967295"/>
          </p:nvPr>
        </p:nvSpPr>
        <p:spPr>
          <a:xfrm>
            <a:off x="5044450" y="4768163"/>
            <a:ext cx="2015700" cy="76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600" b="1" i="0" u="none" strike="noStrike" cap="none">
                <a:solidFill>
                  <a:schemeClr val="dk1"/>
                </a:solidFill>
                <a:latin typeface="Vidaloka"/>
                <a:ea typeface="Vidaloka"/>
                <a:cs typeface="Vidaloka"/>
                <a:sym typeface="Vidaloka"/>
              </a:rPr>
              <a:t>Interactive Do Now</a:t>
            </a:r>
            <a:endParaRPr sz="2600" b="1" i="0" u="none" strike="noStrike" cap="none">
              <a:solidFill>
                <a:schemeClr val="dk1"/>
              </a:solidFill>
              <a:latin typeface="Vidaloka"/>
              <a:ea typeface="Vidaloka"/>
              <a:cs typeface="Vidaloka"/>
              <a:sym typeface="Vidaloka"/>
            </a:endParaRPr>
          </a:p>
        </p:txBody>
      </p:sp>
      <p:sp>
        <p:nvSpPr>
          <p:cNvPr id="344" name="Google Shape;344;g2df99f63d9a_0_2152"/>
          <p:cNvSpPr txBox="1">
            <a:spLocks noGrp="1"/>
          </p:cNvSpPr>
          <p:nvPr>
            <p:ph type="subTitle" idx="4294967295"/>
          </p:nvPr>
        </p:nvSpPr>
        <p:spPr>
          <a:xfrm>
            <a:off x="3223150" y="1702300"/>
            <a:ext cx="2506800" cy="58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000" b="1" i="0" u="none" strike="noStrike" cap="none">
                <a:solidFill>
                  <a:schemeClr val="dk1"/>
                </a:solidFill>
                <a:latin typeface="Vidaloka"/>
                <a:ea typeface="Vidaloka"/>
                <a:cs typeface="Vidaloka"/>
                <a:sym typeface="Vidaloka"/>
              </a:rPr>
              <a:t>What’s New With You?</a:t>
            </a:r>
            <a:endParaRPr sz="2000" b="1" i="0" u="none" strike="noStrike" cap="none">
              <a:solidFill>
                <a:schemeClr val="dk1"/>
              </a:solidFill>
              <a:latin typeface="Vidaloka"/>
              <a:ea typeface="Vidaloka"/>
              <a:cs typeface="Vidaloka"/>
              <a:sym typeface="Vidaloka"/>
            </a:endParaRPr>
          </a:p>
        </p:txBody>
      </p:sp>
      <p:sp>
        <p:nvSpPr>
          <p:cNvPr id="345" name="Google Shape;345;g2df99f63d9a_0_2152"/>
          <p:cNvSpPr txBox="1">
            <a:spLocks noGrp="1"/>
          </p:cNvSpPr>
          <p:nvPr>
            <p:ph type="body" idx="4294967295"/>
          </p:nvPr>
        </p:nvSpPr>
        <p:spPr>
          <a:xfrm>
            <a:off x="819150" y="1904600"/>
            <a:ext cx="7505700" cy="3632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sz="2600" b="1">
                <a:latin typeface="Vidaloka"/>
                <a:ea typeface="Vidaloka"/>
                <a:cs typeface="Vidaloka"/>
                <a:sym typeface="Vidaloka"/>
              </a:rPr>
              <a:t>Greetings</a:t>
            </a:r>
            <a:endParaRPr sz="2600" b="1">
              <a:latin typeface="Vidaloka"/>
              <a:ea typeface="Vidaloka"/>
              <a:cs typeface="Vidaloka"/>
              <a:sym typeface="Vidaloka"/>
            </a:endParaRPr>
          </a:p>
        </p:txBody>
      </p:sp>
      <p:sp>
        <p:nvSpPr>
          <p:cNvPr id="346" name="Google Shape;346;g2df99f63d9a_0_2152"/>
          <p:cNvSpPr txBox="1">
            <a:spLocks noGrp="1"/>
          </p:cNvSpPr>
          <p:nvPr>
            <p:ph type="subTitle" idx="4294967295"/>
          </p:nvPr>
        </p:nvSpPr>
        <p:spPr>
          <a:xfrm>
            <a:off x="6122325" y="1811305"/>
            <a:ext cx="2316000" cy="58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100" b="1" i="0" u="none" strike="noStrike" cap="none">
                <a:solidFill>
                  <a:schemeClr val="dk1"/>
                </a:solidFill>
                <a:latin typeface="Vidaloka"/>
                <a:ea typeface="Vidaloka"/>
                <a:cs typeface="Vidaloka"/>
                <a:sym typeface="Vidaloka"/>
              </a:rPr>
              <a:t>Morning Circles</a:t>
            </a:r>
            <a:endParaRPr sz="2100" b="1" i="0" u="none" strike="noStrike" cap="none">
              <a:solidFill>
                <a:schemeClr val="dk1"/>
              </a:solidFill>
              <a:latin typeface="Vidaloka"/>
              <a:ea typeface="Vidaloka"/>
              <a:cs typeface="Vidaloka"/>
              <a:sym typeface="Vidaloka"/>
            </a:endParaRPr>
          </a:p>
        </p:txBody>
      </p:sp>
      <p:sp>
        <p:nvSpPr>
          <p:cNvPr id="347" name="Google Shape;347;g2df99f63d9a_0_2152"/>
          <p:cNvSpPr txBox="1">
            <a:spLocks noGrp="1"/>
          </p:cNvSpPr>
          <p:nvPr>
            <p:ph type="subTitle" idx="4294967295"/>
          </p:nvPr>
        </p:nvSpPr>
        <p:spPr>
          <a:xfrm>
            <a:off x="3769313" y="3429001"/>
            <a:ext cx="2316000" cy="58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500" b="1" i="0" u="none" strike="noStrike" cap="none">
                <a:solidFill>
                  <a:schemeClr val="dk1"/>
                </a:solidFill>
                <a:latin typeface="Vidaloka"/>
                <a:ea typeface="Vidaloka"/>
                <a:cs typeface="Vidaloka"/>
                <a:sym typeface="Vidaloka"/>
              </a:rPr>
              <a:t>Superstar</a:t>
            </a:r>
            <a:endParaRPr sz="2500" b="1" i="0" u="none" strike="noStrike" cap="none">
              <a:solidFill>
                <a:schemeClr val="dk1"/>
              </a:solidFill>
              <a:latin typeface="Vidaloka"/>
              <a:ea typeface="Vidaloka"/>
              <a:cs typeface="Vidaloka"/>
              <a:sym typeface="Vidaloka"/>
            </a:endParaRPr>
          </a:p>
        </p:txBody>
      </p:sp>
      <p:sp>
        <p:nvSpPr>
          <p:cNvPr id="348" name="Google Shape;348;g2df99f63d9a_0_2152"/>
          <p:cNvSpPr txBox="1">
            <a:spLocks noGrp="1"/>
          </p:cNvSpPr>
          <p:nvPr>
            <p:ph type="subTitle" idx="4294967295"/>
          </p:nvPr>
        </p:nvSpPr>
        <p:spPr>
          <a:xfrm>
            <a:off x="855863" y="3478948"/>
            <a:ext cx="2015700" cy="76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600" b="1" i="0" u="none" strike="noStrike" cap="none">
                <a:solidFill>
                  <a:schemeClr val="dk1"/>
                </a:solidFill>
                <a:latin typeface="Vidaloka"/>
                <a:ea typeface="Vidaloka"/>
                <a:cs typeface="Vidaloka"/>
                <a:sym typeface="Vidaloka"/>
              </a:rPr>
              <a:t>Back to Back</a:t>
            </a:r>
            <a:endParaRPr sz="2600" b="1" i="0" u="none" strike="noStrike" cap="none">
              <a:solidFill>
                <a:schemeClr val="dk1"/>
              </a:solidFill>
              <a:latin typeface="Vidaloka"/>
              <a:ea typeface="Vidaloka"/>
              <a:cs typeface="Vidaloka"/>
              <a:sym typeface="Vidaloka"/>
            </a:endParaRPr>
          </a:p>
        </p:txBody>
      </p:sp>
      <p:sp>
        <p:nvSpPr>
          <p:cNvPr id="349" name="Google Shape;349;g2df99f63d9a_0_2152"/>
          <p:cNvSpPr txBox="1">
            <a:spLocks noGrp="1"/>
          </p:cNvSpPr>
          <p:nvPr>
            <p:ph type="subTitle" idx="4294967295"/>
          </p:nvPr>
        </p:nvSpPr>
        <p:spPr>
          <a:xfrm>
            <a:off x="6122313" y="3429001"/>
            <a:ext cx="2316000" cy="58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200" b="1" i="0" u="none" strike="noStrike" cap="none">
                <a:solidFill>
                  <a:schemeClr val="dk1"/>
                </a:solidFill>
                <a:latin typeface="Vidaloka"/>
                <a:ea typeface="Vidaloka"/>
                <a:cs typeface="Vidaloka"/>
                <a:sym typeface="Vidaloka"/>
              </a:rPr>
              <a:t>Four Corners</a:t>
            </a:r>
            <a:endParaRPr sz="2200" b="1" i="0" u="none" strike="noStrike" cap="none">
              <a:solidFill>
                <a:schemeClr val="dk1"/>
              </a:solidFill>
              <a:latin typeface="Vidaloka"/>
              <a:ea typeface="Vidaloka"/>
              <a:cs typeface="Vidaloka"/>
              <a:sym typeface="Vidaloka"/>
            </a:endParaRPr>
          </a:p>
        </p:txBody>
      </p:sp>
      <p:sp>
        <p:nvSpPr>
          <p:cNvPr id="350" name="Google Shape;350;g2df99f63d9a_0_2152"/>
          <p:cNvSpPr txBox="1">
            <a:spLocks noGrp="1"/>
          </p:cNvSpPr>
          <p:nvPr>
            <p:ph type="subTitle" idx="4294967295"/>
          </p:nvPr>
        </p:nvSpPr>
        <p:spPr>
          <a:xfrm>
            <a:off x="1573504" y="4813300"/>
            <a:ext cx="2583000" cy="763500"/>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1000"/>
              </a:spcBef>
              <a:spcAft>
                <a:spcPts val="0"/>
              </a:spcAft>
              <a:buClr>
                <a:schemeClr val="dk1"/>
              </a:buClr>
              <a:buSzPts val="275"/>
              <a:buFont typeface="Arial"/>
              <a:buNone/>
            </a:pPr>
            <a:r>
              <a:rPr lang="en-US" sz="2394" b="1" i="0" u="none" strike="noStrike" cap="none">
                <a:solidFill>
                  <a:schemeClr val="dk1"/>
                </a:solidFill>
                <a:latin typeface="Vidaloka"/>
                <a:ea typeface="Vidaloka"/>
                <a:cs typeface="Vidaloka"/>
                <a:sym typeface="Vidaloka"/>
              </a:rPr>
              <a:t>Power of Kindness</a:t>
            </a:r>
            <a:endParaRPr sz="2394" b="1" i="0" u="none" strike="noStrike" cap="none">
              <a:solidFill>
                <a:schemeClr val="dk1"/>
              </a:solidFill>
              <a:latin typeface="Vidaloka"/>
              <a:ea typeface="Vidaloka"/>
              <a:cs typeface="Vidaloka"/>
              <a:sym typeface="Vidaloka"/>
            </a:endParaRPr>
          </a:p>
          <a:p>
            <a:pPr marL="0" marR="0" lvl="0" indent="0" algn="l" rtl="0">
              <a:lnSpc>
                <a:spcPct val="95000"/>
              </a:lnSpc>
              <a:spcBef>
                <a:spcPts val="1000"/>
              </a:spcBef>
              <a:spcAft>
                <a:spcPts val="0"/>
              </a:spcAft>
              <a:buClr>
                <a:schemeClr val="dk1"/>
              </a:buClr>
              <a:buSzPts val="275"/>
              <a:buFont typeface="Arial"/>
              <a:buNone/>
            </a:pPr>
            <a:endParaRPr sz="800" b="1" i="0" u="none" strike="noStrike" cap="none">
              <a:solidFill>
                <a:schemeClr val="dk1"/>
              </a:solidFill>
              <a:latin typeface="Vidaloka"/>
              <a:ea typeface="Vidaloka"/>
              <a:cs typeface="Vidaloka"/>
              <a:sym typeface="Vidalok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df99f63d9a_0_2166" descr="An image of a wheel describing different feelings and emotions. "/>
          <p:cNvPicPr preferRelativeResize="0"/>
          <p:nvPr/>
        </p:nvPicPr>
        <p:blipFill rotWithShape="1">
          <a:blip r:embed="rId3">
            <a:alphaModFix/>
          </a:blip>
          <a:srcRect/>
          <a:stretch/>
        </p:blipFill>
        <p:spPr>
          <a:xfrm>
            <a:off x="2831325" y="635073"/>
            <a:ext cx="3321024" cy="3550767"/>
          </a:xfrm>
          <a:prstGeom prst="rect">
            <a:avLst/>
          </a:prstGeom>
          <a:noFill/>
          <a:ln>
            <a:noFill/>
          </a:ln>
        </p:spPr>
      </p:pic>
      <p:pic>
        <p:nvPicPr>
          <p:cNvPr id="357" name="Google Shape;357;g2df99f63d9a_0_2166" descr="Image of a jars labeled Kindness Confetti filled with small colorful pieces of paper with compliments and encouragement printed o these. "/>
          <p:cNvPicPr preferRelativeResize="0"/>
          <p:nvPr/>
        </p:nvPicPr>
        <p:blipFill rotWithShape="1">
          <a:blip r:embed="rId4">
            <a:alphaModFix/>
          </a:blip>
          <a:srcRect/>
          <a:stretch/>
        </p:blipFill>
        <p:spPr>
          <a:xfrm>
            <a:off x="281526" y="348700"/>
            <a:ext cx="2549799" cy="3199249"/>
          </a:xfrm>
          <a:prstGeom prst="rect">
            <a:avLst/>
          </a:prstGeom>
          <a:noFill/>
          <a:ln>
            <a:noFill/>
          </a:ln>
        </p:spPr>
      </p:pic>
      <p:sp>
        <p:nvSpPr>
          <p:cNvPr id="358" name="Google Shape;358;g2df99f63d9a_0_2166"/>
          <p:cNvSpPr txBox="1"/>
          <p:nvPr/>
        </p:nvSpPr>
        <p:spPr>
          <a:xfrm>
            <a:off x="376675" y="4196000"/>
            <a:ext cx="8556900" cy="2436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1000"/>
              </a:spcAft>
              <a:buClr>
                <a:srgbClr val="000000"/>
              </a:buClr>
              <a:buSzPts val="2900"/>
              <a:buFont typeface="Arial"/>
              <a:buNone/>
            </a:pPr>
            <a:r>
              <a:rPr lang="en-US" sz="2900" b="1" i="0" u="none" strike="noStrike" cap="none">
                <a:solidFill>
                  <a:schemeClr val="dk1"/>
                </a:solidFill>
                <a:latin typeface="Vidaloka"/>
                <a:ea typeface="Vidaloka"/>
                <a:cs typeface="Vidaloka"/>
                <a:sym typeface="Vidaloka"/>
              </a:rPr>
              <a:t>Intentionally build wellness breaks and activities into your daily schedule to refocus </a:t>
            </a:r>
            <a:endParaRPr sz="2400" b="1" i="0" u="none" strike="noStrike" cap="none">
              <a:solidFill>
                <a:schemeClr val="dk1"/>
              </a:solidFill>
              <a:latin typeface="Vidaloka"/>
              <a:ea typeface="Vidaloka"/>
              <a:cs typeface="Vidaloka"/>
              <a:sym typeface="Vidaloka"/>
            </a:endParaRPr>
          </a:p>
        </p:txBody>
      </p:sp>
      <p:pic>
        <p:nvPicPr>
          <p:cNvPr id="359" name="Google Shape;359;g2df99f63d9a_0_2166" descr="An image of an example of a check in opportunity for students to relate to one of nine images of sheep with different expressions. The image is labeled, &quot; On this sheep-scale, how do you feel today?&quot;"/>
          <p:cNvPicPr preferRelativeResize="0"/>
          <p:nvPr/>
        </p:nvPicPr>
        <p:blipFill rotWithShape="1">
          <a:blip r:embed="rId5">
            <a:alphaModFix/>
          </a:blip>
          <a:srcRect/>
          <a:stretch/>
        </p:blipFill>
        <p:spPr>
          <a:xfrm>
            <a:off x="6156119" y="348700"/>
            <a:ext cx="2777332" cy="3359251"/>
          </a:xfrm>
          <a:prstGeom prst="rect">
            <a:avLst/>
          </a:prstGeom>
          <a:noFill/>
          <a:ln>
            <a:noFill/>
          </a:ln>
        </p:spPr>
      </p:pic>
      <p:sp>
        <p:nvSpPr>
          <p:cNvPr id="2" name="Title 1" hidden="1">
            <a:extLst>
              <a:ext uri="{FF2B5EF4-FFF2-40B4-BE49-F238E27FC236}">
                <a16:creationId xmlns:a16="http://schemas.microsoft.com/office/drawing/2014/main" id="{9790049B-DA1F-F43C-50C6-189F2CA1265D}"/>
              </a:ext>
            </a:extLst>
          </p:cNvPr>
          <p:cNvSpPr>
            <a:spLocks noGrp="1"/>
          </p:cNvSpPr>
          <p:nvPr>
            <p:ph type="title" idx="4294967295"/>
          </p:nvPr>
        </p:nvSpPr>
        <p:spPr/>
        <p:txBody>
          <a:bodyPr>
            <a:normAutofit fontScale="90000"/>
          </a:bodyPr>
          <a:lstStyle/>
          <a:p>
            <a:r>
              <a:rPr lang="en-US" dirty="0"/>
              <a:t>Intentionally build wellness breaks  and activities into your daily schedule to refocus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df99f63d9a_0_2175"/>
          <p:cNvSpPr txBox="1">
            <a:spLocks noGrp="1"/>
          </p:cNvSpPr>
          <p:nvPr>
            <p:ph type="body" idx="4294967295"/>
          </p:nvPr>
        </p:nvSpPr>
        <p:spPr>
          <a:xfrm>
            <a:off x="819150" y="1966200"/>
            <a:ext cx="7505700" cy="3952200"/>
          </a:xfrm>
          <a:prstGeom prst="rect">
            <a:avLst/>
          </a:prstGeom>
          <a:noFill/>
          <a:ln>
            <a:noFill/>
          </a:ln>
        </p:spPr>
        <p:txBody>
          <a:bodyPr spcFirstLastPara="1" wrap="square" lIns="91425" tIns="45700" rIns="91425" bIns="45700" anchor="t" anchorCtr="0">
            <a:normAutofit/>
          </a:bodyPr>
          <a:lstStyle/>
          <a:p>
            <a:pPr marL="457200" lvl="0" indent="-406400" algn="l" rtl="0">
              <a:lnSpc>
                <a:spcPct val="115000"/>
              </a:lnSpc>
              <a:spcBef>
                <a:spcPts val="1000"/>
              </a:spcBef>
              <a:spcAft>
                <a:spcPts val="0"/>
              </a:spcAft>
              <a:buSzPts val="2800"/>
              <a:buFont typeface="Vidaloka"/>
              <a:buChar char="●"/>
            </a:pPr>
            <a:r>
              <a:rPr lang="en-US" u="sng" dirty="0">
                <a:solidFill>
                  <a:schemeClr val="hlink"/>
                </a:solidFill>
                <a:latin typeface="Vidaloka"/>
                <a:ea typeface="Vidaloka"/>
                <a:cs typeface="Vidaloka"/>
                <a:sym typeface="Vidaloka"/>
                <a:hlinkClick r:id="rId3"/>
              </a:rPr>
              <a:t>Clock Buddies</a:t>
            </a:r>
            <a:endParaRPr dirty="0">
              <a:latin typeface="Vidaloka"/>
              <a:ea typeface="Vidaloka"/>
              <a:cs typeface="Vidaloka"/>
              <a:sym typeface="Vidaloka"/>
            </a:endParaRPr>
          </a:p>
          <a:p>
            <a:pPr marL="457200" lvl="0" indent="-406400" algn="l" rtl="0">
              <a:lnSpc>
                <a:spcPct val="115000"/>
              </a:lnSpc>
              <a:spcBef>
                <a:spcPts val="1000"/>
              </a:spcBef>
              <a:spcAft>
                <a:spcPts val="0"/>
              </a:spcAft>
              <a:buSzPts val="2800"/>
              <a:buFont typeface="Vidaloka"/>
              <a:buChar char="●"/>
            </a:pPr>
            <a:r>
              <a:rPr lang="en-US" dirty="0">
                <a:latin typeface="Vidaloka"/>
                <a:ea typeface="Vidaloka"/>
                <a:cs typeface="Vidaloka"/>
                <a:sym typeface="Vidaloka"/>
              </a:rPr>
              <a:t>Think, Pair, Share</a:t>
            </a:r>
            <a:endParaRPr dirty="0">
              <a:latin typeface="Vidaloka"/>
              <a:ea typeface="Vidaloka"/>
              <a:cs typeface="Vidaloka"/>
              <a:sym typeface="Vidaloka"/>
            </a:endParaRPr>
          </a:p>
          <a:p>
            <a:pPr marL="457200" lvl="0" indent="-406400" algn="l" rtl="0">
              <a:lnSpc>
                <a:spcPct val="115000"/>
              </a:lnSpc>
              <a:spcBef>
                <a:spcPts val="1000"/>
              </a:spcBef>
              <a:spcAft>
                <a:spcPts val="0"/>
              </a:spcAft>
              <a:buSzPts val="2800"/>
              <a:buFont typeface="Vidaloka"/>
              <a:buChar char="●"/>
            </a:pPr>
            <a:r>
              <a:rPr lang="en-US" u="sng" dirty="0">
                <a:solidFill>
                  <a:schemeClr val="hlink"/>
                </a:solidFill>
                <a:latin typeface="Vidaloka"/>
                <a:ea typeface="Vidaloka"/>
                <a:cs typeface="Vidaloka"/>
                <a:sym typeface="Vidaloka"/>
                <a:hlinkClick r:id="rId4"/>
              </a:rPr>
              <a:t>Numbered Heads Together</a:t>
            </a:r>
            <a:endParaRPr dirty="0">
              <a:latin typeface="Vidaloka"/>
              <a:ea typeface="Vidaloka"/>
              <a:cs typeface="Vidaloka"/>
              <a:sym typeface="Vidaloka"/>
            </a:endParaRPr>
          </a:p>
          <a:p>
            <a:pPr marL="457200" lvl="0" indent="-406400" algn="l" rtl="0">
              <a:lnSpc>
                <a:spcPct val="115000"/>
              </a:lnSpc>
              <a:spcBef>
                <a:spcPts val="1000"/>
              </a:spcBef>
              <a:spcAft>
                <a:spcPts val="0"/>
              </a:spcAft>
              <a:buSzPts val="2800"/>
              <a:buFont typeface="Vidaloka"/>
              <a:buChar char="●"/>
            </a:pPr>
            <a:r>
              <a:rPr lang="en-US" dirty="0">
                <a:latin typeface="Vidaloka"/>
                <a:ea typeface="Vidaloka"/>
                <a:cs typeface="Vidaloka"/>
                <a:sym typeface="Vidaloka"/>
              </a:rPr>
              <a:t>Pass It On</a:t>
            </a:r>
            <a:endParaRPr dirty="0">
              <a:latin typeface="Vidaloka"/>
              <a:ea typeface="Vidaloka"/>
              <a:cs typeface="Vidaloka"/>
              <a:sym typeface="Vidaloka"/>
            </a:endParaRPr>
          </a:p>
          <a:p>
            <a:pPr marL="457200" lvl="0" indent="-406400" algn="l" rtl="0">
              <a:lnSpc>
                <a:spcPct val="115000"/>
              </a:lnSpc>
              <a:spcBef>
                <a:spcPts val="1000"/>
              </a:spcBef>
              <a:spcAft>
                <a:spcPts val="0"/>
              </a:spcAft>
              <a:buSzPts val="2800"/>
              <a:buFont typeface="Vidaloka"/>
              <a:buChar char="●"/>
            </a:pPr>
            <a:r>
              <a:rPr lang="en-US" dirty="0">
                <a:latin typeface="Vidaloka"/>
                <a:ea typeface="Vidaloka"/>
                <a:cs typeface="Vidaloka"/>
                <a:sym typeface="Vidaloka"/>
              </a:rPr>
              <a:t>Group Problem Solving</a:t>
            </a:r>
            <a:endParaRPr dirty="0">
              <a:latin typeface="Vidaloka"/>
              <a:ea typeface="Vidaloka"/>
              <a:cs typeface="Vidaloka"/>
              <a:sym typeface="Vidaloka"/>
            </a:endParaRPr>
          </a:p>
          <a:p>
            <a:pPr marL="457200" lvl="0" indent="0" algn="l" rtl="0">
              <a:lnSpc>
                <a:spcPct val="115000"/>
              </a:lnSpc>
              <a:spcBef>
                <a:spcPts val="1000"/>
              </a:spcBef>
              <a:spcAft>
                <a:spcPts val="0"/>
              </a:spcAft>
              <a:buSzPts val="2800"/>
              <a:buNone/>
            </a:pPr>
            <a:endParaRPr sz="2000" dirty="0">
              <a:solidFill>
                <a:schemeClr val="dk1"/>
              </a:solidFill>
              <a:latin typeface="Arial"/>
              <a:ea typeface="Arial"/>
              <a:cs typeface="Arial"/>
              <a:sym typeface="Arial"/>
            </a:endParaRPr>
          </a:p>
        </p:txBody>
      </p:sp>
      <p:pic>
        <p:nvPicPr>
          <p:cNvPr id="366" name="Google Shape;366;g2df99f63d9a_0_217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673050" y="1966208"/>
            <a:ext cx="2842300" cy="2856774"/>
          </a:xfrm>
          <a:prstGeom prst="rect">
            <a:avLst/>
          </a:prstGeom>
          <a:noFill/>
          <a:ln>
            <a:noFill/>
          </a:ln>
        </p:spPr>
      </p:pic>
      <p:sp>
        <p:nvSpPr>
          <p:cNvPr id="367" name="Google Shape;367;g2df99f63d9a_0_2175"/>
          <p:cNvSpPr txBox="1"/>
          <p:nvPr/>
        </p:nvSpPr>
        <p:spPr>
          <a:xfrm>
            <a:off x="5507275" y="5098367"/>
            <a:ext cx="2614200" cy="58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Visual credit:</a:t>
            </a:r>
            <a:r>
              <a:rPr lang="en-US" sz="1400" b="0" i="0" u="none" strike="noStrike" cap="none">
                <a:solidFill>
                  <a:srgbClr val="000000"/>
                </a:solidFill>
                <a:latin typeface="Arial"/>
                <a:ea typeface="Arial"/>
                <a:cs typeface="Arial"/>
                <a:sym typeface="Arial"/>
              </a:rPr>
              <a:t> </a:t>
            </a:r>
            <a:r>
              <a:rPr lang="en-US" sz="1000" b="0" i="0" u="sng" strike="noStrike" cap="none">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Montgomery Schools MD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2"/>
              </a:solidFill>
              <a:latin typeface="Calibri"/>
              <a:ea typeface="Calibri"/>
              <a:cs typeface="Calibri"/>
              <a:sym typeface="Calibri"/>
            </a:endParaRPr>
          </a:p>
        </p:txBody>
      </p:sp>
      <p:sp>
        <p:nvSpPr>
          <p:cNvPr id="368" name="Google Shape;368;g2df99f63d9a_0_2175"/>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t>Engagement Routines</a:t>
            </a:r>
            <a:endParaRPr dirty="0"/>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631</Words>
  <Application>Microsoft Office PowerPoint</Application>
  <PresentationFormat>On-screen Show (4:3)</PresentationFormat>
  <Paragraphs>109</Paragraphs>
  <Slides>21</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Calibri</vt:lpstr>
      <vt:lpstr>Arial</vt:lpstr>
      <vt:lpstr>Nunito</vt:lpstr>
      <vt:lpstr>Vidaloka</vt:lpstr>
      <vt:lpstr>Verdana</vt:lpstr>
      <vt:lpstr>Quattrocento Sans</vt:lpstr>
      <vt:lpstr>Merriweather Light</vt:lpstr>
      <vt:lpstr>Presentation Titles</vt:lpstr>
      <vt:lpstr>Content Slides</vt:lpstr>
      <vt:lpstr>Shift</vt:lpstr>
      <vt:lpstr>  Practices to Create a Culture of Wellness in the Classroom  Daria Lorio-Barsten, M.Ed., BCBA, LBA Sharon Zuckerwar, M.Ed.</vt:lpstr>
      <vt:lpstr>When you imagine your classroom…</vt:lpstr>
      <vt:lpstr>One Word Anchor</vt:lpstr>
      <vt:lpstr>Building relationships</vt:lpstr>
      <vt:lpstr>Let’s Start with Routines</vt:lpstr>
      <vt:lpstr>What do you already have?</vt:lpstr>
      <vt:lpstr>Welcoming Routines</vt:lpstr>
      <vt:lpstr>Intentionally build wellness breaks  and activities into your daily schedule to refocus</vt:lpstr>
      <vt:lpstr>Engagement Routines</vt:lpstr>
      <vt:lpstr>Wellness Engagement Routines</vt:lpstr>
      <vt:lpstr>Optimistic Closure</vt:lpstr>
      <vt:lpstr>Wellness Closure Routines</vt:lpstr>
      <vt:lpstr>Think Deeper About All The Routines In Your Classroom and School</vt:lpstr>
      <vt:lpstr>What about Schoolwide?</vt:lpstr>
      <vt:lpstr>Weekly Staff Check In example</vt:lpstr>
      <vt:lpstr>When things go sideways…</vt:lpstr>
      <vt:lpstr>Restoration and Recovery</vt:lpstr>
      <vt:lpstr>Keep. Donate. Toss.</vt:lpstr>
      <vt:lpstr>Keep. Donate. Toss.</vt:lpstr>
      <vt:lpstr>Keep. Donate. Toss.</vt:lpstr>
      <vt:lpstr>Ending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 Dupre</dc:creator>
  <cp:lastModifiedBy>Ryan McElhaney</cp:lastModifiedBy>
  <cp:revision>1</cp:revision>
  <dcterms:modified xsi:type="dcterms:W3CDTF">2024-06-11T20:39:52Z</dcterms:modified>
</cp:coreProperties>
</file>