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embeddedFontLst>
    <p:embeddedFont>
      <p:font typeface="Dosis" pitchFamily="2" charset="0"/>
      <p:regular r:id="rId26"/>
      <p:bold r:id="rId27"/>
    </p:embeddedFont>
    <p:embeddedFont>
      <p:font typeface="Dosis Light" pitchFamily="2" charset="0"/>
      <p:regular r:id="rId28"/>
      <p:bold r:id="rId29"/>
    </p:embeddedFont>
    <p:embeddedFont>
      <p:font typeface="Fira Sans Extra Condensed" panose="020B0503050000020004" pitchFamily="34" charset="0"/>
      <p:regular r:id="rId30"/>
      <p:bold r:id="rId31"/>
      <p:italic r:id="rId32"/>
      <p:boldItalic r:id="rId33"/>
    </p:embeddedFont>
    <p:embeddedFont>
      <p:font typeface="Fjalla One" panose="02000506040000020004" pitchFamily="2" charset="0"/>
      <p:regular r:id="rId34"/>
    </p:embeddedFont>
    <p:embeddedFont>
      <p:font typeface="Quattrocento Sans" panose="020B0502050000020003" pitchFamily="34" charset="0"/>
      <p:regular r:id="rId35"/>
      <p:bold r:id="rId36"/>
      <p:italic r:id="rId37"/>
      <p:boldItalic r:id="rId38"/>
    </p:embeddedFont>
    <p:embeddedFont>
      <p:font typeface="Roboto" panose="02000000000000000000" pitchFamily="2" charset="0"/>
      <p:regular r:id="rId39"/>
      <p:bold r:id="rId40"/>
      <p:italic r:id="rId41"/>
      <p:boldItalic r:id="rId42"/>
    </p:embeddedFont>
    <p:embeddedFont>
      <p:font typeface="Verdana" panose="020B060403050404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sdlbDWDZJOJbQZ2xO5hABMhJQw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die Soracc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A8D7"/>
    <a:srgbClr val="5D5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F3CA98-B78D-4CA1-AB7C-FF7E5AA584B3}">
  <a:tblStyle styleId="{85F3CA98-B78D-4CA1-AB7C-FF7E5AA584B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D84BD1-1D94-46A6-B992-6E1CF2147E78}"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94667" autoAdjust="0"/>
  </p:normalViewPr>
  <p:slideViewPr>
    <p:cSldViewPr snapToGrid="0">
      <p:cViewPr varScale="1">
        <p:scale>
          <a:sx n="111" d="100"/>
          <a:sy n="111" d="100"/>
        </p:scale>
        <p:origin x="1123"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font" Target="fonts/font1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dda4131103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dda4131103_3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2dda4131103_3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dda4131103_3_5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dda4131103_3_5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2dda4131103_3_56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dda4131103_3_5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dda4131103_3_5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2dda4131103_3_57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deaf2da597_0_6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g2deaf2da597_0_6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deaf2da597_0_5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g2deaf2da597_0_5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deaf2da597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2deaf2da597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deaf2da597_0_7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2deaf2da597_0_7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deaf2da597_0_7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g2deaf2da597_0_7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deaf2da597_0_7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2deaf2da597_0_7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ce87e421b4_2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ce87e421b4_2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g2ce87e421b4_2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ce87e421b4_4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ce87e421b4_4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2ce87e421b4_4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df6847322d_0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df6847322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ce87e421b4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ce87e421b4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2ce87e421b4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df6847322d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df6847322d_0_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dda4131103_3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2dda4131103_3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dda4131103_3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2dda4131103_3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dda4131103_3_2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2dda4131103_3_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dda4131103_3_4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2dda4131103_3_4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twitter.com/Vtss_ric" TargetMode="External"/><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hyperlink" Target="https://www.facebook.com/vtssric/" TargetMode="Externa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2"/>
        <p:cNvGrpSpPr/>
        <p:nvPr/>
      </p:nvGrpSpPr>
      <p:grpSpPr>
        <a:xfrm>
          <a:off x="0" y="0"/>
          <a:ext cx="0" cy="0"/>
          <a:chOff x="0" y="0"/>
          <a:chExt cx="0" cy="0"/>
        </a:xfrm>
      </p:grpSpPr>
      <p:pic>
        <p:nvPicPr>
          <p:cNvPr id="13" name="Google Shape;13;p21"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4" name="Google Shape;14;p21"/>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1"/>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6" name="Google Shape;16;p21"/>
          <p:cNvPicPr preferRelativeResize="0"/>
          <p:nvPr/>
        </p:nvPicPr>
        <p:blipFill rotWithShape="1">
          <a:blip r:embed="rId3">
            <a:alphaModFix/>
          </a:blip>
          <a:srcRect/>
          <a:stretch/>
        </p:blipFill>
        <p:spPr>
          <a:xfrm>
            <a:off x="3200400" y="104910"/>
            <a:ext cx="2667000" cy="134683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Footer 2">
  <p:cSld name="Content w/Footer 2">
    <p:spTree>
      <p:nvGrpSpPr>
        <p:cNvPr id="1" name="Shape 60"/>
        <p:cNvGrpSpPr/>
        <p:nvPr/>
      </p:nvGrpSpPr>
      <p:grpSpPr>
        <a:xfrm>
          <a:off x="0" y="0"/>
          <a:ext cx="0" cy="0"/>
          <a:chOff x="0" y="0"/>
          <a:chExt cx="0" cy="0"/>
        </a:xfrm>
      </p:grpSpPr>
      <p:sp>
        <p:nvSpPr>
          <p:cNvPr id="61" name="Google Shape;61;p31"/>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1"/>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3" name="Google Shape;63;p31"/>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64" name="Google Shape;64;p31" descr="A group of people smiling&#10;&#10;Description automatically generated with medium confidence"/>
          <p:cNvPicPr preferRelativeResize="0"/>
          <p:nvPr/>
        </p:nvPicPr>
        <p:blipFill rotWithShape="1">
          <a:blip r:embed="rId3">
            <a:alphaModFix/>
          </a:blip>
          <a:srcRect t="10901" b="7406"/>
          <a:stretch/>
        </p:blipFill>
        <p:spPr>
          <a:xfrm>
            <a:off x="0" y="5249173"/>
            <a:ext cx="9144000" cy="168071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Footer 3">
  <p:cSld name="Content w/Footer 3">
    <p:spTree>
      <p:nvGrpSpPr>
        <p:cNvPr id="1" name="Shape 65"/>
        <p:cNvGrpSpPr/>
        <p:nvPr/>
      </p:nvGrpSpPr>
      <p:grpSpPr>
        <a:xfrm>
          <a:off x="0" y="0"/>
          <a:ext cx="0" cy="0"/>
          <a:chOff x="0" y="0"/>
          <a:chExt cx="0" cy="0"/>
        </a:xfrm>
      </p:grpSpPr>
      <p:sp>
        <p:nvSpPr>
          <p:cNvPr id="66" name="Google Shape;66;p32"/>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2"/>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8" name="Google Shape;68;p32"/>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69" name="Google Shape;69;p32"/>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Footer 4">
  <p:cSld name="Content w/Footer 4">
    <p:spTree>
      <p:nvGrpSpPr>
        <p:cNvPr id="1" name="Shape 70"/>
        <p:cNvGrpSpPr/>
        <p:nvPr/>
      </p:nvGrpSpPr>
      <p:grpSpPr>
        <a:xfrm>
          <a:off x="0" y="0"/>
          <a:ext cx="0" cy="0"/>
          <a:chOff x="0" y="0"/>
          <a:chExt cx="0" cy="0"/>
        </a:xfrm>
      </p:grpSpPr>
      <p:sp>
        <p:nvSpPr>
          <p:cNvPr id="71" name="Google Shape;71;p33"/>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3"/>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3" name="Google Shape;73;p33"/>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74" name="Google Shape;74;p33"/>
          <p:cNvPicPr preferRelativeResize="0"/>
          <p:nvPr/>
        </p:nvPicPr>
        <p:blipFill rotWithShape="1">
          <a:blip r:embed="rId3">
            <a:alphaModFix/>
          </a:blip>
          <a:srcRect l="126" t="52" r="-125" b="39102"/>
          <a:stretch/>
        </p:blipFill>
        <p:spPr>
          <a:xfrm>
            <a:off x="11502" y="5183038"/>
            <a:ext cx="9144000" cy="168071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5"/>
        <p:cNvGrpSpPr/>
        <p:nvPr/>
      </p:nvGrpSpPr>
      <p:grpSpPr>
        <a:xfrm>
          <a:off x="0" y="0"/>
          <a:ext cx="0" cy="0"/>
          <a:chOff x="0" y="0"/>
          <a:chExt cx="0" cy="0"/>
        </a:xfrm>
      </p:grpSpPr>
      <p:sp>
        <p:nvSpPr>
          <p:cNvPr id="76" name="Google Shape;76;p34"/>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4"/>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8" name="Google Shape;78;p34"/>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79" name="Google Shape;79;p34"/>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Geometric Header">
  <p:cSld name="Geometric Header">
    <p:spTree>
      <p:nvGrpSpPr>
        <p:cNvPr id="1" name="Shape 80"/>
        <p:cNvGrpSpPr/>
        <p:nvPr/>
      </p:nvGrpSpPr>
      <p:grpSpPr>
        <a:xfrm>
          <a:off x="0" y="0"/>
          <a:ext cx="0" cy="0"/>
          <a:chOff x="0" y="0"/>
          <a:chExt cx="0" cy="0"/>
        </a:xfrm>
      </p:grpSpPr>
      <p:pic>
        <p:nvPicPr>
          <p:cNvPr id="81" name="Google Shape;81;p35"/>
          <p:cNvPicPr preferRelativeResize="0"/>
          <p:nvPr/>
        </p:nvPicPr>
        <p:blipFill rotWithShape="1">
          <a:blip r:embed="rId2">
            <a:alphaModFix/>
          </a:blip>
          <a:srcRect l="136" t="32397" r="-134" b="12769"/>
          <a:stretch/>
        </p:blipFill>
        <p:spPr>
          <a:xfrm rot="10800000">
            <a:off x="0" y="0"/>
            <a:ext cx="9143999" cy="1554608"/>
          </a:xfrm>
          <a:prstGeom prst="rect">
            <a:avLst/>
          </a:prstGeom>
          <a:noFill/>
          <a:ln>
            <a:noFill/>
          </a:ln>
        </p:spPr>
      </p:pic>
      <p:pic>
        <p:nvPicPr>
          <p:cNvPr id="82" name="Google Shape;82;p35"/>
          <p:cNvPicPr preferRelativeResize="0"/>
          <p:nvPr/>
        </p:nvPicPr>
        <p:blipFill rotWithShape="1">
          <a:blip r:embed="rId3">
            <a:alphaModFix/>
          </a:blip>
          <a:srcRect/>
          <a:stretch/>
        </p:blipFill>
        <p:spPr>
          <a:xfrm>
            <a:off x="76200" y="148669"/>
            <a:ext cx="1050987" cy="530748"/>
          </a:xfrm>
          <a:prstGeom prst="rect">
            <a:avLst/>
          </a:prstGeom>
          <a:noFill/>
          <a:ln>
            <a:noFill/>
          </a:ln>
        </p:spPr>
      </p:pic>
      <p:sp>
        <p:nvSpPr>
          <p:cNvPr id="83" name="Google Shape;83;p35"/>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Only" type="titleOnly">
  <p:cSld name="TITLE_ONLY">
    <p:spTree>
      <p:nvGrpSpPr>
        <p:cNvPr id="1" name="Shape 84"/>
        <p:cNvGrpSpPr/>
        <p:nvPr/>
      </p:nvGrpSpPr>
      <p:grpSpPr>
        <a:xfrm>
          <a:off x="0" y="0"/>
          <a:ext cx="0" cy="0"/>
          <a:chOff x="0" y="0"/>
          <a:chExt cx="0" cy="0"/>
        </a:xfrm>
      </p:grpSpPr>
      <p:sp>
        <p:nvSpPr>
          <p:cNvPr id="85" name="Google Shape;85;p36"/>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36"/>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1" type="twoObj">
  <p:cSld name="TWO_OBJECTS">
    <p:spTree>
      <p:nvGrpSpPr>
        <p:cNvPr id="1" name="Shape 87"/>
        <p:cNvGrpSpPr/>
        <p:nvPr/>
      </p:nvGrpSpPr>
      <p:grpSpPr>
        <a:xfrm>
          <a:off x="0" y="0"/>
          <a:ext cx="0" cy="0"/>
          <a:chOff x="0" y="0"/>
          <a:chExt cx="0" cy="0"/>
        </a:xfrm>
      </p:grpSpPr>
      <p:sp>
        <p:nvSpPr>
          <p:cNvPr id="88" name="Google Shape;88;p37"/>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7"/>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90" name="Google Shape;90;p37"/>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91" name="Google Shape;91;p37"/>
          <p:cNvPicPr preferRelativeResize="0"/>
          <p:nvPr/>
        </p:nvPicPr>
        <p:blipFill rotWithShape="1">
          <a:blip r:embed="rId2">
            <a:alphaModFix/>
          </a:blip>
          <a:srcRect/>
          <a:stretch/>
        </p:blipFill>
        <p:spPr>
          <a:xfrm>
            <a:off x="48426" y="154896"/>
            <a:ext cx="2667000" cy="1346835"/>
          </a:xfrm>
          <a:prstGeom prst="rect">
            <a:avLst/>
          </a:prstGeom>
          <a:noFill/>
          <a:ln>
            <a:noFill/>
          </a:ln>
        </p:spPr>
      </p:pic>
      <p:pic>
        <p:nvPicPr>
          <p:cNvPr id="92" name="Google Shape;92;p37"/>
          <p:cNvPicPr preferRelativeResize="0"/>
          <p:nvPr/>
        </p:nvPicPr>
        <p:blipFill rotWithShape="1">
          <a:blip r:embed="rId3">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2" type="twoTxTwoObj">
  <p:cSld name="TWO_OBJECTS_WITH_TEXT">
    <p:spTree>
      <p:nvGrpSpPr>
        <p:cNvPr id="1" name="Shape 93"/>
        <p:cNvGrpSpPr/>
        <p:nvPr/>
      </p:nvGrpSpPr>
      <p:grpSpPr>
        <a:xfrm>
          <a:off x="0" y="0"/>
          <a:ext cx="0" cy="0"/>
          <a:chOff x="0" y="0"/>
          <a:chExt cx="0" cy="0"/>
        </a:xfrm>
      </p:grpSpPr>
      <p:sp>
        <p:nvSpPr>
          <p:cNvPr id="94" name="Google Shape;94;p38"/>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8"/>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6" name="Google Shape;96;p38"/>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97" name="Google Shape;97;p38"/>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p38"/>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99" name="Google Shape;99;p38"/>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00" name="Google Shape;100;p38"/>
          <p:cNvSpPr/>
          <p:nvPr/>
        </p:nvSpPr>
        <p:spPr>
          <a:xfrm>
            <a:off x="4648200" y="1666566"/>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1" name="Google Shape;101;p38"/>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02"/>
        <p:cNvGrpSpPr/>
        <p:nvPr/>
      </p:nvGrpSpPr>
      <p:grpSpPr>
        <a:xfrm>
          <a:off x="0" y="0"/>
          <a:ext cx="0" cy="0"/>
          <a:chOff x="0" y="0"/>
          <a:chExt cx="0" cy="0"/>
        </a:xfrm>
      </p:grpSpPr>
      <p:pic>
        <p:nvPicPr>
          <p:cNvPr id="103" name="Google Shape;103;p39"/>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40"/>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0"/>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7" name="Google Shape;107;p40"/>
          <p:cNvSpPr txBox="1">
            <a:spLocks noGrp="1"/>
          </p:cNvSpPr>
          <p:nvPr>
            <p:ph type="body" idx="2"/>
          </p:nvPr>
        </p:nvSpPr>
        <p:spPr>
          <a:xfrm>
            <a:off x="457200"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08" name="Google Shape;108;p40"/>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9" name="Google Shape;109;p40"/>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7"/>
        <p:cNvGrpSpPr/>
        <p:nvPr/>
      </p:nvGrpSpPr>
      <p:grpSpPr>
        <a:xfrm>
          <a:off x="0" y="0"/>
          <a:ext cx="0" cy="0"/>
          <a:chOff x="0" y="0"/>
          <a:chExt cx="0" cy="0"/>
        </a:xfrm>
      </p:grpSpPr>
      <p:pic>
        <p:nvPicPr>
          <p:cNvPr id="18" name="Google Shape;18;p22"/>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19" name="Google Shape;19;p2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1" name="Google Shape;21;p22"/>
          <p:cNvPicPr preferRelativeResize="0"/>
          <p:nvPr/>
        </p:nvPicPr>
        <p:blipFill rotWithShape="1">
          <a:blip r:embed="rId3">
            <a:alphaModFix/>
          </a:blip>
          <a:srcRect/>
          <a:stretch/>
        </p:blipFill>
        <p:spPr>
          <a:xfrm>
            <a:off x="3200400" y="104910"/>
            <a:ext cx="2667000" cy="134683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er and Content NL">
  <p:cSld name="Header and Content NL">
    <p:spTree>
      <p:nvGrpSpPr>
        <p:cNvPr id="1" name="Shape 110"/>
        <p:cNvGrpSpPr/>
        <p:nvPr/>
      </p:nvGrpSpPr>
      <p:grpSpPr>
        <a:xfrm>
          <a:off x="0" y="0"/>
          <a:ext cx="0" cy="0"/>
          <a:chOff x="0" y="0"/>
          <a:chExt cx="0" cy="0"/>
        </a:xfrm>
      </p:grpSpPr>
      <p:sp>
        <p:nvSpPr>
          <p:cNvPr id="111" name="Google Shape;111;p41"/>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1"/>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ader Only NL">
  <p:cSld name="Header Only NL">
    <p:spTree>
      <p:nvGrpSpPr>
        <p:cNvPr id="1" name="Shape 113"/>
        <p:cNvGrpSpPr/>
        <p:nvPr/>
      </p:nvGrpSpPr>
      <p:grpSpPr>
        <a:xfrm>
          <a:off x="0" y="0"/>
          <a:ext cx="0" cy="0"/>
          <a:chOff x="0" y="0"/>
          <a:chExt cx="0" cy="0"/>
        </a:xfrm>
      </p:grpSpPr>
      <p:sp>
        <p:nvSpPr>
          <p:cNvPr id="114" name="Google Shape;114;p42"/>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NL">
  <p:cSld name="Blank NL">
    <p:bg>
      <p:bgPr>
        <a:solidFill>
          <a:schemeClr val="lt1"/>
        </a:solidFill>
        <a:effectLst/>
      </p:bgPr>
    </p:bg>
    <p:spTree>
      <p:nvGrpSpPr>
        <p:cNvPr id="1" name="Shape 115"/>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NL">
  <p:cSld name="Comparison NL">
    <p:spTree>
      <p:nvGrpSpPr>
        <p:cNvPr id="1" name="Shape 116"/>
        <p:cNvGrpSpPr/>
        <p:nvPr/>
      </p:nvGrpSpPr>
      <p:grpSpPr>
        <a:xfrm>
          <a:off x="0" y="0"/>
          <a:ext cx="0" cy="0"/>
          <a:chOff x="0" y="0"/>
          <a:chExt cx="0" cy="0"/>
        </a:xfrm>
      </p:grpSpPr>
      <p:sp>
        <p:nvSpPr>
          <p:cNvPr id="117" name="Google Shape;117;p44"/>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4"/>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19" name="Google Shape;119;p44"/>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120" name="Google Shape;120;p44"/>
          <p:cNvPicPr preferRelativeResize="0"/>
          <p:nvPr/>
        </p:nvPicPr>
        <p:blipFill rotWithShape="1">
          <a:blip r:embed="rId2">
            <a:alphaModFix/>
          </a:blip>
          <a:srcRect/>
          <a:stretch/>
        </p:blipFill>
        <p:spPr>
          <a:xfrm>
            <a:off x="48426" y="154896"/>
            <a:ext cx="2667000" cy="134683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2 NL">
  <p:cSld name="Comparison 2 NL">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5"/>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45"/>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25" name="Google Shape;125;p45"/>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45"/>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27" name="Google Shape;127;p45"/>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28" name="Google Shape;128;p45"/>
          <p:cNvSpPr/>
          <p:nvPr/>
        </p:nvSpPr>
        <p:spPr>
          <a:xfrm>
            <a:off x="4648200" y="1666566"/>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NL">
  <p:cSld name="Content with Caption NL">
    <p:spTree>
      <p:nvGrpSpPr>
        <p:cNvPr id="1" name="Shape 129"/>
        <p:cNvGrpSpPr/>
        <p:nvPr/>
      </p:nvGrpSpPr>
      <p:grpSpPr>
        <a:xfrm>
          <a:off x="0" y="0"/>
          <a:ext cx="0" cy="0"/>
          <a:chOff x="0" y="0"/>
          <a:chExt cx="0" cy="0"/>
        </a:xfrm>
      </p:grpSpPr>
      <p:sp>
        <p:nvSpPr>
          <p:cNvPr id="130" name="Google Shape;130;p46"/>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6"/>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46"/>
          <p:cNvSpPr txBox="1">
            <a:spLocks noGrp="1"/>
          </p:cNvSpPr>
          <p:nvPr>
            <p:ph type="body" idx="2"/>
          </p:nvPr>
        </p:nvSpPr>
        <p:spPr>
          <a:xfrm>
            <a:off x="457200"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33" name="Google Shape;133;p46"/>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7" name="Google Shape;137;p47"/>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8" name="Google Shape;138;p47"/>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Header Only">
  <p:cSld name="1_Header Only">
    <p:spTree>
      <p:nvGrpSpPr>
        <p:cNvPr id="1" name="Shape 139"/>
        <p:cNvGrpSpPr/>
        <p:nvPr/>
      </p:nvGrpSpPr>
      <p:grpSpPr>
        <a:xfrm>
          <a:off x="0" y="0"/>
          <a:ext cx="0" cy="0"/>
          <a:chOff x="0" y="0"/>
          <a:chExt cx="0" cy="0"/>
        </a:xfrm>
      </p:grpSpPr>
      <p:sp>
        <p:nvSpPr>
          <p:cNvPr id="140" name="Google Shape;140;p48"/>
          <p:cNvSpPr txBox="1">
            <a:spLocks noGrp="1"/>
          </p:cNvSpPr>
          <p:nvPr>
            <p:ph type="title"/>
          </p:nvPr>
        </p:nvSpPr>
        <p:spPr>
          <a:xfrm>
            <a:off x="628650" y="202259"/>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1" name="Google Shape;141;p48"/>
          <p:cNvPicPr preferRelativeResize="0"/>
          <p:nvPr/>
        </p:nvPicPr>
        <p:blipFill rotWithShape="1">
          <a:blip r:embed="rId2">
            <a:alphaModFix/>
          </a:blip>
          <a:srcRect/>
          <a:stretch/>
        </p:blipFill>
        <p:spPr>
          <a:xfrm>
            <a:off x="7467600" y="6009215"/>
            <a:ext cx="1559301" cy="787447"/>
          </a:xfrm>
          <a:prstGeom prst="rect">
            <a:avLst/>
          </a:prstGeom>
          <a:noFill/>
          <a:ln>
            <a:noFill/>
          </a:ln>
        </p:spPr>
      </p:pic>
      <p:grpSp>
        <p:nvGrpSpPr>
          <p:cNvPr id="142" name="Google Shape;142;p48"/>
          <p:cNvGrpSpPr/>
          <p:nvPr/>
        </p:nvGrpSpPr>
        <p:grpSpPr>
          <a:xfrm>
            <a:off x="2144995" y="3177707"/>
            <a:ext cx="4854010" cy="1143000"/>
            <a:chOff x="1981200" y="1826567"/>
            <a:chExt cx="4854010" cy="1143000"/>
          </a:xfrm>
        </p:grpSpPr>
        <p:pic>
          <p:nvPicPr>
            <p:cNvPr id="143" name="Google Shape;143;p48">
              <a:hlinkClick r:id="rId3"/>
            </p:cNvPr>
            <p:cNvPicPr preferRelativeResize="0"/>
            <p:nvPr/>
          </p:nvPicPr>
          <p:blipFill rotWithShape="1">
            <a:blip r:embed="rId4">
              <a:alphaModFix/>
            </a:blip>
            <a:srcRect/>
            <a:stretch/>
          </p:blipFill>
          <p:spPr>
            <a:xfrm>
              <a:off x="1981200" y="1826567"/>
              <a:ext cx="1143000" cy="1143000"/>
            </a:xfrm>
            <a:prstGeom prst="rect">
              <a:avLst/>
            </a:prstGeom>
            <a:noFill/>
            <a:ln>
              <a:noFill/>
            </a:ln>
          </p:spPr>
        </p:pic>
        <p:sp>
          <p:nvSpPr>
            <p:cNvPr id="144" name="Google Shape;144;p48"/>
            <p:cNvSpPr txBox="1"/>
            <p:nvPr/>
          </p:nvSpPr>
          <p:spPr>
            <a:xfrm>
              <a:off x="3544367" y="2167234"/>
              <a:ext cx="329084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Verdana"/>
                <a:buNone/>
              </a:pPr>
              <a:r>
                <a:rPr lang="en-US" sz="2400" b="0" i="0" u="none" strike="noStrike" cap="none">
                  <a:solidFill>
                    <a:schemeClr val="dk1"/>
                  </a:solidFill>
                  <a:latin typeface="Verdana"/>
                  <a:ea typeface="Verdana"/>
                  <a:cs typeface="Verdana"/>
                  <a:sym typeface="Verdana"/>
                </a:rPr>
                <a:t>Twitter – </a:t>
              </a:r>
              <a:r>
                <a:rPr lang="en-US" sz="2400" b="0" i="0" u="sng" strike="noStrike" cap="none">
                  <a:solidFill>
                    <a:schemeClr val="hlink"/>
                  </a:solidFill>
                  <a:latin typeface="Verdana"/>
                  <a:ea typeface="Verdana"/>
                  <a:cs typeface="Verdana"/>
                  <a:sym typeface="Verdana"/>
                  <a:hlinkClick r:id="rId3"/>
                </a:rPr>
                <a:t>VTSS_RIC</a:t>
              </a:r>
              <a:endParaRPr sz="2400" b="0" i="0" u="none" strike="noStrike" cap="none">
                <a:solidFill>
                  <a:schemeClr val="dk1"/>
                </a:solidFill>
                <a:latin typeface="Verdana"/>
                <a:ea typeface="Verdana"/>
                <a:cs typeface="Verdana"/>
                <a:sym typeface="Verdana"/>
              </a:endParaRPr>
            </a:p>
          </p:txBody>
        </p:sp>
      </p:grpSp>
      <p:grpSp>
        <p:nvGrpSpPr>
          <p:cNvPr id="145" name="Google Shape;145;p48"/>
          <p:cNvGrpSpPr/>
          <p:nvPr/>
        </p:nvGrpSpPr>
        <p:grpSpPr>
          <a:xfrm>
            <a:off x="2050634" y="4545484"/>
            <a:ext cx="5042731" cy="1143000"/>
            <a:chOff x="1981200" y="3426768"/>
            <a:chExt cx="5042731" cy="1143000"/>
          </a:xfrm>
        </p:grpSpPr>
        <p:pic>
          <p:nvPicPr>
            <p:cNvPr id="146" name="Google Shape;146;p48">
              <a:hlinkClick r:id="rId5"/>
            </p:cNvPr>
            <p:cNvPicPr preferRelativeResize="0"/>
            <p:nvPr/>
          </p:nvPicPr>
          <p:blipFill rotWithShape="1">
            <a:blip r:embed="rId6">
              <a:alphaModFix/>
            </a:blip>
            <a:srcRect/>
            <a:stretch/>
          </p:blipFill>
          <p:spPr>
            <a:xfrm>
              <a:off x="1981200" y="3426768"/>
              <a:ext cx="1143000" cy="1143000"/>
            </a:xfrm>
            <a:prstGeom prst="rect">
              <a:avLst/>
            </a:prstGeom>
            <a:noFill/>
            <a:ln>
              <a:noFill/>
            </a:ln>
          </p:spPr>
        </p:pic>
        <p:sp>
          <p:nvSpPr>
            <p:cNvPr id="147" name="Google Shape;147;p48"/>
            <p:cNvSpPr txBox="1"/>
            <p:nvPr/>
          </p:nvSpPr>
          <p:spPr>
            <a:xfrm>
              <a:off x="3547217" y="3767437"/>
              <a:ext cx="34767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Verdana"/>
                <a:buNone/>
              </a:pPr>
              <a:r>
                <a:rPr lang="en-US" sz="2400" b="0" i="0" u="none" strike="noStrike" cap="none">
                  <a:solidFill>
                    <a:schemeClr val="dk1"/>
                  </a:solidFill>
                  <a:latin typeface="Verdana"/>
                  <a:ea typeface="Verdana"/>
                  <a:cs typeface="Verdana"/>
                  <a:sym typeface="Verdana"/>
                </a:rPr>
                <a:t>Facebook – </a:t>
              </a:r>
              <a:r>
                <a:rPr lang="en-US" sz="2400" b="0" i="0" u="sng" strike="noStrike" cap="none">
                  <a:solidFill>
                    <a:schemeClr val="hlink"/>
                  </a:solidFill>
                  <a:latin typeface="Verdana"/>
                  <a:ea typeface="Verdana"/>
                  <a:cs typeface="Verdana"/>
                  <a:sym typeface="Verdana"/>
                  <a:hlinkClick r:id="rId5"/>
                </a:rPr>
                <a:t>VTSSRIC</a:t>
              </a:r>
              <a:endParaRPr sz="2400" b="0" i="0" u="none" strike="noStrike" cap="none">
                <a:solidFill>
                  <a:schemeClr val="dk1"/>
                </a:solidFill>
                <a:latin typeface="Verdana"/>
                <a:ea typeface="Verdana"/>
                <a:cs typeface="Verdana"/>
                <a:sym typeface="Verdana"/>
              </a:endParaRPr>
            </a:p>
          </p:txBody>
        </p:sp>
      </p:grpSp>
      <p:sp>
        <p:nvSpPr>
          <p:cNvPr id="148" name="Google Shape;148;p48"/>
          <p:cNvSpPr txBox="1"/>
          <p:nvPr/>
        </p:nvSpPr>
        <p:spPr>
          <a:xfrm>
            <a:off x="1066800" y="1752600"/>
            <a:ext cx="67818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Thank you for attending and please feel free to tag us at any of our social media handles below!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9"/>
        <p:cNvGrpSpPr/>
        <p:nvPr/>
      </p:nvGrpSpPr>
      <p:grpSpPr>
        <a:xfrm>
          <a:off x="0" y="0"/>
          <a:ext cx="0" cy="0"/>
          <a:chOff x="0" y="0"/>
          <a:chExt cx="0" cy="0"/>
        </a:xfrm>
      </p:grpSpPr>
      <p:sp>
        <p:nvSpPr>
          <p:cNvPr id="150" name="Google Shape;150;g2dda4131103_2_104"/>
          <p:cNvSpPr/>
          <p:nvPr/>
        </p:nvSpPr>
        <p:spPr>
          <a:xfrm>
            <a:off x="0" y="0"/>
            <a:ext cx="9144093" cy="6857985"/>
          </a:xfrm>
          <a:custGeom>
            <a:avLst/>
            <a:gdLst/>
            <a:ahLst/>
            <a:cxnLst/>
            <a:rect l="l" t="t" r="r" b="b"/>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g2dda4131103_2_104"/>
          <p:cNvSpPr/>
          <p:nvPr/>
        </p:nvSpPr>
        <p:spPr>
          <a:xfrm>
            <a:off x="0" y="5514847"/>
            <a:ext cx="1085915" cy="1343118"/>
          </a:xfrm>
          <a:custGeom>
            <a:avLst/>
            <a:gdLst/>
            <a:ahLst/>
            <a:cxnLst/>
            <a:rect l="l" t="t" r="r" b="b"/>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B8F5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2dda4131103_2_104"/>
          <p:cNvSpPr/>
          <p:nvPr/>
        </p:nvSpPr>
        <p:spPr>
          <a:xfrm>
            <a:off x="0" y="0"/>
            <a:ext cx="1936023" cy="3333804"/>
          </a:xfrm>
          <a:custGeom>
            <a:avLst/>
            <a:gdLst/>
            <a:ahLst/>
            <a:cxnLst/>
            <a:rect l="l" t="t" r="r" b="b"/>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9BCF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g2dda4131103_2_104"/>
          <p:cNvSpPr/>
          <p:nvPr/>
        </p:nvSpPr>
        <p:spPr>
          <a:xfrm>
            <a:off x="2221665" y="0"/>
            <a:ext cx="971649" cy="1124029"/>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51B1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g2dda4131103_2_104"/>
          <p:cNvSpPr txBox="1">
            <a:spLocks noGrp="1"/>
          </p:cNvSpPr>
          <p:nvPr>
            <p:ph type="ctrTitle"/>
          </p:nvPr>
        </p:nvSpPr>
        <p:spPr>
          <a:xfrm>
            <a:off x="4918075" y="2655800"/>
            <a:ext cx="3957900" cy="15465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5"/>
        <p:cNvGrpSpPr/>
        <p:nvPr/>
      </p:nvGrpSpPr>
      <p:grpSpPr>
        <a:xfrm>
          <a:off x="0" y="0"/>
          <a:ext cx="0" cy="0"/>
          <a:chOff x="0" y="0"/>
          <a:chExt cx="0" cy="0"/>
        </a:xfrm>
      </p:grpSpPr>
      <p:sp>
        <p:nvSpPr>
          <p:cNvPr id="156" name="Google Shape;156;g2dda4131103_3_214"/>
          <p:cNvSpPr/>
          <p:nvPr/>
        </p:nvSpPr>
        <p:spPr>
          <a:xfrm>
            <a:off x="0" y="0"/>
            <a:ext cx="9144093" cy="6857985"/>
          </a:xfrm>
          <a:custGeom>
            <a:avLst/>
            <a:gdLst/>
            <a:ahLst/>
            <a:cxnLst/>
            <a:rect l="l" t="t" r="r" b="b"/>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2dda4131103_3_214"/>
          <p:cNvSpPr/>
          <p:nvPr/>
        </p:nvSpPr>
        <p:spPr>
          <a:xfrm>
            <a:off x="1650244" y="4317103"/>
            <a:ext cx="930521" cy="1807551"/>
          </a:xfrm>
          <a:custGeom>
            <a:avLst/>
            <a:gdLst/>
            <a:ahLst/>
            <a:cxnLst/>
            <a:rect l="l" t="t" r="r" b="b"/>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2dda4131103_3_214"/>
          <p:cNvSpPr/>
          <p:nvPr/>
        </p:nvSpPr>
        <p:spPr>
          <a:xfrm>
            <a:off x="7602686" y="4683888"/>
            <a:ext cx="1278848" cy="1362130"/>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2dda4131103_3_214"/>
          <p:cNvSpPr/>
          <p:nvPr/>
        </p:nvSpPr>
        <p:spPr>
          <a:xfrm>
            <a:off x="6991883" y="5281532"/>
            <a:ext cx="566286" cy="1236031"/>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2dda4131103_3_214"/>
          <p:cNvSpPr/>
          <p:nvPr/>
        </p:nvSpPr>
        <p:spPr>
          <a:xfrm>
            <a:off x="0" y="3352803"/>
            <a:ext cx="1378855" cy="2543194"/>
          </a:xfrm>
          <a:custGeom>
            <a:avLst/>
            <a:gdLst/>
            <a:ahLst/>
            <a:cxnLst/>
            <a:rect l="l" t="t" r="r" b="b"/>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g2dda4131103_3_214"/>
          <p:cNvSpPr/>
          <p:nvPr/>
        </p:nvSpPr>
        <p:spPr>
          <a:xfrm>
            <a:off x="2114578" y="0"/>
            <a:ext cx="1107352" cy="1285953"/>
          </a:xfrm>
          <a:custGeom>
            <a:avLst/>
            <a:gdLst/>
            <a:ahLst/>
            <a:cxnLst/>
            <a:rect l="l" t="t" r="r" b="b"/>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2dda4131103_3_214"/>
          <p:cNvSpPr/>
          <p:nvPr/>
        </p:nvSpPr>
        <p:spPr>
          <a:xfrm>
            <a:off x="7600940" y="561948"/>
            <a:ext cx="1543076" cy="3581476"/>
          </a:xfrm>
          <a:custGeom>
            <a:avLst/>
            <a:gdLst/>
            <a:ahLst/>
            <a:cxnLst/>
            <a:rect l="l" t="t" r="r" b="b"/>
            <a:pathLst>
              <a:path w="15908" h="27692" extrusionOk="0">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2dda4131103_3_214"/>
          <p:cNvSpPr txBox="1">
            <a:spLocks noGrp="1"/>
          </p:cNvSpPr>
          <p:nvPr>
            <p:ph type="body" idx="1"/>
          </p:nvPr>
        </p:nvSpPr>
        <p:spPr>
          <a:xfrm>
            <a:off x="3344575" y="1764800"/>
            <a:ext cx="3859200" cy="10932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600"/>
              </a:spcBef>
              <a:spcAft>
                <a:spcPts val="0"/>
              </a:spcAft>
              <a:buClr>
                <a:schemeClr val="accent2"/>
              </a:buClr>
              <a:buSzPts val="2600"/>
              <a:buChar char="⊷"/>
              <a:defRPr sz="2600" i="1">
                <a:solidFill>
                  <a:schemeClr val="accent2"/>
                </a:solidFill>
              </a:defRPr>
            </a:lvl1pPr>
            <a:lvl2pPr marL="914400" lvl="1" indent="-393700" algn="l" rtl="0">
              <a:lnSpc>
                <a:spcPct val="100000"/>
              </a:lnSpc>
              <a:spcBef>
                <a:spcPts val="0"/>
              </a:spcBef>
              <a:spcAft>
                <a:spcPts val="0"/>
              </a:spcAft>
              <a:buClr>
                <a:schemeClr val="accent2"/>
              </a:buClr>
              <a:buSzPts val="2600"/>
              <a:buChar char="⊶"/>
              <a:defRPr sz="2600" i="1">
                <a:solidFill>
                  <a:schemeClr val="accent2"/>
                </a:solidFill>
              </a:defRPr>
            </a:lvl2pPr>
            <a:lvl3pPr marL="1371600" lvl="2" indent="-393700" algn="l" rtl="0">
              <a:lnSpc>
                <a:spcPct val="100000"/>
              </a:lnSpc>
              <a:spcBef>
                <a:spcPts val="0"/>
              </a:spcBef>
              <a:spcAft>
                <a:spcPts val="0"/>
              </a:spcAft>
              <a:buClr>
                <a:schemeClr val="accent2"/>
              </a:buClr>
              <a:buSzPts val="2600"/>
              <a:buChar char="⊸"/>
              <a:defRPr sz="2600" i="1">
                <a:solidFill>
                  <a:schemeClr val="accent2"/>
                </a:solidFill>
              </a:defRPr>
            </a:lvl3pPr>
            <a:lvl4pPr marL="1828800" lvl="3" indent="-393700" algn="l" rtl="0">
              <a:lnSpc>
                <a:spcPct val="100000"/>
              </a:lnSpc>
              <a:spcBef>
                <a:spcPts val="0"/>
              </a:spcBef>
              <a:spcAft>
                <a:spcPts val="0"/>
              </a:spcAft>
              <a:buClr>
                <a:schemeClr val="accent2"/>
              </a:buClr>
              <a:buSzPts val="2600"/>
              <a:buChar char="●"/>
              <a:defRPr sz="2600" i="1">
                <a:solidFill>
                  <a:schemeClr val="accent2"/>
                </a:solidFill>
              </a:defRPr>
            </a:lvl4pPr>
            <a:lvl5pPr marL="2286000" lvl="4" indent="-393700" algn="l" rtl="0">
              <a:lnSpc>
                <a:spcPct val="100000"/>
              </a:lnSpc>
              <a:spcBef>
                <a:spcPts val="0"/>
              </a:spcBef>
              <a:spcAft>
                <a:spcPts val="0"/>
              </a:spcAft>
              <a:buClr>
                <a:schemeClr val="accent2"/>
              </a:buClr>
              <a:buSzPts val="2600"/>
              <a:buChar char="○"/>
              <a:defRPr sz="2600" i="1">
                <a:solidFill>
                  <a:schemeClr val="accent2"/>
                </a:solidFill>
              </a:defRPr>
            </a:lvl5pPr>
            <a:lvl6pPr marL="2743200" lvl="5" indent="-393700" algn="l" rtl="0">
              <a:lnSpc>
                <a:spcPct val="100000"/>
              </a:lnSpc>
              <a:spcBef>
                <a:spcPts val="0"/>
              </a:spcBef>
              <a:spcAft>
                <a:spcPts val="0"/>
              </a:spcAft>
              <a:buClr>
                <a:schemeClr val="accent2"/>
              </a:buClr>
              <a:buSzPts val="2600"/>
              <a:buChar char="■"/>
              <a:defRPr sz="2600" i="1">
                <a:solidFill>
                  <a:schemeClr val="accent2"/>
                </a:solidFill>
              </a:defRPr>
            </a:lvl6pPr>
            <a:lvl7pPr marL="3200400" lvl="6" indent="-393700" algn="l" rtl="0">
              <a:lnSpc>
                <a:spcPct val="100000"/>
              </a:lnSpc>
              <a:spcBef>
                <a:spcPts val="0"/>
              </a:spcBef>
              <a:spcAft>
                <a:spcPts val="0"/>
              </a:spcAft>
              <a:buClr>
                <a:schemeClr val="accent2"/>
              </a:buClr>
              <a:buSzPts val="2600"/>
              <a:buChar char="●"/>
              <a:defRPr sz="2600" i="1">
                <a:solidFill>
                  <a:schemeClr val="accent2"/>
                </a:solidFill>
              </a:defRPr>
            </a:lvl7pPr>
            <a:lvl8pPr marL="3657600" lvl="7" indent="-393700" algn="l" rtl="0">
              <a:lnSpc>
                <a:spcPct val="100000"/>
              </a:lnSpc>
              <a:spcBef>
                <a:spcPts val="0"/>
              </a:spcBef>
              <a:spcAft>
                <a:spcPts val="0"/>
              </a:spcAft>
              <a:buClr>
                <a:schemeClr val="accent2"/>
              </a:buClr>
              <a:buSzPts val="2600"/>
              <a:buChar char="○"/>
              <a:defRPr sz="2600" i="1">
                <a:solidFill>
                  <a:schemeClr val="accent2"/>
                </a:solidFill>
              </a:defRPr>
            </a:lvl8pPr>
            <a:lvl9pPr marL="4114800" lvl="8" indent="-393700" algn="l" rtl="0">
              <a:lnSpc>
                <a:spcPct val="100000"/>
              </a:lnSpc>
              <a:spcBef>
                <a:spcPts val="0"/>
              </a:spcBef>
              <a:spcAft>
                <a:spcPts val="0"/>
              </a:spcAft>
              <a:buClr>
                <a:schemeClr val="accent2"/>
              </a:buClr>
              <a:buSzPts val="2600"/>
              <a:buChar char="■"/>
              <a:defRPr sz="2600" i="1">
                <a:solidFill>
                  <a:schemeClr val="accent2"/>
                </a:solidFill>
              </a:defRPr>
            </a:lvl9pPr>
          </a:lstStyle>
          <a:p>
            <a:endParaRPr/>
          </a:p>
        </p:txBody>
      </p:sp>
      <p:sp>
        <p:nvSpPr>
          <p:cNvPr id="164" name="Google Shape;164;g2dda4131103_3_214"/>
          <p:cNvSpPr txBox="1"/>
          <p:nvPr/>
        </p:nvSpPr>
        <p:spPr>
          <a:xfrm>
            <a:off x="1531725" y="1456225"/>
            <a:ext cx="1957200" cy="871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9600"/>
              <a:buFont typeface="Arial"/>
              <a:buNone/>
            </a:pPr>
            <a:r>
              <a:rPr lang="en-US" sz="9600" b="0" i="0" u="none" strike="noStrike" cap="none">
                <a:solidFill>
                  <a:schemeClr val="dk1"/>
                </a:solidFill>
                <a:latin typeface="Dosis"/>
                <a:ea typeface="Dosis"/>
                <a:cs typeface="Dosis"/>
                <a:sym typeface="Dosis"/>
              </a:rPr>
              <a:t>“</a:t>
            </a:r>
            <a:endParaRPr sz="9600" b="0" i="0" u="none" strike="noStrike" cap="none">
              <a:solidFill>
                <a:schemeClr val="dk1"/>
              </a:solidFill>
              <a:latin typeface="Dosis"/>
              <a:ea typeface="Dosis"/>
              <a:cs typeface="Dosis"/>
              <a:sym typeface="Dosis"/>
            </a:endParaRPr>
          </a:p>
        </p:txBody>
      </p:sp>
      <p:sp>
        <p:nvSpPr>
          <p:cNvPr id="165" name="Google Shape;165;g2dda4131103_3_214"/>
          <p:cNvSpPr txBox="1">
            <a:spLocks noGrp="1"/>
          </p:cNvSpPr>
          <p:nvPr>
            <p:ph type="sldNum" idx="12"/>
          </p:nvPr>
        </p:nvSpPr>
        <p:spPr>
          <a:xfrm>
            <a:off x="76209" y="6333135"/>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1pPr>
            <a:lvl2pPr marL="0" marR="0" lvl="1"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2pPr>
            <a:lvl3pPr marL="0" marR="0" lvl="2"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3pPr>
            <a:lvl4pPr marL="0" marR="0" lvl="3"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4pPr>
            <a:lvl5pPr marL="0" marR="0" lvl="4"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5pPr>
            <a:lvl6pPr marL="0" marR="0" lvl="5"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6pPr>
            <a:lvl7pPr marL="0" marR="0" lvl="6"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7pPr>
            <a:lvl8pPr marL="0" marR="0" lvl="7"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8pPr>
            <a:lvl9pPr marL="0" marR="0" lvl="8"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22"/>
        <p:cNvGrpSpPr/>
        <p:nvPr/>
      </p:nvGrpSpPr>
      <p:grpSpPr>
        <a:xfrm>
          <a:off x="0" y="0"/>
          <a:ext cx="0" cy="0"/>
          <a:chOff x="0" y="0"/>
          <a:chExt cx="0" cy="0"/>
        </a:xfrm>
      </p:grpSpPr>
      <p:pic>
        <p:nvPicPr>
          <p:cNvPr id="23" name="Google Shape;23;p23"/>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24" name="Google Shape;24;p23"/>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6" name="Google Shape;26;p23"/>
          <p:cNvPicPr preferRelativeResize="0"/>
          <p:nvPr/>
        </p:nvPicPr>
        <p:blipFill rotWithShape="1">
          <a:blip r:embed="rId3">
            <a:alphaModFix/>
          </a:blip>
          <a:srcRect/>
          <a:stretch/>
        </p:blipFill>
        <p:spPr>
          <a:xfrm>
            <a:off x="3200400" y="104910"/>
            <a:ext cx="2667000" cy="134683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166"/>
        <p:cNvGrpSpPr/>
        <p:nvPr/>
      </p:nvGrpSpPr>
      <p:grpSpPr>
        <a:xfrm>
          <a:off x="0" y="0"/>
          <a:ext cx="0" cy="0"/>
          <a:chOff x="0" y="0"/>
          <a:chExt cx="0" cy="0"/>
        </a:xfrm>
      </p:grpSpPr>
      <p:sp>
        <p:nvSpPr>
          <p:cNvPr id="167" name="Google Shape;167;g2dda4131103_3_330"/>
          <p:cNvSpPr/>
          <p:nvPr/>
        </p:nvSpPr>
        <p:spPr>
          <a:xfrm>
            <a:off x="0" y="0"/>
            <a:ext cx="9144093" cy="6857985"/>
          </a:xfrm>
          <a:custGeom>
            <a:avLst/>
            <a:gdLst/>
            <a:ahLst/>
            <a:cxnLst/>
            <a:rect l="l" t="t" r="r" b="b"/>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g2dda4131103_3_330"/>
          <p:cNvSpPr/>
          <p:nvPr/>
        </p:nvSpPr>
        <p:spPr>
          <a:xfrm>
            <a:off x="0" y="5514847"/>
            <a:ext cx="1085915" cy="1343118"/>
          </a:xfrm>
          <a:custGeom>
            <a:avLst/>
            <a:gdLst/>
            <a:ahLst/>
            <a:cxnLst/>
            <a:rect l="l" t="t" r="r" b="b"/>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2dda4131103_3_330"/>
          <p:cNvSpPr/>
          <p:nvPr/>
        </p:nvSpPr>
        <p:spPr>
          <a:xfrm>
            <a:off x="0" y="0"/>
            <a:ext cx="1936023" cy="3333804"/>
          </a:xfrm>
          <a:custGeom>
            <a:avLst/>
            <a:gdLst/>
            <a:ahLst/>
            <a:cxnLst/>
            <a:rect l="l" t="t" r="r" b="b"/>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2dda4131103_3_330"/>
          <p:cNvSpPr/>
          <p:nvPr/>
        </p:nvSpPr>
        <p:spPr>
          <a:xfrm>
            <a:off x="2221665" y="0"/>
            <a:ext cx="971649" cy="1124029"/>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g2dda4131103_3_330"/>
          <p:cNvSpPr txBox="1">
            <a:spLocks noGrp="1"/>
          </p:cNvSpPr>
          <p:nvPr>
            <p:ph type="title"/>
          </p:nvPr>
        </p:nvSpPr>
        <p:spPr>
          <a:xfrm>
            <a:off x="5242000" y="1597367"/>
            <a:ext cx="3444900" cy="9213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172" name="Google Shape;172;g2dda4131103_3_330"/>
          <p:cNvSpPr txBox="1">
            <a:spLocks noGrp="1"/>
          </p:cNvSpPr>
          <p:nvPr>
            <p:ph type="body" idx="1"/>
          </p:nvPr>
        </p:nvSpPr>
        <p:spPr>
          <a:xfrm>
            <a:off x="5242000" y="2665300"/>
            <a:ext cx="3444900" cy="28008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600"/>
              </a:spcBef>
              <a:spcAft>
                <a:spcPts val="0"/>
              </a:spcAft>
              <a:buSzPts val="2400"/>
              <a:buChar char="⊷"/>
              <a:defRPr/>
            </a:lvl1pPr>
            <a:lvl2pPr marL="914400" lvl="1" indent="-381000" algn="l" rtl="0">
              <a:lnSpc>
                <a:spcPct val="100000"/>
              </a:lnSpc>
              <a:spcBef>
                <a:spcPts val="0"/>
              </a:spcBef>
              <a:spcAft>
                <a:spcPts val="0"/>
              </a:spcAft>
              <a:buSzPts val="2400"/>
              <a:buChar char="⊶"/>
              <a:defRPr/>
            </a:lvl2pPr>
            <a:lvl3pPr marL="1371600" lvl="2" indent="-381000" algn="l" rtl="0">
              <a:lnSpc>
                <a:spcPct val="100000"/>
              </a:lnSpc>
              <a:spcBef>
                <a:spcPts val="0"/>
              </a:spcBef>
              <a:spcAft>
                <a:spcPts val="0"/>
              </a:spcAft>
              <a:buSzPts val="2400"/>
              <a:buChar char="⊸"/>
              <a:defRPr/>
            </a:lvl3pPr>
            <a:lvl4pPr marL="1828800" lvl="3" indent="-381000" algn="l" rtl="0">
              <a:lnSpc>
                <a:spcPct val="100000"/>
              </a:lnSpc>
              <a:spcBef>
                <a:spcPts val="0"/>
              </a:spcBef>
              <a:spcAft>
                <a:spcPts val="0"/>
              </a:spcAft>
              <a:buSzPts val="2400"/>
              <a:buChar char="●"/>
              <a:defRPr/>
            </a:lvl4pPr>
            <a:lvl5pPr marL="2286000" lvl="4" indent="-381000" algn="l" rtl="0">
              <a:lnSpc>
                <a:spcPct val="100000"/>
              </a:lnSpc>
              <a:spcBef>
                <a:spcPts val="0"/>
              </a:spcBef>
              <a:spcAft>
                <a:spcPts val="0"/>
              </a:spcAft>
              <a:buSzPts val="2400"/>
              <a:buChar char="○"/>
              <a:defRPr/>
            </a:lvl5pPr>
            <a:lvl6pPr marL="2743200" lvl="5" indent="-381000" algn="l" rtl="0">
              <a:lnSpc>
                <a:spcPct val="100000"/>
              </a:lnSpc>
              <a:spcBef>
                <a:spcPts val="0"/>
              </a:spcBef>
              <a:spcAft>
                <a:spcPts val="0"/>
              </a:spcAft>
              <a:buSzPts val="2400"/>
              <a:buChar char="■"/>
              <a:defRPr/>
            </a:lvl6pPr>
            <a:lvl7pPr marL="3200400" lvl="6" indent="-381000" algn="l" rtl="0">
              <a:lnSpc>
                <a:spcPct val="100000"/>
              </a:lnSpc>
              <a:spcBef>
                <a:spcPts val="0"/>
              </a:spcBef>
              <a:spcAft>
                <a:spcPts val="0"/>
              </a:spcAft>
              <a:buSzPts val="2400"/>
              <a:buChar char="●"/>
              <a:defRPr/>
            </a:lvl7pPr>
            <a:lvl8pPr marL="3657600" lvl="7" indent="-381000" algn="l" rtl="0">
              <a:lnSpc>
                <a:spcPct val="100000"/>
              </a:lnSpc>
              <a:spcBef>
                <a:spcPts val="0"/>
              </a:spcBef>
              <a:spcAft>
                <a:spcPts val="0"/>
              </a:spcAft>
              <a:buSzPts val="2400"/>
              <a:buChar char="○"/>
              <a:defRPr/>
            </a:lvl8pPr>
            <a:lvl9pPr marL="4114800" lvl="8" indent="-381000" algn="l" rtl="0">
              <a:lnSpc>
                <a:spcPct val="100000"/>
              </a:lnSpc>
              <a:spcBef>
                <a:spcPts val="0"/>
              </a:spcBef>
              <a:spcAft>
                <a:spcPts val="0"/>
              </a:spcAft>
              <a:buSzPts val="2400"/>
              <a:buChar char="■"/>
              <a:defRPr/>
            </a:lvl9pPr>
          </a:lstStyle>
          <a:p>
            <a:endParaRPr/>
          </a:p>
        </p:txBody>
      </p:sp>
      <p:sp>
        <p:nvSpPr>
          <p:cNvPr id="173" name="Google Shape;173;g2dda4131103_3_330"/>
          <p:cNvSpPr txBox="1">
            <a:spLocks noGrp="1"/>
          </p:cNvSpPr>
          <p:nvPr>
            <p:ph type="sldNum" idx="12"/>
          </p:nvPr>
        </p:nvSpPr>
        <p:spPr>
          <a:xfrm>
            <a:off x="76209" y="6333135"/>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1pPr>
            <a:lvl2pPr marL="0" marR="0" lvl="1"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2pPr>
            <a:lvl3pPr marL="0" marR="0" lvl="2"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3pPr>
            <a:lvl4pPr marL="0" marR="0" lvl="3"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4pPr>
            <a:lvl5pPr marL="0" marR="0" lvl="4"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5pPr>
            <a:lvl6pPr marL="0" marR="0" lvl="5"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6pPr>
            <a:lvl7pPr marL="0" marR="0" lvl="6"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7pPr>
            <a:lvl8pPr marL="0" marR="0" lvl="7"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8pPr>
            <a:lvl9pPr marL="0" marR="0" lvl="8"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1 column">
  <p:cSld name="TITLE_AND_BODY_2">
    <p:spTree>
      <p:nvGrpSpPr>
        <p:cNvPr id="1" name="Shape 174"/>
        <p:cNvGrpSpPr/>
        <p:nvPr/>
      </p:nvGrpSpPr>
      <p:grpSpPr>
        <a:xfrm>
          <a:off x="0" y="0"/>
          <a:ext cx="0" cy="0"/>
          <a:chOff x="0" y="0"/>
          <a:chExt cx="0" cy="0"/>
        </a:xfrm>
      </p:grpSpPr>
      <p:sp>
        <p:nvSpPr>
          <p:cNvPr id="175" name="Google Shape;175;g2dda4131103_3_444"/>
          <p:cNvSpPr/>
          <p:nvPr/>
        </p:nvSpPr>
        <p:spPr>
          <a:xfrm>
            <a:off x="0" y="0"/>
            <a:ext cx="9144093" cy="6857985"/>
          </a:xfrm>
          <a:custGeom>
            <a:avLst/>
            <a:gdLst/>
            <a:ahLst/>
            <a:cxnLst/>
            <a:rect l="l" t="t" r="r" b="b"/>
            <a:pathLst>
              <a:path w="94269" h="53026" extrusionOk="0">
                <a:moveTo>
                  <a:pt x="40138" y="14729"/>
                </a:moveTo>
                <a:lnTo>
                  <a:pt x="40211" y="15411"/>
                </a:lnTo>
                <a:lnTo>
                  <a:pt x="40303" y="16239"/>
                </a:lnTo>
                <a:lnTo>
                  <a:pt x="40395" y="17325"/>
                </a:lnTo>
                <a:lnTo>
                  <a:pt x="40469" y="18633"/>
                </a:lnTo>
                <a:lnTo>
                  <a:pt x="40543" y="20161"/>
                </a:lnTo>
                <a:lnTo>
                  <a:pt x="40561" y="20989"/>
                </a:lnTo>
                <a:lnTo>
                  <a:pt x="40579" y="21855"/>
                </a:lnTo>
                <a:lnTo>
                  <a:pt x="40561" y="22738"/>
                </a:lnTo>
                <a:lnTo>
                  <a:pt x="40561" y="23659"/>
                </a:lnTo>
                <a:lnTo>
                  <a:pt x="40524" y="24616"/>
                </a:lnTo>
                <a:lnTo>
                  <a:pt x="40469" y="25574"/>
                </a:lnTo>
                <a:lnTo>
                  <a:pt x="40395" y="26568"/>
                </a:lnTo>
                <a:lnTo>
                  <a:pt x="40303" y="27562"/>
                </a:lnTo>
                <a:lnTo>
                  <a:pt x="40193" y="28556"/>
                </a:lnTo>
                <a:lnTo>
                  <a:pt x="40064" y="29569"/>
                </a:lnTo>
                <a:lnTo>
                  <a:pt x="39880" y="30563"/>
                </a:lnTo>
                <a:lnTo>
                  <a:pt x="39696" y="31558"/>
                </a:lnTo>
                <a:lnTo>
                  <a:pt x="39475" y="32552"/>
                </a:lnTo>
                <a:lnTo>
                  <a:pt x="39217" y="33528"/>
                </a:lnTo>
                <a:lnTo>
                  <a:pt x="38922" y="34485"/>
                </a:lnTo>
                <a:lnTo>
                  <a:pt x="38591" y="35424"/>
                </a:lnTo>
                <a:lnTo>
                  <a:pt x="38407" y="35884"/>
                </a:lnTo>
                <a:lnTo>
                  <a:pt x="38223" y="36326"/>
                </a:lnTo>
                <a:lnTo>
                  <a:pt x="38039" y="36768"/>
                </a:lnTo>
                <a:lnTo>
                  <a:pt x="37818" y="37210"/>
                </a:lnTo>
                <a:lnTo>
                  <a:pt x="37597" y="37633"/>
                </a:lnTo>
                <a:lnTo>
                  <a:pt x="37376" y="38038"/>
                </a:lnTo>
                <a:lnTo>
                  <a:pt x="37136" y="38444"/>
                </a:lnTo>
                <a:lnTo>
                  <a:pt x="36897" y="38849"/>
                </a:lnTo>
                <a:lnTo>
                  <a:pt x="36621" y="39235"/>
                </a:lnTo>
                <a:lnTo>
                  <a:pt x="36363" y="39585"/>
                </a:lnTo>
                <a:lnTo>
                  <a:pt x="36087" y="39953"/>
                </a:lnTo>
                <a:lnTo>
                  <a:pt x="35811" y="40285"/>
                </a:lnTo>
                <a:lnTo>
                  <a:pt x="35516" y="40598"/>
                </a:lnTo>
                <a:lnTo>
                  <a:pt x="35222" y="40911"/>
                </a:lnTo>
                <a:lnTo>
                  <a:pt x="34927" y="41205"/>
                </a:lnTo>
                <a:lnTo>
                  <a:pt x="34614" y="41500"/>
                </a:lnTo>
                <a:lnTo>
                  <a:pt x="34301" y="41758"/>
                </a:lnTo>
                <a:lnTo>
                  <a:pt x="33988" y="42015"/>
                </a:lnTo>
                <a:lnTo>
                  <a:pt x="33675" y="42255"/>
                </a:lnTo>
                <a:lnTo>
                  <a:pt x="33344" y="42494"/>
                </a:lnTo>
                <a:lnTo>
                  <a:pt x="33012" y="42715"/>
                </a:lnTo>
                <a:lnTo>
                  <a:pt x="32681" y="42918"/>
                </a:lnTo>
                <a:lnTo>
                  <a:pt x="32349" y="43102"/>
                </a:lnTo>
                <a:lnTo>
                  <a:pt x="32018" y="43286"/>
                </a:lnTo>
                <a:lnTo>
                  <a:pt x="31337" y="43636"/>
                </a:lnTo>
                <a:lnTo>
                  <a:pt x="30656" y="43930"/>
                </a:lnTo>
                <a:lnTo>
                  <a:pt x="29956" y="44188"/>
                </a:lnTo>
                <a:lnTo>
                  <a:pt x="29275" y="44409"/>
                </a:lnTo>
                <a:lnTo>
                  <a:pt x="28593" y="44593"/>
                </a:lnTo>
                <a:lnTo>
                  <a:pt x="27912" y="44740"/>
                </a:lnTo>
                <a:lnTo>
                  <a:pt x="27249" y="44869"/>
                </a:lnTo>
                <a:lnTo>
                  <a:pt x="26605" y="44961"/>
                </a:lnTo>
                <a:lnTo>
                  <a:pt x="25961" y="45035"/>
                </a:lnTo>
                <a:lnTo>
                  <a:pt x="25335" y="45090"/>
                </a:lnTo>
                <a:lnTo>
                  <a:pt x="24745" y="45127"/>
                </a:lnTo>
                <a:lnTo>
                  <a:pt x="24175" y="45145"/>
                </a:lnTo>
                <a:lnTo>
                  <a:pt x="23622" y="45145"/>
                </a:lnTo>
                <a:lnTo>
                  <a:pt x="23125" y="45127"/>
                </a:lnTo>
                <a:lnTo>
                  <a:pt x="22205" y="45072"/>
                </a:lnTo>
                <a:lnTo>
                  <a:pt x="21450" y="44998"/>
                </a:lnTo>
                <a:lnTo>
                  <a:pt x="20879" y="44924"/>
                </a:lnTo>
                <a:lnTo>
                  <a:pt x="20400" y="44851"/>
                </a:lnTo>
                <a:lnTo>
                  <a:pt x="20124" y="44427"/>
                </a:lnTo>
                <a:lnTo>
                  <a:pt x="19829" y="43949"/>
                </a:lnTo>
                <a:lnTo>
                  <a:pt x="19461" y="43286"/>
                </a:lnTo>
                <a:lnTo>
                  <a:pt x="19038" y="42457"/>
                </a:lnTo>
                <a:lnTo>
                  <a:pt x="18835" y="41997"/>
                </a:lnTo>
                <a:lnTo>
                  <a:pt x="18614" y="41500"/>
                </a:lnTo>
                <a:lnTo>
                  <a:pt x="18393" y="40966"/>
                </a:lnTo>
                <a:lnTo>
                  <a:pt x="18191" y="40414"/>
                </a:lnTo>
                <a:lnTo>
                  <a:pt x="17988" y="39824"/>
                </a:lnTo>
                <a:lnTo>
                  <a:pt x="17804" y="39198"/>
                </a:lnTo>
                <a:lnTo>
                  <a:pt x="17638" y="38572"/>
                </a:lnTo>
                <a:lnTo>
                  <a:pt x="17491" y="37910"/>
                </a:lnTo>
                <a:lnTo>
                  <a:pt x="17362" y="37228"/>
                </a:lnTo>
                <a:lnTo>
                  <a:pt x="17252" y="36529"/>
                </a:lnTo>
                <a:lnTo>
                  <a:pt x="17178" y="35811"/>
                </a:lnTo>
                <a:lnTo>
                  <a:pt x="17141" y="35074"/>
                </a:lnTo>
                <a:lnTo>
                  <a:pt x="17141" y="34338"/>
                </a:lnTo>
                <a:lnTo>
                  <a:pt x="17178" y="33564"/>
                </a:lnTo>
                <a:lnTo>
                  <a:pt x="17215" y="33196"/>
                </a:lnTo>
                <a:lnTo>
                  <a:pt x="17252" y="32810"/>
                </a:lnTo>
                <a:lnTo>
                  <a:pt x="17307" y="32423"/>
                </a:lnTo>
                <a:lnTo>
                  <a:pt x="17381" y="32036"/>
                </a:lnTo>
                <a:lnTo>
                  <a:pt x="17473" y="31650"/>
                </a:lnTo>
                <a:lnTo>
                  <a:pt x="17565" y="31245"/>
                </a:lnTo>
                <a:lnTo>
                  <a:pt x="17675" y="30858"/>
                </a:lnTo>
                <a:lnTo>
                  <a:pt x="17786" y="30471"/>
                </a:lnTo>
                <a:lnTo>
                  <a:pt x="17933" y="30066"/>
                </a:lnTo>
                <a:lnTo>
                  <a:pt x="18080" y="29680"/>
                </a:lnTo>
                <a:lnTo>
                  <a:pt x="18246" y="29293"/>
                </a:lnTo>
                <a:lnTo>
                  <a:pt x="18430" y="28888"/>
                </a:lnTo>
                <a:lnTo>
                  <a:pt x="18614" y="28501"/>
                </a:lnTo>
                <a:lnTo>
                  <a:pt x="18835" y="28115"/>
                </a:lnTo>
                <a:lnTo>
                  <a:pt x="19056" y="27710"/>
                </a:lnTo>
                <a:lnTo>
                  <a:pt x="19314" y="27323"/>
                </a:lnTo>
                <a:lnTo>
                  <a:pt x="19572" y="26936"/>
                </a:lnTo>
                <a:lnTo>
                  <a:pt x="19848" y="26550"/>
                </a:lnTo>
                <a:lnTo>
                  <a:pt x="20142" y="26181"/>
                </a:lnTo>
                <a:lnTo>
                  <a:pt x="20437" y="25813"/>
                </a:lnTo>
                <a:lnTo>
                  <a:pt x="20750" y="25445"/>
                </a:lnTo>
                <a:lnTo>
                  <a:pt x="21081" y="25095"/>
                </a:lnTo>
                <a:lnTo>
                  <a:pt x="21413" y="24745"/>
                </a:lnTo>
                <a:lnTo>
                  <a:pt x="21763" y="24395"/>
                </a:lnTo>
                <a:lnTo>
                  <a:pt x="22499" y="23714"/>
                </a:lnTo>
                <a:lnTo>
                  <a:pt x="23254" y="23070"/>
                </a:lnTo>
                <a:lnTo>
                  <a:pt x="24046" y="22444"/>
                </a:lnTo>
                <a:lnTo>
                  <a:pt x="24856" y="21855"/>
                </a:lnTo>
                <a:lnTo>
                  <a:pt x="25703" y="21265"/>
                </a:lnTo>
                <a:lnTo>
                  <a:pt x="26550" y="20713"/>
                </a:lnTo>
                <a:lnTo>
                  <a:pt x="27415" y="20179"/>
                </a:lnTo>
                <a:lnTo>
                  <a:pt x="28299" y="19682"/>
                </a:lnTo>
                <a:lnTo>
                  <a:pt x="29164" y="19203"/>
                </a:lnTo>
                <a:lnTo>
                  <a:pt x="30048" y="18743"/>
                </a:lnTo>
                <a:lnTo>
                  <a:pt x="30913" y="18320"/>
                </a:lnTo>
                <a:lnTo>
                  <a:pt x="31760" y="17896"/>
                </a:lnTo>
                <a:lnTo>
                  <a:pt x="32607" y="17528"/>
                </a:lnTo>
                <a:lnTo>
                  <a:pt x="33417" y="17160"/>
                </a:lnTo>
                <a:lnTo>
                  <a:pt x="34209" y="16828"/>
                </a:lnTo>
                <a:lnTo>
                  <a:pt x="34982" y="16515"/>
                </a:lnTo>
                <a:lnTo>
                  <a:pt x="36400" y="15963"/>
                </a:lnTo>
                <a:lnTo>
                  <a:pt x="37652" y="15521"/>
                </a:lnTo>
                <a:lnTo>
                  <a:pt x="38683" y="15171"/>
                </a:lnTo>
                <a:lnTo>
                  <a:pt x="39456" y="14913"/>
                </a:lnTo>
                <a:lnTo>
                  <a:pt x="40138" y="14729"/>
                </a:lnTo>
                <a:close/>
                <a:moveTo>
                  <a:pt x="0" y="0"/>
                </a:moveTo>
                <a:lnTo>
                  <a:pt x="0" y="53026"/>
                </a:lnTo>
                <a:lnTo>
                  <a:pt x="94268" y="53026"/>
                </a:lnTo>
                <a:lnTo>
                  <a:pt x="94268" y="0"/>
                </a:lnTo>
                <a:close/>
              </a:path>
            </a:pathLst>
          </a:custGeom>
          <a:solidFill>
            <a:srgbClr val="FFFFFF"/>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g2dda4131103_3_444"/>
          <p:cNvSpPr/>
          <p:nvPr/>
        </p:nvSpPr>
        <p:spPr>
          <a:xfrm>
            <a:off x="528548" y="1428601"/>
            <a:ext cx="1164582" cy="2443350"/>
          </a:xfrm>
          <a:custGeom>
            <a:avLst/>
            <a:gdLst/>
            <a:ahLst/>
            <a:cxnLst/>
            <a:rect l="l" t="t" r="r" b="b"/>
            <a:pathLst>
              <a:path w="12006" h="18892" extrusionOk="0">
                <a:moveTo>
                  <a:pt x="2063" y="1"/>
                </a:moveTo>
                <a:lnTo>
                  <a:pt x="1934" y="369"/>
                </a:lnTo>
                <a:lnTo>
                  <a:pt x="1768" y="793"/>
                </a:lnTo>
                <a:lnTo>
                  <a:pt x="1584" y="1363"/>
                </a:lnTo>
                <a:lnTo>
                  <a:pt x="1345" y="2063"/>
                </a:lnTo>
                <a:lnTo>
                  <a:pt x="1106" y="2873"/>
                </a:lnTo>
                <a:lnTo>
                  <a:pt x="866" y="3794"/>
                </a:lnTo>
                <a:lnTo>
                  <a:pt x="627" y="4770"/>
                </a:lnTo>
                <a:lnTo>
                  <a:pt x="406" y="5819"/>
                </a:lnTo>
                <a:lnTo>
                  <a:pt x="314" y="6353"/>
                </a:lnTo>
                <a:lnTo>
                  <a:pt x="222" y="6905"/>
                </a:lnTo>
                <a:lnTo>
                  <a:pt x="148" y="7458"/>
                </a:lnTo>
                <a:lnTo>
                  <a:pt x="93" y="8028"/>
                </a:lnTo>
                <a:lnTo>
                  <a:pt x="38" y="8599"/>
                </a:lnTo>
                <a:lnTo>
                  <a:pt x="19" y="9152"/>
                </a:lnTo>
                <a:lnTo>
                  <a:pt x="1" y="9722"/>
                </a:lnTo>
                <a:lnTo>
                  <a:pt x="1" y="10275"/>
                </a:lnTo>
                <a:lnTo>
                  <a:pt x="38" y="10845"/>
                </a:lnTo>
                <a:lnTo>
                  <a:pt x="93" y="11379"/>
                </a:lnTo>
                <a:lnTo>
                  <a:pt x="167" y="11932"/>
                </a:lnTo>
                <a:lnTo>
                  <a:pt x="259" y="12447"/>
                </a:lnTo>
                <a:lnTo>
                  <a:pt x="388" y="12963"/>
                </a:lnTo>
                <a:lnTo>
                  <a:pt x="535" y="13478"/>
                </a:lnTo>
                <a:lnTo>
                  <a:pt x="682" y="13865"/>
                </a:lnTo>
                <a:lnTo>
                  <a:pt x="848" y="14233"/>
                </a:lnTo>
                <a:lnTo>
                  <a:pt x="1032" y="14583"/>
                </a:lnTo>
                <a:lnTo>
                  <a:pt x="1216" y="14914"/>
                </a:lnTo>
                <a:lnTo>
                  <a:pt x="1419" y="15227"/>
                </a:lnTo>
                <a:lnTo>
                  <a:pt x="1640" y="15522"/>
                </a:lnTo>
                <a:lnTo>
                  <a:pt x="1860" y="15798"/>
                </a:lnTo>
                <a:lnTo>
                  <a:pt x="2100" y="16074"/>
                </a:lnTo>
                <a:lnTo>
                  <a:pt x="2339" y="16314"/>
                </a:lnTo>
                <a:lnTo>
                  <a:pt x="2597" y="16553"/>
                </a:lnTo>
                <a:lnTo>
                  <a:pt x="2855" y="16774"/>
                </a:lnTo>
                <a:lnTo>
                  <a:pt x="3112" y="16995"/>
                </a:lnTo>
                <a:lnTo>
                  <a:pt x="3389" y="17179"/>
                </a:lnTo>
                <a:lnTo>
                  <a:pt x="3665" y="17363"/>
                </a:lnTo>
                <a:lnTo>
                  <a:pt x="3941" y="17529"/>
                </a:lnTo>
                <a:lnTo>
                  <a:pt x="4217" y="17695"/>
                </a:lnTo>
                <a:lnTo>
                  <a:pt x="4770" y="17971"/>
                </a:lnTo>
                <a:lnTo>
                  <a:pt x="5322" y="18192"/>
                </a:lnTo>
                <a:lnTo>
                  <a:pt x="5856" y="18394"/>
                </a:lnTo>
                <a:lnTo>
                  <a:pt x="6371" y="18542"/>
                </a:lnTo>
                <a:lnTo>
                  <a:pt x="6850" y="18670"/>
                </a:lnTo>
                <a:lnTo>
                  <a:pt x="7292" y="18781"/>
                </a:lnTo>
                <a:lnTo>
                  <a:pt x="7679" y="18836"/>
                </a:lnTo>
                <a:lnTo>
                  <a:pt x="8010" y="18891"/>
                </a:lnTo>
                <a:lnTo>
                  <a:pt x="4015" y="5727"/>
                </a:lnTo>
                <a:lnTo>
                  <a:pt x="9041" y="18560"/>
                </a:lnTo>
                <a:lnTo>
                  <a:pt x="9262" y="18321"/>
                </a:lnTo>
                <a:lnTo>
                  <a:pt x="9538" y="18026"/>
                </a:lnTo>
                <a:lnTo>
                  <a:pt x="9814" y="17695"/>
                </a:lnTo>
                <a:lnTo>
                  <a:pt x="10109" y="17290"/>
                </a:lnTo>
                <a:lnTo>
                  <a:pt x="10422" y="16866"/>
                </a:lnTo>
                <a:lnTo>
                  <a:pt x="10735" y="16369"/>
                </a:lnTo>
                <a:lnTo>
                  <a:pt x="11029" y="15853"/>
                </a:lnTo>
                <a:lnTo>
                  <a:pt x="11287" y="15283"/>
                </a:lnTo>
                <a:lnTo>
                  <a:pt x="11416" y="14988"/>
                </a:lnTo>
                <a:lnTo>
                  <a:pt x="11527" y="14693"/>
                </a:lnTo>
                <a:lnTo>
                  <a:pt x="11637" y="14362"/>
                </a:lnTo>
                <a:lnTo>
                  <a:pt x="11729" y="14049"/>
                </a:lnTo>
                <a:lnTo>
                  <a:pt x="11821" y="13718"/>
                </a:lnTo>
                <a:lnTo>
                  <a:pt x="11895" y="13386"/>
                </a:lnTo>
                <a:lnTo>
                  <a:pt x="11950" y="13036"/>
                </a:lnTo>
                <a:lnTo>
                  <a:pt x="11987" y="12687"/>
                </a:lnTo>
                <a:lnTo>
                  <a:pt x="12005" y="12318"/>
                </a:lnTo>
                <a:lnTo>
                  <a:pt x="12005" y="11950"/>
                </a:lnTo>
                <a:lnTo>
                  <a:pt x="12005" y="11582"/>
                </a:lnTo>
                <a:lnTo>
                  <a:pt x="11968" y="11214"/>
                </a:lnTo>
                <a:lnTo>
                  <a:pt x="11913" y="10827"/>
                </a:lnTo>
                <a:lnTo>
                  <a:pt x="11821" y="10440"/>
                </a:lnTo>
                <a:lnTo>
                  <a:pt x="11729" y="10035"/>
                </a:lnTo>
                <a:lnTo>
                  <a:pt x="11600" y="9649"/>
                </a:lnTo>
                <a:lnTo>
                  <a:pt x="11416" y="9152"/>
                </a:lnTo>
                <a:lnTo>
                  <a:pt x="11195" y="8673"/>
                </a:lnTo>
                <a:lnTo>
                  <a:pt x="10956" y="8194"/>
                </a:lnTo>
                <a:lnTo>
                  <a:pt x="10680" y="7715"/>
                </a:lnTo>
                <a:lnTo>
                  <a:pt x="10367" y="7255"/>
                </a:lnTo>
                <a:lnTo>
                  <a:pt x="10054" y="6813"/>
                </a:lnTo>
                <a:lnTo>
                  <a:pt x="9704" y="6353"/>
                </a:lnTo>
                <a:lnTo>
                  <a:pt x="9354" y="5930"/>
                </a:lnTo>
                <a:lnTo>
                  <a:pt x="8967" y="5506"/>
                </a:lnTo>
                <a:lnTo>
                  <a:pt x="8581" y="5083"/>
                </a:lnTo>
                <a:lnTo>
                  <a:pt x="8194" y="4678"/>
                </a:lnTo>
                <a:lnTo>
                  <a:pt x="7789" y="4291"/>
                </a:lnTo>
                <a:lnTo>
                  <a:pt x="7384" y="3904"/>
                </a:lnTo>
                <a:lnTo>
                  <a:pt x="6979" y="3536"/>
                </a:lnTo>
                <a:lnTo>
                  <a:pt x="6150" y="2855"/>
                </a:lnTo>
                <a:lnTo>
                  <a:pt x="5359" y="2229"/>
                </a:lnTo>
                <a:lnTo>
                  <a:pt x="4604" y="1676"/>
                </a:lnTo>
                <a:lnTo>
                  <a:pt x="3923" y="1179"/>
                </a:lnTo>
                <a:lnTo>
                  <a:pt x="3297" y="774"/>
                </a:lnTo>
                <a:lnTo>
                  <a:pt x="2799" y="443"/>
                </a:lnTo>
                <a:lnTo>
                  <a:pt x="2413" y="204"/>
                </a:lnTo>
                <a:lnTo>
                  <a:pt x="206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g2dda4131103_3_444"/>
          <p:cNvSpPr/>
          <p:nvPr/>
        </p:nvSpPr>
        <p:spPr>
          <a:xfrm>
            <a:off x="1192991" y="0"/>
            <a:ext cx="2343229" cy="1809750"/>
          </a:xfrm>
          <a:custGeom>
            <a:avLst/>
            <a:gdLst/>
            <a:ahLst/>
            <a:cxnLst/>
            <a:rect l="l" t="t" r="r" b="b"/>
            <a:pathLst>
              <a:path w="24157" h="13993" extrusionOk="0">
                <a:moveTo>
                  <a:pt x="147" y="0"/>
                </a:moveTo>
                <a:lnTo>
                  <a:pt x="92" y="479"/>
                </a:lnTo>
                <a:lnTo>
                  <a:pt x="37" y="939"/>
                </a:lnTo>
                <a:lnTo>
                  <a:pt x="18" y="1436"/>
                </a:lnTo>
                <a:lnTo>
                  <a:pt x="0" y="1915"/>
                </a:lnTo>
                <a:lnTo>
                  <a:pt x="18" y="2541"/>
                </a:lnTo>
                <a:lnTo>
                  <a:pt x="55" y="3148"/>
                </a:lnTo>
                <a:lnTo>
                  <a:pt x="147" y="3756"/>
                </a:lnTo>
                <a:lnTo>
                  <a:pt x="239" y="4345"/>
                </a:lnTo>
                <a:lnTo>
                  <a:pt x="387" y="4934"/>
                </a:lnTo>
                <a:lnTo>
                  <a:pt x="534" y="5505"/>
                </a:lnTo>
                <a:lnTo>
                  <a:pt x="737" y="6076"/>
                </a:lnTo>
                <a:lnTo>
                  <a:pt x="957" y="6610"/>
                </a:lnTo>
                <a:lnTo>
                  <a:pt x="1197" y="7144"/>
                </a:lnTo>
                <a:lnTo>
                  <a:pt x="1455" y="7678"/>
                </a:lnTo>
                <a:lnTo>
                  <a:pt x="1749" y="8175"/>
                </a:lnTo>
                <a:lnTo>
                  <a:pt x="2062" y="8672"/>
                </a:lnTo>
                <a:lnTo>
                  <a:pt x="2394" y="9132"/>
                </a:lnTo>
                <a:lnTo>
                  <a:pt x="2762" y="9592"/>
                </a:lnTo>
                <a:lnTo>
                  <a:pt x="3130" y="10034"/>
                </a:lnTo>
                <a:lnTo>
                  <a:pt x="3535" y="10458"/>
                </a:lnTo>
                <a:lnTo>
                  <a:pt x="3959" y="10863"/>
                </a:lnTo>
                <a:lnTo>
                  <a:pt x="4400" y="11231"/>
                </a:lnTo>
                <a:lnTo>
                  <a:pt x="4861" y="11599"/>
                </a:lnTo>
                <a:lnTo>
                  <a:pt x="5321" y="11931"/>
                </a:lnTo>
                <a:lnTo>
                  <a:pt x="5818" y="12244"/>
                </a:lnTo>
                <a:lnTo>
                  <a:pt x="6315" y="12538"/>
                </a:lnTo>
                <a:lnTo>
                  <a:pt x="6849" y="12796"/>
                </a:lnTo>
                <a:lnTo>
                  <a:pt x="7383" y="13035"/>
                </a:lnTo>
                <a:lnTo>
                  <a:pt x="7917" y="13256"/>
                </a:lnTo>
                <a:lnTo>
                  <a:pt x="8488" y="13459"/>
                </a:lnTo>
                <a:lnTo>
                  <a:pt x="9059" y="13606"/>
                </a:lnTo>
                <a:lnTo>
                  <a:pt x="9648" y="13754"/>
                </a:lnTo>
                <a:lnTo>
                  <a:pt x="10237" y="13846"/>
                </a:lnTo>
                <a:lnTo>
                  <a:pt x="10845" y="13938"/>
                </a:lnTo>
                <a:lnTo>
                  <a:pt x="11452" y="13974"/>
                </a:lnTo>
                <a:lnTo>
                  <a:pt x="12078" y="13993"/>
                </a:lnTo>
                <a:lnTo>
                  <a:pt x="12704" y="13974"/>
                </a:lnTo>
                <a:lnTo>
                  <a:pt x="13312" y="13938"/>
                </a:lnTo>
                <a:lnTo>
                  <a:pt x="13919" y="13846"/>
                </a:lnTo>
                <a:lnTo>
                  <a:pt x="14508" y="13754"/>
                </a:lnTo>
                <a:lnTo>
                  <a:pt x="15098" y="13606"/>
                </a:lnTo>
                <a:lnTo>
                  <a:pt x="15668" y="13459"/>
                </a:lnTo>
                <a:lnTo>
                  <a:pt x="16239" y="13256"/>
                </a:lnTo>
                <a:lnTo>
                  <a:pt x="16773" y="13035"/>
                </a:lnTo>
                <a:lnTo>
                  <a:pt x="17307" y="12796"/>
                </a:lnTo>
                <a:lnTo>
                  <a:pt x="17841" y="12538"/>
                </a:lnTo>
                <a:lnTo>
                  <a:pt x="18338" y="12244"/>
                </a:lnTo>
                <a:lnTo>
                  <a:pt x="18835" y="11931"/>
                </a:lnTo>
                <a:lnTo>
                  <a:pt x="19296" y="11599"/>
                </a:lnTo>
                <a:lnTo>
                  <a:pt x="19756" y="11231"/>
                </a:lnTo>
                <a:lnTo>
                  <a:pt x="20198" y="10863"/>
                </a:lnTo>
                <a:lnTo>
                  <a:pt x="20621" y="10458"/>
                </a:lnTo>
                <a:lnTo>
                  <a:pt x="21026" y="10034"/>
                </a:lnTo>
                <a:lnTo>
                  <a:pt x="21394" y="9592"/>
                </a:lnTo>
                <a:lnTo>
                  <a:pt x="21763" y="9132"/>
                </a:lnTo>
                <a:lnTo>
                  <a:pt x="22094" y="8672"/>
                </a:lnTo>
                <a:lnTo>
                  <a:pt x="22407" y="8175"/>
                </a:lnTo>
                <a:lnTo>
                  <a:pt x="22702" y="7678"/>
                </a:lnTo>
                <a:lnTo>
                  <a:pt x="22959" y="7144"/>
                </a:lnTo>
                <a:lnTo>
                  <a:pt x="23199" y="6610"/>
                </a:lnTo>
                <a:lnTo>
                  <a:pt x="23420" y="6076"/>
                </a:lnTo>
                <a:lnTo>
                  <a:pt x="23622" y="5505"/>
                </a:lnTo>
                <a:lnTo>
                  <a:pt x="23770" y="4934"/>
                </a:lnTo>
                <a:lnTo>
                  <a:pt x="23917" y="4345"/>
                </a:lnTo>
                <a:lnTo>
                  <a:pt x="24009" y="3756"/>
                </a:lnTo>
                <a:lnTo>
                  <a:pt x="24101" y="3148"/>
                </a:lnTo>
                <a:lnTo>
                  <a:pt x="24138" y="2541"/>
                </a:lnTo>
                <a:lnTo>
                  <a:pt x="24156" y="1915"/>
                </a:lnTo>
                <a:lnTo>
                  <a:pt x="24138" y="1436"/>
                </a:lnTo>
                <a:lnTo>
                  <a:pt x="24119" y="939"/>
                </a:lnTo>
                <a:lnTo>
                  <a:pt x="24064" y="479"/>
                </a:lnTo>
                <a:lnTo>
                  <a:pt x="2400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g2dda4131103_3_444"/>
          <p:cNvSpPr/>
          <p:nvPr/>
        </p:nvSpPr>
        <p:spPr>
          <a:xfrm>
            <a:off x="0" y="4467128"/>
            <a:ext cx="1257314" cy="2390841"/>
          </a:xfrm>
          <a:custGeom>
            <a:avLst/>
            <a:gdLst/>
            <a:ahLst/>
            <a:cxnLst/>
            <a:rect l="l" t="t" r="r" b="b"/>
            <a:pathLst>
              <a:path w="12962" h="18486" extrusionOk="0">
                <a:moveTo>
                  <a:pt x="2633" y="0"/>
                </a:moveTo>
                <a:lnTo>
                  <a:pt x="2246" y="37"/>
                </a:lnTo>
                <a:lnTo>
                  <a:pt x="1860" y="74"/>
                </a:lnTo>
                <a:lnTo>
                  <a:pt x="1473" y="129"/>
                </a:lnTo>
                <a:lnTo>
                  <a:pt x="1105" y="184"/>
                </a:lnTo>
                <a:lnTo>
                  <a:pt x="718" y="258"/>
                </a:lnTo>
                <a:lnTo>
                  <a:pt x="368" y="368"/>
                </a:lnTo>
                <a:lnTo>
                  <a:pt x="0" y="461"/>
                </a:lnTo>
                <a:lnTo>
                  <a:pt x="0" y="18486"/>
                </a:lnTo>
                <a:lnTo>
                  <a:pt x="8101" y="18486"/>
                </a:lnTo>
                <a:lnTo>
                  <a:pt x="8635" y="18136"/>
                </a:lnTo>
                <a:lnTo>
                  <a:pt x="9151" y="17767"/>
                </a:lnTo>
                <a:lnTo>
                  <a:pt x="9629" y="17362"/>
                </a:lnTo>
                <a:lnTo>
                  <a:pt x="10090" y="16921"/>
                </a:lnTo>
                <a:lnTo>
                  <a:pt x="10513" y="16460"/>
                </a:lnTo>
                <a:lnTo>
                  <a:pt x="10918" y="15982"/>
                </a:lnTo>
                <a:lnTo>
                  <a:pt x="11286" y="15466"/>
                </a:lnTo>
                <a:lnTo>
                  <a:pt x="11618" y="14932"/>
                </a:lnTo>
                <a:lnTo>
                  <a:pt x="11931" y="14361"/>
                </a:lnTo>
                <a:lnTo>
                  <a:pt x="12189" y="13791"/>
                </a:lnTo>
                <a:lnTo>
                  <a:pt x="12428" y="13183"/>
                </a:lnTo>
                <a:lnTo>
                  <a:pt x="12612" y="12557"/>
                </a:lnTo>
                <a:lnTo>
                  <a:pt x="12759" y="11931"/>
                </a:lnTo>
                <a:lnTo>
                  <a:pt x="12870" y="11287"/>
                </a:lnTo>
                <a:lnTo>
                  <a:pt x="12907" y="10955"/>
                </a:lnTo>
                <a:lnTo>
                  <a:pt x="12943" y="10624"/>
                </a:lnTo>
                <a:lnTo>
                  <a:pt x="12962" y="10274"/>
                </a:lnTo>
                <a:lnTo>
                  <a:pt x="12962" y="9943"/>
                </a:lnTo>
                <a:lnTo>
                  <a:pt x="12943" y="9427"/>
                </a:lnTo>
                <a:lnTo>
                  <a:pt x="12907" y="8930"/>
                </a:lnTo>
                <a:lnTo>
                  <a:pt x="12851" y="8433"/>
                </a:lnTo>
                <a:lnTo>
                  <a:pt x="12759" y="7936"/>
                </a:lnTo>
                <a:lnTo>
                  <a:pt x="12649" y="7457"/>
                </a:lnTo>
                <a:lnTo>
                  <a:pt x="12520" y="6978"/>
                </a:lnTo>
                <a:lnTo>
                  <a:pt x="12354" y="6518"/>
                </a:lnTo>
                <a:lnTo>
                  <a:pt x="12189" y="6076"/>
                </a:lnTo>
                <a:lnTo>
                  <a:pt x="11986" y="5634"/>
                </a:lnTo>
                <a:lnTo>
                  <a:pt x="11765" y="5211"/>
                </a:lnTo>
                <a:lnTo>
                  <a:pt x="11526" y="4787"/>
                </a:lnTo>
                <a:lnTo>
                  <a:pt x="11268" y="4382"/>
                </a:lnTo>
                <a:lnTo>
                  <a:pt x="10992" y="3996"/>
                </a:lnTo>
                <a:lnTo>
                  <a:pt x="10697" y="3627"/>
                </a:lnTo>
                <a:lnTo>
                  <a:pt x="10384" y="3259"/>
                </a:lnTo>
                <a:lnTo>
                  <a:pt x="10053" y="2909"/>
                </a:lnTo>
                <a:lnTo>
                  <a:pt x="9703" y="2578"/>
                </a:lnTo>
                <a:lnTo>
                  <a:pt x="9335" y="2265"/>
                </a:lnTo>
                <a:lnTo>
                  <a:pt x="8967" y="1970"/>
                </a:lnTo>
                <a:lnTo>
                  <a:pt x="8580" y="1694"/>
                </a:lnTo>
                <a:lnTo>
                  <a:pt x="8175" y="1436"/>
                </a:lnTo>
                <a:lnTo>
                  <a:pt x="7751" y="1197"/>
                </a:lnTo>
                <a:lnTo>
                  <a:pt x="7328" y="976"/>
                </a:lnTo>
                <a:lnTo>
                  <a:pt x="6886" y="774"/>
                </a:lnTo>
                <a:lnTo>
                  <a:pt x="6444" y="608"/>
                </a:lnTo>
                <a:lnTo>
                  <a:pt x="5984" y="442"/>
                </a:lnTo>
                <a:lnTo>
                  <a:pt x="5505" y="313"/>
                </a:lnTo>
                <a:lnTo>
                  <a:pt x="5026" y="203"/>
                </a:lnTo>
                <a:lnTo>
                  <a:pt x="4529" y="111"/>
                </a:lnTo>
                <a:lnTo>
                  <a:pt x="4032" y="55"/>
                </a:lnTo>
                <a:lnTo>
                  <a:pt x="3535" y="19"/>
                </a:lnTo>
                <a:lnTo>
                  <a:pt x="302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2dda4131103_3_444"/>
          <p:cNvSpPr txBox="1">
            <a:spLocks noGrp="1"/>
          </p:cNvSpPr>
          <p:nvPr>
            <p:ph type="title"/>
          </p:nvPr>
        </p:nvSpPr>
        <p:spPr>
          <a:xfrm>
            <a:off x="4320075" y="1190967"/>
            <a:ext cx="4366800" cy="9213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180" name="Google Shape;180;g2dda4131103_3_444"/>
          <p:cNvSpPr txBox="1">
            <a:spLocks noGrp="1"/>
          </p:cNvSpPr>
          <p:nvPr>
            <p:ph type="body" idx="1"/>
          </p:nvPr>
        </p:nvSpPr>
        <p:spPr>
          <a:xfrm>
            <a:off x="4320075" y="2258900"/>
            <a:ext cx="4366800" cy="40743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600"/>
              </a:spcBef>
              <a:spcAft>
                <a:spcPts val="0"/>
              </a:spcAft>
              <a:buSzPts val="2400"/>
              <a:buChar char="⊷"/>
              <a:defRPr/>
            </a:lvl1pPr>
            <a:lvl2pPr marL="914400" lvl="1" indent="-381000" algn="l" rtl="0">
              <a:lnSpc>
                <a:spcPct val="100000"/>
              </a:lnSpc>
              <a:spcBef>
                <a:spcPts val="0"/>
              </a:spcBef>
              <a:spcAft>
                <a:spcPts val="0"/>
              </a:spcAft>
              <a:buSzPts val="2400"/>
              <a:buChar char="⊶"/>
              <a:defRPr/>
            </a:lvl2pPr>
            <a:lvl3pPr marL="1371600" lvl="2" indent="-381000" algn="l" rtl="0">
              <a:lnSpc>
                <a:spcPct val="100000"/>
              </a:lnSpc>
              <a:spcBef>
                <a:spcPts val="0"/>
              </a:spcBef>
              <a:spcAft>
                <a:spcPts val="0"/>
              </a:spcAft>
              <a:buSzPts val="2400"/>
              <a:buChar char="⊸"/>
              <a:defRPr/>
            </a:lvl3pPr>
            <a:lvl4pPr marL="1828800" lvl="3" indent="-381000" algn="l" rtl="0">
              <a:lnSpc>
                <a:spcPct val="100000"/>
              </a:lnSpc>
              <a:spcBef>
                <a:spcPts val="0"/>
              </a:spcBef>
              <a:spcAft>
                <a:spcPts val="0"/>
              </a:spcAft>
              <a:buSzPts val="2400"/>
              <a:buChar char="●"/>
              <a:defRPr/>
            </a:lvl4pPr>
            <a:lvl5pPr marL="2286000" lvl="4" indent="-381000" algn="l" rtl="0">
              <a:lnSpc>
                <a:spcPct val="100000"/>
              </a:lnSpc>
              <a:spcBef>
                <a:spcPts val="0"/>
              </a:spcBef>
              <a:spcAft>
                <a:spcPts val="0"/>
              </a:spcAft>
              <a:buSzPts val="2400"/>
              <a:buChar char="○"/>
              <a:defRPr/>
            </a:lvl5pPr>
            <a:lvl6pPr marL="2743200" lvl="5" indent="-381000" algn="l" rtl="0">
              <a:lnSpc>
                <a:spcPct val="100000"/>
              </a:lnSpc>
              <a:spcBef>
                <a:spcPts val="0"/>
              </a:spcBef>
              <a:spcAft>
                <a:spcPts val="0"/>
              </a:spcAft>
              <a:buSzPts val="2400"/>
              <a:buChar char="■"/>
              <a:defRPr/>
            </a:lvl6pPr>
            <a:lvl7pPr marL="3200400" lvl="6" indent="-381000" algn="l" rtl="0">
              <a:lnSpc>
                <a:spcPct val="100000"/>
              </a:lnSpc>
              <a:spcBef>
                <a:spcPts val="0"/>
              </a:spcBef>
              <a:spcAft>
                <a:spcPts val="0"/>
              </a:spcAft>
              <a:buSzPts val="2400"/>
              <a:buChar char="●"/>
              <a:defRPr/>
            </a:lvl7pPr>
            <a:lvl8pPr marL="3657600" lvl="7" indent="-381000" algn="l" rtl="0">
              <a:lnSpc>
                <a:spcPct val="100000"/>
              </a:lnSpc>
              <a:spcBef>
                <a:spcPts val="0"/>
              </a:spcBef>
              <a:spcAft>
                <a:spcPts val="0"/>
              </a:spcAft>
              <a:buSzPts val="2400"/>
              <a:buChar char="○"/>
              <a:defRPr/>
            </a:lvl8pPr>
            <a:lvl9pPr marL="4114800" lvl="8" indent="-381000" algn="l" rtl="0">
              <a:lnSpc>
                <a:spcPct val="100000"/>
              </a:lnSpc>
              <a:spcBef>
                <a:spcPts val="0"/>
              </a:spcBef>
              <a:spcAft>
                <a:spcPts val="0"/>
              </a:spcAft>
              <a:buSzPts val="2400"/>
              <a:buChar char="■"/>
              <a:defRPr/>
            </a:lvl9pPr>
          </a:lstStyle>
          <a:p>
            <a:endParaRPr/>
          </a:p>
        </p:txBody>
      </p:sp>
      <p:sp>
        <p:nvSpPr>
          <p:cNvPr id="181" name="Google Shape;181;g2dda4131103_3_444"/>
          <p:cNvSpPr txBox="1">
            <a:spLocks noGrp="1"/>
          </p:cNvSpPr>
          <p:nvPr>
            <p:ph type="sldNum" idx="12"/>
          </p:nvPr>
        </p:nvSpPr>
        <p:spPr>
          <a:xfrm>
            <a:off x="76209" y="6333135"/>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1pPr>
            <a:lvl2pPr marL="0" marR="0" lvl="1"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2pPr>
            <a:lvl3pPr marL="0" marR="0" lvl="2"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3pPr>
            <a:lvl4pPr marL="0" marR="0" lvl="3"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4pPr>
            <a:lvl5pPr marL="0" marR="0" lvl="4"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5pPr>
            <a:lvl6pPr marL="0" marR="0" lvl="5"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6pPr>
            <a:lvl7pPr marL="0" marR="0" lvl="6"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7pPr>
            <a:lvl8pPr marL="0" marR="0" lvl="7"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8pPr>
            <a:lvl9pPr marL="0" marR="0" lvl="8"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1 column 1">
  <p:cSld name="TITLE_AND_BODY_3">
    <p:spTree>
      <p:nvGrpSpPr>
        <p:cNvPr id="1" name="Shape 182"/>
        <p:cNvGrpSpPr/>
        <p:nvPr/>
      </p:nvGrpSpPr>
      <p:grpSpPr>
        <a:xfrm>
          <a:off x="0" y="0"/>
          <a:ext cx="0" cy="0"/>
          <a:chOff x="0" y="0"/>
          <a:chExt cx="0" cy="0"/>
        </a:xfrm>
      </p:grpSpPr>
      <p:sp>
        <p:nvSpPr>
          <p:cNvPr id="183" name="Google Shape;183;g2dda4131103_3_558"/>
          <p:cNvSpPr/>
          <p:nvPr/>
        </p:nvSpPr>
        <p:spPr>
          <a:xfrm>
            <a:off x="0" y="0"/>
            <a:ext cx="9144093" cy="6857985"/>
          </a:xfrm>
          <a:custGeom>
            <a:avLst/>
            <a:gdLst/>
            <a:ahLst/>
            <a:cxnLst/>
            <a:rect l="l" t="t" r="r" b="b"/>
            <a:pathLst>
              <a:path w="94269" h="53026" extrusionOk="0">
                <a:moveTo>
                  <a:pt x="40138" y="14729"/>
                </a:moveTo>
                <a:lnTo>
                  <a:pt x="40211" y="15411"/>
                </a:lnTo>
                <a:lnTo>
                  <a:pt x="40303" y="16239"/>
                </a:lnTo>
                <a:lnTo>
                  <a:pt x="40395" y="17325"/>
                </a:lnTo>
                <a:lnTo>
                  <a:pt x="40469" y="18633"/>
                </a:lnTo>
                <a:lnTo>
                  <a:pt x="40543" y="20161"/>
                </a:lnTo>
                <a:lnTo>
                  <a:pt x="40561" y="20989"/>
                </a:lnTo>
                <a:lnTo>
                  <a:pt x="40579" y="21855"/>
                </a:lnTo>
                <a:lnTo>
                  <a:pt x="40561" y="22738"/>
                </a:lnTo>
                <a:lnTo>
                  <a:pt x="40561" y="23659"/>
                </a:lnTo>
                <a:lnTo>
                  <a:pt x="40524" y="24616"/>
                </a:lnTo>
                <a:lnTo>
                  <a:pt x="40469" y="25574"/>
                </a:lnTo>
                <a:lnTo>
                  <a:pt x="40395" y="26568"/>
                </a:lnTo>
                <a:lnTo>
                  <a:pt x="40303" y="27562"/>
                </a:lnTo>
                <a:lnTo>
                  <a:pt x="40193" y="28556"/>
                </a:lnTo>
                <a:lnTo>
                  <a:pt x="40064" y="29569"/>
                </a:lnTo>
                <a:lnTo>
                  <a:pt x="39880" y="30563"/>
                </a:lnTo>
                <a:lnTo>
                  <a:pt x="39696" y="31558"/>
                </a:lnTo>
                <a:lnTo>
                  <a:pt x="39475" y="32552"/>
                </a:lnTo>
                <a:lnTo>
                  <a:pt x="39217" y="33528"/>
                </a:lnTo>
                <a:lnTo>
                  <a:pt x="38922" y="34485"/>
                </a:lnTo>
                <a:lnTo>
                  <a:pt x="38591" y="35424"/>
                </a:lnTo>
                <a:lnTo>
                  <a:pt x="38407" y="35884"/>
                </a:lnTo>
                <a:lnTo>
                  <a:pt x="38223" y="36326"/>
                </a:lnTo>
                <a:lnTo>
                  <a:pt x="38039" y="36768"/>
                </a:lnTo>
                <a:lnTo>
                  <a:pt x="37818" y="37210"/>
                </a:lnTo>
                <a:lnTo>
                  <a:pt x="37597" y="37633"/>
                </a:lnTo>
                <a:lnTo>
                  <a:pt x="37376" y="38038"/>
                </a:lnTo>
                <a:lnTo>
                  <a:pt x="37136" y="38444"/>
                </a:lnTo>
                <a:lnTo>
                  <a:pt x="36897" y="38849"/>
                </a:lnTo>
                <a:lnTo>
                  <a:pt x="36621" y="39235"/>
                </a:lnTo>
                <a:lnTo>
                  <a:pt x="36363" y="39585"/>
                </a:lnTo>
                <a:lnTo>
                  <a:pt x="36087" y="39953"/>
                </a:lnTo>
                <a:lnTo>
                  <a:pt x="35811" y="40285"/>
                </a:lnTo>
                <a:lnTo>
                  <a:pt x="35516" y="40598"/>
                </a:lnTo>
                <a:lnTo>
                  <a:pt x="35222" y="40911"/>
                </a:lnTo>
                <a:lnTo>
                  <a:pt x="34927" y="41205"/>
                </a:lnTo>
                <a:lnTo>
                  <a:pt x="34614" y="41500"/>
                </a:lnTo>
                <a:lnTo>
                  <a:pt x="34301" y="41758"/>
                </a:lnTo>
                <a:lnTo>
                  <a:pt x="33988" y="42015"/>
                </a:lnTo>
                <a:lnTo>
                  <a:pt x="33675" y="42255"/>
                </a:lnTo>
                <a:lnTo>
                  <a:pt x="33344" y="42494"/>
                </a:lnTo>
                <a:lnTo>
                  <a:pt x="33012" y="42715"/>
                </a:lnTo>
                <a:lnTo>
                  <a:pt x="32681" y="42918"/>
                </a:lnTo>
                <a:lnTo>
                  <a:pt x="32349" y="43102"/>
                </a:lnTo>
                <a:lnTo>
                  <a:pt x="32018" y="43286"/>
                </a:lnTo>
                <a:lnTo>
                  <a:pt x="31337" y="43636"/>
                </a:lnTo>
                <a:lnTo>
                  <a:pt x="30656" y="43930"/>
                </a:lnTo>
                <a:lnTo>
                  <a:pt x="29956" y="44188"/>
                </a:lnTo>
                <a:lnTo>
                  <a:pt x="29275" y="44409"/>
                </a:lnTo>
                <a:lnTo>
                  <a:pt x="28593" y="44593"/>
                </a:lnTo>
                <a:lnTo>
                  <a:pt x="27912" y="44740"/>
                </a:lnTo>
                <a:lnTo>
                  <a:pt x="27249" y="44869"/>
                </a:lnTo>
                <a:lnTo>
                  <a:pt x="26605" y="44961"/>
                </a:lnTo>
                <a:lnTo>
                  <a:pt x="25961" y="45035"/>
                </a:lnTo>
                <a:lnTo>
                  <a:pt x="25335" y="45090"/>
                </a:lnTo>
                <a:lnTo>
                  <a:pt x="24745" y="45127"/>
                </a:lnTo>
                <a:lnTo>
                  <a:pt x="24175" y="45145"/>
                </a:lnTo>
                <a:lnTo>
                  <a:pt x="23622" y="45145"/>
                </a:lnTo>
                <a:lnTo>
                  <a:pt x="23125" y="45127"/>
                </a:lnTo>
                <a:lnTo>
                  <a:pt x="22205" y="45072"/>
                </a:lnTo>
                <a:lnTo>
                  <a:pt x="21450" y="44998"/>
                </a:lnTo>
                <a:lnTo>
                  <a:pt x="20879" y="44924"/>
                </a:lnTo>
                <a:lnTo>
                  <a:pt x="20400" y="44851"/>
                </a:lnTo>
                <a:lnTo>
                  <a:pt x="20124" y="44427"/>
                </a:lnTo>
                <a:lnTo>
                  <a:pt x="19829" y="43949"/>
                </a:lnTo>
                <a:lnTo>
                  <a:pt x="19461" y="43286"/>
                </a:lnTo>
                <a:lnTo>
                  <a:pt x="19038" y="42457"/>
                </a:lnTo>
                <a:lnTo>
                  <a:pt x="18835" y="41997"/>
                </a:lnTo>
                <a:lnTo>
                  <a:pt x="18614" y="41500"/>
                </a:lnTo>
                <a:lnTo>
                  <a:pt x="18393" y="40966"/>
                </a:lnTo>
                <a:lnTo>
                  <a:pt x="18191" y="40414"/>
                </a:lnTo>
                <a:lnTo>
                  <a:pt x="17988" y="39824"/>
                </a:lnTo>
                <a:lnTo>
                  <a:pt x="17804" y="39198"/>
                </a:lnTo>
                <a:lnTo>
                  <a:pt x="17638" y="38572"/>
                </a:lnTo>
                <a:lnTo>
                  <a:pt x="17491" y="37910"/>
                </a:lnTo>
                <a:lnTo>
                  <a:pt x="17362" y="37228"/>
                </a:lnTo>
                <a:lnTo>
                  <a:pt x="17252" y="36529"/>
                </a:lnTo>
                <a:lnTo>
                  <a:pt x="17178" y="35811"/>
                </a:lnTo>
                <a:lnTo>
                  <a:pt x="17141" y="35074"/>
                </a:lnTo>
                <a:lnTo>
                  <a:pt x="17141" y="34338"/>
                </a:lnTo>
                <a:lnTo>
                  <a:pt x="17178" y="33564"/>
                </a:lnTo>
                <a:lnTo>
                  <a:pt x="17215" y="33196"/>
                </a:lnTo>
                <a:lnTo>
                  <a:pt x="17252" y="32810"/>
                </a:lnTo>
                <a:lnTo>
                  <a:pt x="17307" y="32423"/>
                </a:lnTo>
                <a:lnTo>
                  <a:pt x="17381" y="32036"/>
                </a:lnTo>
                <a:lnTo>
                  <a:pt x="17473" y="31650"/>
                </a:lnTo>
                <a:lnTo>
                  <a:pt x="17565" y="31245"/>
                </a:lnTo>
                <a:lnTo>
                  <a:pt x="17675" y="30858"/>
                </a:lnTo>
                <a:lnTo>
                  <a:pt x="17786" y="30471"/>
                </a:lnTo>
                <a:lnTo>
                  <a:pt x="17933" y="30066"/>
                </a:lnTo>
                <a:lnTo>
                  <a:pt x="18080" y="29680"/>
                </a:lnTo>
                <a:lnTo>
                  <a:pt x="18246" y="29293"/>
                </a:lnTo>
                <a:lnTo>
                  <a:pt x="18430" y="28888"/>
                </a:lnTo>
                <a:lnTo>
                  <a:pt x="18614" y="28501"/>
                </a:lnTo>
                <a:lnTo>
                  <a:pt x="18835" y="28115"/>
                </a:lnTo>
                <a:lnTo>
                  <a:pt x="19056" y="27710"/>
                </a:lnTo>
                <a:lnTo>
                  <a:pt x="19314" y="27323"/>
                </a:lnTo>
                <a:lnTo>
                  <a:pt x="19572" y="26936"/>
                </a:lnTo>
                <a:lnTo>
                  <a:pt x="19848" y="26550"/>
                </a:lnTo>
                <a:lnTo>
                  <a:pt x="20142" y="26181"/>
                </a:lnTo>
                <a:lnTo>
                  <a:pt x="20437" y="25813"/>
                </a:lnTo>
                <a:lnTo>
                  <a:pt x="20750" y="25445"/>
                </a:lnTo>
                <a:lnTo>
                  <a:pt x="21081" y="25095"/>
                </a:lnTo>
                <a:lnTo>
                  <a:pt x="21413" y="24745"/>
                </a:lnTo>
                <a:lnTo>
                  <a:pt x="21763" y="24395"/>
                </a:lnTo>
                <a:lnTo>
                  <a:pt x="22499" y="23714"/>
                </a:lnTo>
                <a:lnTo>
                  <a:pt x="23254" y="23070"/>
                </a:lnTo>
                <a:lnTo>
                  <a:pt x="24046" y="22444"/>
                </a:lnTo>
                <a:lnTo>
                  <a:pt x="24856" y="21855"/>
                </a:lnTo>
                <a:lnTo>
                  <a:pt x="25703" y="21265"/>
                </a:lnTo>
                <a:lnTo>
                  <a:pt x="26550" y="20713"/>
                </a:lnTo>
                <a:lnTo>
                  <a:pt x="27415" y="20179"/>
                </a:lnTo>
                <a:lnTo>
                  <a:pt x="28299" y="19682"/>
                </a:lnTo>
                <a:lnTo>
                  <a:pt x="29164" y="19203"/>
                </a:lnTo>
                <a:lnTo>
                  <a:pt x="30048" y="18743"/>
                </a:lnTo>
                <a:lnTo>
                  <a:pt x="30913" y="18320"/>
                </a:lnTo>
                <a:lnTo>
                  <a:pt x="31760" y="17896"/>
                </a:lnTo>
                <a:lnTo>
                  <a:pt x="32607" y="17528"/>
                </a:lnTo>
                <a:lnTo>
                  <a:pt x="33417" y="17160"/>
                </a:lnTo>
                <a:lnTo>
                  <a:pt x="34209" y="16828"/>
                </a:lnTo>
                <a:lnTo>
                  <a:pt x="34982" y="16515"/>
                </a:lnTo>
                <a:lnTo>
                  <a:pt x="36400" y="15963"/>
                </a:lnTo>
                <a:lnTo>
                  <a:pt x="37652" y="15521"/>
                </a:lnTo>
                <a:lnTo>
                  <a:pt x="38683" y="15171"/>
                </a:lnTo>
                <a:lnTo>
                  <a:pt x="39456" y="14913"/>
                </a:lnTo>
                <a:lnTo>
                  <a:pt x="40138" y="14729"/>
                </a:lnTo>
                <a:close/>
                <a:moveTo>
                  <a:pt x="0" y="0"/>
                </a:moveTo>
                <a:lnTo>
                  <a:pt x="0" y="53026"/>
                </a:lnTo>
                <a:lnTo>
                  <a:pt x="94268" y="53026"/>
                </a:lnTo>
                <a:lnTo>
                  <a:pt x="94268" y="0"/>
                </a:lnTo>
                <a:close/>
              </a:path>
            </a:pathLst>
          </a:custGeom>
          <a:solidFill>
            <a:srgbClr val="FFFFFF"/>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2dda4131103_3_558"/>
          <p:cNvSpPr/>
          <p:nvPr/>
        </p:nvSpPr>
        <p:spPr>
          <a:xfrm>
            <a:off x="528548" y="1428601"/>
            <a:ext cx="1164582" cy="2443350"/>
          </a:xfrm>
          <a:custGeom>
            <a:avLst/>
            <a:gdLst/>
            <a:ahLst/>
            <a:cxnLst/>
            <a:rect l="l" t="t" r="r" b="b"/>
            <a:pathLst>
              <a:path w="12006" h="18892" extrusionOk="0">
                <a:moveTo>
                  <a:pt x="2063" y="1"/>
                </a:moveTo>
                <a:lnTo>
                  <a:pt x="1934" y="369"/>
                </a:lnTo>
                <a:lnTo>
                  <a:pt x="1768" y="793"/>
                </a:lnTo>
                <a:lnTo>
                  <a:pt x="1584" y="1363"/>
                </a:lnTo>
                <a:lnTo>
                  <a:pt x="1345" y="2063"/>
                </a:lnTo>
                <a:lnTo>
                  <a:pt x="1106" y="2873"/>
                </a:lnTo>
                <a:lnTo>
                  <a:pt x="866" y="3794"/>
                </a:lnTo>
                <a:lnTo>
                  <a:pt x="627" y="4770"/>
                </a:lnTo>
                <a:lnTo>
                  <a:pt x="406" y="5819"/>
                </a:lnTo>
                <a:lnTo>
                  <a:pt x="314" y="6353"/>
                </a:lnTo>
                <a:lnTo>
                  <a:pt x="222" y="6905"/>
                </a:lnTo>
                <a:lnTo>
                  <a:pt x="148" y="7458"/>
                </a:lnTo>
                <a:lnTo>
                  <a:pt x="93" y="8028"/>
                </a:lnTo>
                <a:lnTo>
                  <a:pt x="38" y="8599"/>
                </a:lnTo>
                <a:lnTo>
                  <a:pt x="19" y="9152"/>
                </a:lnTo>
                <a:lnTo>
                  <a:pt x="1" y="9722"/>
                </a:lnTo>
                <a:lnTo>
                  <a:pt x="1" y="10275"/>
                </a:lnTo>
                <a:lnTo>
                  <a:pt x="38" y="10845"/>
                </a:lnTo>
                <a:lnTo>
                  <a:pt x="93" y="11379"/>
                </a:lnTo>
                <a:lnTo>
                  <a:pt x="167" y="11932"/>
                </a:lnTo>
                <a:lnTo>
                  <a:pt x="259" y="12447"/>
                </a:lnTo>
                <a:lnTo>
                  <a:pt x="388" y="12963"/>
                </a:lnTo>
                <a:lnTo>
                  <a:pt x="535" y="13478"/>
                </a:lnTo>
                <a:lnTo>
                  <a:pt x="682" y="13865"/>
                </a:lnTo>
                <a:lnTo>
                  <a:pt x="848" y="14233"/>
                </a:lnTo>
                <a:lnTo>
                  <a:pt x="1032" y="14583"/>
                </a:lnTo>
                <a:lnTo>
                  <a:pt x="1216" y="14914"/>
                </a:lnTo>
                <a:lnTo>
                  <a:pt x="1419" y="15227"/>
                </a:lnTo>
                <a:lnTo>
                  <a:pt x="1640" y="15522"/>
                </a:lnTo>
                <a:lnTo>
                  <a:pt x="1860" y="15798"/>
                </a:lnTo>
                <a:lnTo>
                  <a:pt x="2100" y="16074"/>
                </a:lnTo>
                <a:lnTo>
                  <a:pt x="2339" y="16314"/>
                </a:lnTo>
                <a:lnTo>
                  <a:pt x="2597" y="16553"/>
                </a:lnTo>
                <a:lnTo>
                  <a:pt x="2855" y="16774"/>
                </a:lnTo>
                <a:lnTo>
                  <a:pt x="3112" y="16995"/>
                </a:lnTo>
                <a:lnTo>
                  <a:pt x="3389" y="17179"/>
                </a:lnTo>
                <a:lnTo>
                  <a:pt x="3665" y="17363"/>
                </a:lnTo>
                <a:lnTo>
                  <a:pt x="3941" y="17529"/>
                </a:lnTo>
                <a:lnTo>
                  <a:pt x="4217" y="17695"/>
                </a:lnTo>
                <a:lnTo>
                  <a:pt x="4770" y="17971"/>
                </a:lnTo>
                <a:lnTo>
                  <a:pt x="5322" y="18192"/>
                </a:lnTo>
                <a:lnTo>
                  <a:pt x="5856" y="18394"/>
                </a:lnTo>
                <a:lnTo>
                  <a:pt x="6371" y="18542"/>
                </a:lnTo>
                <a:lnTo>
                  <a:pt x="6850" y="18670"/>
                </a:lnTo>
                <a:lnTo>
                  <a:pt x="7292" y="18781"/>
                </a:lnTo>
                <a:lnTo>
                  <a:pt x="7679" y="18836"/>
                </a:lnTo>
                <a:lnTo>
                  <a:pt x="8010" y="18891"/>
                </a:lnTo>
                <a:lnTo>
                  <a:pt x="4015" y="5727"/>
                </a:lnTo>
                <a:lnTo>
                  <a:pt x="9041" y="18560"/>
                </a:lnTo>
                <a:lnTo>
                  <a:pt x="9262" y="18321"/>
                </a:lnTo>
                <a:lnTo>
                  <a:pt x="9538" y="18026"/>
                </a:lnTo>
                <a:lnTo>
                  <a:pt x="9814" y="17695"/>
                </a:lnTo>
                <a:lnTo>
                  <a:pt x="10109" y="17290"/>
                </a:lnTo>
                <a:lnTo>
                  <a:pt x="10422" y="16866"/>
                </a:lnTo>
                <a:lnTo>
                  <a:pt x="10735" y="16369"/>
                </a:lnTo>
                <a:lnTo>
                  <a:pt x="11029" y="15853"/>
                </a:lnTo>
                <a:lnTo>
                  <a:pt x="11287" y="15283"/>
                </a:lnTo>
                <a:lnTo>
                  <a:pt x="11416" y="14988"/>
                </a:lnTo>
                <a:lnTo>
                  <a:pt x="11527" y="14693"/>
                </a:lnTo>
                <a:lnTo>
                  <a:pt x="11637" y="14362"/>
                </a:lnTo>
                <a:lnTo>
                  <a:pt x="11729" y="14049"/>
                </a:lnTo>
                <a:lnTo>
                  <a:pt x="11821" y="13718"/>
                </a:lnTo>
                <a:lnTo>
                  <a:pt x="11895" y="13386"/>
                </a:lnTo>
                <a:lnTo>
                  <a:pt x="11950" y="13036"/>
                </a:lnTo>
                <a:lnTo>
                  <a:pt x="11987" y="12687"/>
                </a:lnTo>
                <a:lnTo>
                  <a:pt x="12005" y="12318"/>
                </a:lnTo>
                <a:lnTo>
                  <a:pt x="12005" y="11950"/>
                </a:lnTo>
                <a:lnTo>
                  <a:pt x="12005" y="11582"/>
                </a:lnTo>
                <a:lnTo>
                  <a:pt x="11968" y="11214"/>
                </a:lnTo>
                <a:lnTo>
                  <a:pt x="11913" y="10827"/>
                </a:lnTo>
                <a:lnTo>
                  <a:pt x="11821" y="10440"/>
                </a:lnTo>
                <a:lnTo>
                  <a:pt x="11729" y="10035"/>
                </a:lnTo>
                <a:lnTo>
                  <a:pt x="11600" y="9649"/>
                </a:lnTo>
                <a:lnTo>
                  <a:pt x="11416" y="9152"/>
                </a:lnTo>
                <a:lnTo>
                  <a:pt x="11195" y="8673"/>
                </a:lnTo>
                <a:lnTo>
                  <a:pt x="10956" y="8194"/>
                </a:lnTo>
                <a:lnTo>
                  <a:pt x="10680" y="7715"/>
                </a:lnTo>
                <a:lnTo>
                  <a:pt x="10367" y="7255"/>
                </a:lnTo>
                <a:lnTo>
                  <a:pt x="10054" y="6813"/>
                </a:lnTo>
                <a:lnTo>
                  <a:pt x="9704" y="6353"/>
                </a:lnTo>
                <a:lnTo>
                  <a:pt x="9354" y="5930"/>
                </a:lnTo>
                <a:lnTo>
                  <a:pt x="8967" y="5506"/>
                </a:lnTo>
                <a:lnTo>
                  <a:pt x="8581" y="5083"/>
                </a:lnTo>
                <a:lnTo>
                  <a:pt x="8194" y="4678"/>
                </a:lnTo>
                <a:lnTo>
                  <a:pt x="7789" y="4291"/>
                </a:lnTo>
                <a:lnTo>
                  <a:pt x="7384" y="3904"/>
                </a:lnTo>
                <a:lnTo>
                  <a:pt x="6979" y="3536"/>
                </a:lnTo>
                <a:lnTo>
                  <a:pt x="6150" y="2855"/>
                </a:lnTo>
                <a:lnTo>
                  <a:pt x="5359" y="2229"/>
                </a:lnTo>
                <a:lnTo>
                  <a:pt x="4604" y="1676"/>
                </a:lnTo>
                <a:lnTo>
                  <a:pt x="3923" y="1179"/>
                </a:lnTo>
                <a:lnTo>
                  <a:pt x="3297" y="774"/>
                </a:lnTo>
                <a:lnTo>
                  <a:pt x="2799" y="443"/>
                </a:lnTo>
                <a:lnTo>
                  <a:pt x="2413" y="204"/>
                </a:lnTo>
                <a:lnTo>
                  <a:pt x="206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2dda4131103_3_558"/>
          <p:cNvSpPr/>
          <p:nvPr/>
        </p:nvSpPr>
        <p:spPr>
          <a:xfrm>
            <a:off x="1192991" y="0"/>
            <a:ext cx="2343229" cy="1809750"/>
          </a:xfrm>
          <a:custGeom>
            <a:avLst/>
            <a:gdLst/>
            <a:ahLst/>
            <a:cxnLst/>
            <a:rect l="l" t="t" r="r" b="b"/>
            <a:pathLst>
              <a:path w="24157" h="13993" extrusionOk="0">
                <a:moveTo>
                  <a:pt x="147" y="0"/>
                </a:moveTo>
                <a:lnTo>
                  <a:pt x="92" y="479"/>
                </a:lnTo>
                <a:lnTo>
                  <a:pt x="37" y="939"/>
                </a:lnTo>
                <a:lnTo>
                  <a:pt x="18" y="1436"/>
                </a:lnTo>
                <a:lnTo>
                  <a:pt x="0" y="1915"/>
                </a:lnTo>
                <a:lnTo>
                  <a:pt x="18" y="2541"/>
                </a:lnTo>
                <a:lnTo>
                  <a:pt x="55" y="3148"/>
                </a:lnTo>
                <a:lnTo>
                  <a:pt x="147" y="3756"/>
                </a:lnTo>
                <a:lnTo>
                  <a:pt x="239" y="4345"/>
                </a:lnTo>
                <a:lnTo>
                  <a:pt x="387" y="4934"/>
                </a:lnTo>
                <a:lnTo>
                  <a:pt x="534" y="5505"/>
                </a:lnTo>
                <a:lnTo>
                  <a:pt x="737" y="6076"/>
                </a:lnTo>
                <a:lnTo>
                  <a:pt x="957" y="6610"/>
                </a:lnTo>
                <a:lnTo>
                  <a:pt x="1197" y="7144"/>
                </a:lnTo>
                <a:lnTo>
                  <a:pt x="1455" y="7678"/>
                </a:lnTo>
                <a:lnTo>
                  <a:pt x="1749" y="8175"/>
                </a:lnTo>
                <a:lnTo>
                  <a:pt x="2062" y="8672"/>
                </a:lnTo>
                <a:lnTo>
                  <a:pt x="2394" y="9132"/>
                </a:lnTo>
                <a:lnTo>
                  <a:pt x="2762" y="9592"/>
                </a:lnTo>
                <a:lnTo>
                  <a:pt x="3130" y="10034"/>
                </a:lnTo>
                <a:lnTo>
                  <a:pt x="3535" y="10458"/>
                </a:lnTo>
                <a:lnTo>
                  <a:pt x="3959" y="10863"/>
                </a:lnTo>
                <a:lnTo>
                  <a:pt x="4400" y="11231"/>
                </a:lnTo>
                <a:lnTo>
                  <a:pt x="4861" y="11599"/>
                </a:lnTo>
                <a:lnTo>
                  <a:pt x="5321" y="11931"/>
                </a:lnTo>
                <a:lnTo>
                  <a:pt x="5818" y="12244"/>
                </a:lnTo>
                <a:lnTo>
                  <a:pt x="6315" y="12538"/>
                </a:lnTo>
                <a:lnTo>
                  <a:pt x="6849" y="12796"/>
                </a:lnTo>
                <a:lnTo>
                  <a:pt x="7383" y="13035"/>
                </a:lnTo>
                <a:lnTo>
                  <a:pt x="7917" y="13256"/>
                </a:lnTo>
                <a:lnTo>
                  <a:pt x="8488" y="13459"/>
                </a:lnTo>
                <a:lnTo>
                  <a:pt x="9059" y="13606"/>
                </a:lnTo>
                <a:lnTo>
                  <a:pt x="9648" y="13754"/>
                </a:lnTo>
                <a:lnTo>
                  <a:pt x="10237" y="13846"/>
                </a:lnTo>
                <a:lnTo>
                  <a:pt x="10845" y="13938"/>
                </a:lnTo>
                <a:lnTo>
                  <a:pt x="11452" y="13974"/>
                </a:lnTo>
                <a:lnTo>
                  <a:pt x="12078" y="13993"/>
                </a:lnTo>
                <a:lnTo>
                  <a:pt x="12704" y="13974"/>
                </a:lnTo>
                <a:lnTo>
                  <a:pt x="13312" y="13938"/>
                </a:lnTo>
                <a:lnTo>
                  <a:pt x="13919" y="13846"/>
                </a:lnTo>
                <a:lnTo>
                  <a:pt x="14508" y="13754"/>
                </a:lnTo>
                <a:lnTo>
                  <a:pt x="15098" y="13606"/>
                </a:lnTo>
                <a:lnTo>
                  <a:pt x="15668" y="13459"/>
                </a:lnTo>
                <a:lnTo>
                  <a:pt x="16239" y="13256"/>
                </a:lnTo>
                <a:lnTo>
                  <a:pt x="16773" y="13035"/>
                </a:lnTo>
                <a:lnTo>
                  <a:pt x="17307" y="12796"/>
                </a:lnTo>
                <a:lnTo>
                  <a:pt x="17841" y="12538"/>
                </a:lnTo>
                <a:lnTo>
                  <a:pt x="18338" y="12244"/>
                </a:lnTo>
                <a:lnTo>
                  <a:pt x="18835" y="11931"/>
                </a:lnTo>
                <a:lnTo>
                  <a:pt x="19296" y="11599"/>
                </a:lnTo>
                <a:lnTo>
                  <a:pt x="19756" y="11231"/>
                </a:lnTo>
                <a:lnTo>
                  <a:pt x="20198" y="10863"/>
                </a:lnTo>
                <a:lnTo>
                  <a:pt x="20621" y="10458"/>
                </a:lnTo>
                <a:lnTo>
                  <a:pt x="21026" y="10034"/>
                </a:lnTo>
                <a:lnTo>
                  <a:pt x="21394" y="9592"/>
                </a:lnTo>
                <a:lnTo>
                  <a:pt x="21763" y="9132"/>
                </a:lnTo>
                <a:lnTo>
                  <a:pt x="22094" y="8672"/>
                </a:lnTo>
                <a:lnTo>
                  <a:pt x="22407" y="8175"/>
                </a:lnTo>
                <a:lnTo>
                  <a:pt x="22702" y="7678"/>
                </a:lnTo>
                <a:lnTo>
                  <a:pt x="22959" y="7144"/>
                </a:lnTo>
                <a:lnTo>
                  <a:pt x="23199" y="6610"/>
                </a:lnTo>
                <a:lnTo>
                  <a:pt x="23420" y="6076"/>
                </a:lnTo>
                <a:lnTo>
                  <a:pt x="23622" y="5505"/>
                </a:lnTo>
                <a:lnTo>
                  <a:pt x="23770" y="4934"/>
                </a:lnTo>
                <a:lnTo>
                  <a:pt x="23917" y="4345"/>
                </a:lnTo>
                <a:lnTo>
                  <a:pt x="24009" y="3756"/>
                </a:lnTo>
                <a:lnTo>
                  <a:pt x="24101" y="3148"/>
                </a:lnTo>
                <a:lnTo>
                  <a:pt x="24138" y="2541"/>
                </a:lnTo>
                <a:lnTo>
                  <a:pt x="24156" y="1915"/>
                </a:lnTo>
                <a:lnTo>
                  <a:pt x="24138" y="1436"/>
                </a:lnTo>
                <a:lnTo>
                  <a:pt x="24119" y="939"/>
                </a:lnTo>
                <a:lnTo>
                  <a:pt x="24064" y="479"/>
                </a:lnTo>
                <a:lnTo>
                  <a:pt x="2400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g2dda4131103_3_558"/>
          <p:cNvSpPr/>
          <p:nvPr/>
        </p:nvSpPr>
        <p:spPr>
          <a:xfrm>
            <a:off x="0" y="4467128"/>
            <a:ext cx="1257314" cy="2390841"/>
          </a:xfrm>
          <a:custGeom>
            <a:avLst/>
            <a:gdLst/>
            <a:ahLst/>
            <a:cxnLst/>
            <a:rect l="l" t="t" r="r" b="b"/>
            <a:pathLst>
              <a:path w="12962" h="18486" extrusionOk="0">
                <a:moveTo>
                  <a:pt x="2633" y="0"/>
                </a:moveTo>
                <a:lnTo>
                  <a:pt x="2246" y="37"/>
                </a:lnTo>
                <a:lnTo>
                  <a:pt x="1860" y="74"/>
                </a:lnTo>
                <a:lnTo>
                  <a:pt x="1473" y="129"/>
                </a:lnTo>
                <a:lnTo>
                  <a:pt x="1105" y="184"/>
                </a:lnTo>
                <a:lnTo>
                  <a:pt x="718" y="258"/>
                </a:lnTo>
                <a:lnTo>
                  <a:pt x="368" y="368"/>
                </a:lnTo>
                <a:lnTo>
                  <a:pt x="0" y="461"/>
                </a:lnTo>
                <a:lnTo>
                  <a:pt x="0" y="18486"/>
                </a:lnTo>
                <a:lnTo>
                  <a:pt x="8101" y="18486"/>
                </a:lnTo>
                <a:lnTo>
                  <a:pt x="8635" y="18136"/>
                </a:lnTo>
                <a:lnTo>
                  <a:pt x="9151" y="17767"/>
                </a:lnTo>
                <a:lnTo>
                  <a:pt x="9629" y="17362"/>
                </a:lnTo>
                <a:lnTo>
                  <a:pt x="10090" y="16921"/>
                </a:lnTo>
                <a:lnTo>
                  <a:pt x="10513" y="16460"/>
                </a:lnTo>
                <a:lnTo>
                  <a:pt x="10918" y="15982"/>
                </a:lnTo>
                <a:lnTo>
                  <a:pt x="11286" y="15466"/>
                </a:lnTo>
                <a:lnTo>
                  <a:pt x="11618" y="14932"/>
                </a:lnTo>
                <a:lnTo>
                  <a:pt x="11931" y="14361"/>
                </a:lnTo>
                <a:lnTo>
                  <a:pt x="12189" y="13791"/>
                </a:lnTo>
                <a:lnTo>
                  <a:pt x="12428" y="13183"/>
                </a:lnTo>
                <a:lnTo>
                  <a:pt x="12612" y="12557"/>
                </a:lnTo>
                <a:lnTo>
                  <a:pt x="12759" y="11931"/>
                </a:lnTo>
                <a:lnTo>
                  <a:pt x="12870" y="11287"/>
                </a:lnTo>
                <a:lnTo>
                  <a:pt x="12907" y="10955"/>
                </a:lnTo>
                <a:lnTo>
                  <a:pt x="12943" y="10624"/>
                </a:lnTo>
                <a:lnTo>
                  <a:pt x="12962" y="10274"/>
                </a:lnTo>
                <a:lnTo>
                  <a:pt x="12962" y="9943"/>
                </a:lnTo>
                <a:lnTo>
                  <a:pt x="12943" y="9427"/>
                </a:lnTo>
                <a:lnTo>
                  <a:pt x="12907" y="8930"/>
                </a:lnTo>
                <a:lnTo>
                  <a:pt x="12851" y="8433"/>
                </a:lnTo>
                <a:lnTo>
                  <a:pt x="12759" y="7936"/>
                </a:lnTo>
                <a:lnTo>
                  <a:pt x="12649" y="7457"/>
                </a:lnTo>
                <a:lnTo>
                  <a:pt x="12520" y="6978"/>
                </a:lnTo>
                <a:lnTo>
                  <a:pt x="12354" y="6518"/>
                </a:lnTo>
                <a:lnTo>
                  <a:pt x="12189" y="6076"/>
                </a:lnTo>
                <a:lnTo>
                  <a:pt x="11986" y="5634"/>
                </a:lnTo>
                <a:lnTo>
                  <a:pt x="11765" y="5211"/>
                </a:lnTo>
                <a:lnTo>
                  <a:pt x="11526" y="4787"/>
                </a:lnTo>
                <a:lnTo>
                  <a:pt x="11268" y="4382"/>
                </a:lnTo>
                <a:lnTo>
                  <a:pt x="10992" y="3996"/>
                </a:lnTo>
                <a:lnTo>
                  <a:pt x="10697" y="3627"/>
                </a:lnTo>
                <a:lnTo>
                  <a:pt x="10384" y="3259"/>
                </a:lnTo>
                <a:lnTo>
                  <a:pt x="10053" y="2909"/>
                </a:lnTo>
                <a:lnTo>
                  <a:pt x="9703" y="2578"/>
                </a:lnTo>
                <a:lnTo>
                  <a:pt x="9335" y="2265"/>
                </a:lnTo>
                <a:lnTo>
                  <a:pt x="8967" y="1970"/>
                </a:lnTo>
                <a:lnTo>
                  <a:pt x="8580" y="1694"/>
                </a:lnTo>
                <a:lnTo>
                  <a:pt x="8175" y="1436"/>
                </a:lnTo>
                <a:lnTo>
                  <a:pt x="7751" y="1197"/>
                </a:lnTo>
                <a:lnTo>
                  <a:pt x="7328" y="976"/>
                </a:lnTo>
                <a:lnTo>
                  <a:pt x="6886" y="774"/>
                </a:lnTo>
                <a:lnTo>
                  <a:pt x="6444" y="608"/>
                </a:lnTo>
                <a:lnTo>
                  <a:pt x="5984" y="442"/>
                </a:lnTo>
                <a:lnTo>
                  <a:pt x="5505" y="313"/>
                </a:lnTo>
                <a:lnTo>
                  <a:pt x="5026" y="203"/>
                </a:lnTo>
                <a:lnTo>
                  <a:pt x="4529" y="111"/>
                </a:lnTo>
                <a:lnTo>
                  <a:pt x="4032" y="55"/>
                </a:lnTo>
                <a:lnTo>
                  <a:pt x="3535" y="19"/>
                </a:lnTo>
                <a:lnTo>
                  <a:pt x="302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2dda4131103_3_558"/>
          <p:cNvSpPr txBox="1">
            <a:spLocks noGrp="1"/>
          </p:cNvSpPr>
          <p:nvPr>
            <p:ph type="title"/>
          </p:nvPr>
        </p:nvSpPr>
        <p:spPr>
          <a:xfrm>
            <a:off x="4320075" y="1190967"/>
            <a:ext cx="4366800" cy="9213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188" name="Google Shape;188;g2dda4131103_3_558"/>
          <p:cNvSpPr txBox="1">
            <a:spLocks noGrp="1"/>
          </p:cNvSpPr>
          <p:nvPr>
            <p:ph type="body" idx="1"/>
          </p:nvPr>
        </p:nvSpPr>
        <p:spPr>
          <a:xfrm>
            <a:off x="4320075" y="2258900"/>
            <a:ext cx="4366800" cy="40743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600"/>
              </a:spcBef>
              <a:spcAft>
                <a:spcPts val="0"/>
              </a:spcAft>
              <a:buSzPts val="2400"/>
              <a:buChar char="⊷"/>
              <a:defRPr/>
            </a:lvl1pPr>
            <a:lvl2pPr marL="914400" lvl="1" indent="-381000" algn="l" rtl="0">
              <a:lnSpc>
                <a:spcPct val="100000"/>
              </a:lnSpc>
              <a:spcBef>
                <a:spcPts val="0"/>
              </a:spcBef>
              <a:spcAft>
                <a:spcPts val="0"/>
              </a:spcAft>
              <a:buSzPts val="2400"/>
              <a:buChar char="⊶"/>
              <a:defRPr/>
            </a:lvl2pPr>
            <a:lvl3pPr marL="1371600" lvl="2" indent="-381000" algn="l" rtl="0">
              <a:lnSpc>
                <a:spcPct val="100000"/>
              </a:lnSpc>
              <a:spcBef>
                <a:spcPts val="0"/>
              </a:spcBef>
              <a:spcAft>
                <a:spcPts val="0"/>
              </a:spcAft>
              <a:buSzPts val="2400"/>
              <a:buChar char="⊸"/>
              <a:defRPr/>
            </a:lvl3pPr>
            <a:lvl4pPr marL="1828800" lvl="3" indent="-381000" algn="l" rtl="0">
              <a:lnSpc>
                <a:spcPct val="100000"/>
              </a:lnSpc>
              <a:spcBef>
                <a:spcPts val="0"/>
              </a:spcBef>
              <a:spcAft>
                <a:spcPts val="0"/>
              </a:spcAft>
              <a:buSzPts val="2400"/>
              <a:buChar char="●"/>
              <a:defRPr/>
            </a:lvl4pPr>
            <a:lvl5pPr marL="2286000" lvl="4" indent="-381000" algn="l" rtl="0">
              <a:lnSpc>
                <a:spcPct val="100000"/>
              </a:lnSpc>
              <a:spcBef>
                <a:spcPts val="0"/>
              </a:spcBef>
              <a:spcAft>
                <a:spcPts val="0"/>
              </a:spcAft>
              <a:buSzPts val="2400"/>
              <a:buChar char="○"/>
              <a:defRPr/>
            </a:lvl5pPr>
            <a:lvl6pPr marL="2743200" lvl="5" indent="-381000" algn="l" rtl="0">
              <a:lnSpc>
                <a:spcPct val="100000"/>
              </a:lnSpc>
              <a:spcBef>
                <a:spcPts val="0"/>
              </a:spcBef>
              <a:spcAft>
                <a:spcPts val="0"/>
              </a:spcAft>
              <a:buSzPts val="2400"/>
              <a:buChar char="■"/>
              <a:defRPr/>
            </a:lvl6pPr>
            <a:lvl7pPr marL="3200400" lvl="6" indent="-381000" algn="l" rtl="0">
              <a:lnSpc>
                <a:spcPct val="100000"/>
              </a:lnSpc>
              <a:spcBef>
                <a:spcPts val="0"/>
              </a:spcBef>
              <a:spcAft>
                <a:spcPts val="0"/>
              </a:spcAft>
              <a:buSzPts val="2400"/>
              <a:buChar char="●"/>
              <a:defRPr/>
            </a:lvl7pPr>
            <a:lvl8pPr marL="3657600" lvl="7" indent="-381000" algn="l" rtl="0">
              <a:lnSpc>
                <a:spcPct val="100000"/>
              </a:lnSpc>
              <a:spcBef>
                <a:spcPts val="0"/>
              </a:spcBef>
              <a:spcAft>
                <a:spcPts val="0"/>
              </a:spcAft>
              <a:buSzPts val="2400"/>
              <a:buChar char="○"/>
              <a:defRPr/>
            </a:lvl8pPr>
            <a:lvl9pPr marL="4114800" lvl="8" indent="-381000" algn="l" rtl="0">
              <a:lnSpc>
                <a:spcPct val="100000"/>
              </a:lnSpc>
              <a:spcBef>
                <a:spcPts val="0"/>
              </a:spcBef>
              <a:spcAft>
                <a:spcPts val="0"/>
              </a:spcAft>
              <a:buSzPts val="2400"/>
              <a:buChar char="■"/>
              <a:defRPr/>
            </a:lvl9pPr>
          </a:lstStyle>
          <a:p>
            <a:endParaRPr/>
          </a:p>
        </p:txBody>
      </p:sp>
      <p:sp>
        <p:nvSpPr>
          <p:cNvPr id="189" name="Google Shape;189;g2dda4131103_3_558"/>
          <p:cNvSpPr txBox="1">
            <a:spLocks noGrp="1"/>
          </p:cNvSpPr>
          <p:nvPr>
            <p:ph type="sldNum" idx="12"/>
          </p:nvPr>
        </p:nvSpPr>
        <p:spPr>
          <a:xfrm>
            <a:off x="76209" y="6333135"/>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1pPr>
            <a:lvl2pPr marL="0" marR="0" lvl="1"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2pPr>
            <a:lvl3pPr marL="0" marR="0" lvl="2"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3pPr>
            <a:lvl4pPr marL="0" marR="0" lvl="3"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4pPr>
            <a:lvl5pPr marL="0" marR="0" lvl="4"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5pPr>
            <a:lvl6pPr marL="0" marR="0" lvl="5"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6pPr>
            <a:lvl7pPr marL="0" marR="0" lvl="6"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7pPr>
            <a:lvl8pPr marL="0" marR="0" lvl="7"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8pPr>
            <a:lvl9pPr marL="0" marR="0" lvl="8" indent="0" algn="l" rtl="0">
              <a:lnSpc>
                <a:spcPct val="100000"/>
              </a:lnSpc>
              <a:spcBef>
                <a:spcPts val="0"/>
              </a:spcBef>
              <a:spcAft>
                <a:spcPts val="0"/>
              </a:spcAft>
              <a:buClr>
                <a:srgbClr val="000000"/>
              </a:buClr>
              <a:buSzPts val="1300"/>
              <a:buFont typeface="Arial"/>
              <a:buNone/>
              <a:defRPr sz="1300" b="0" i="0" u="none" strike="noStrike" cap="none">
                <a:solidFill>
                  <a:schemeClr val="accent2"/>
                </a:solidFill>
                <a:latin typeface="Dosis Light"/>
                <a:ea typeface="Dosis Light"/>
                <a:cs typeface="Dosis Light"/>
                <a:sym typeface="Dosi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27"/>
        <p:cNvGrpSpPr/>
        <p:nvPr/>
      </p:nvGrpSpPr>
      <p:grpSpPr>
        <a:xfrm>
          <a:off x="0" y="0"/>
          <a:ext cx="0" cy="0"/>
          <a:chOff x="0" y="0"/>
          <a:chExt cx="0" cy="0"/>
        </a:xfrm>
      </p:grpSpPr>
      <p:pic>
        <p:nvPicPr>
          <p:cNvPr id="28" name="Google Shape;28;p24"/>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29" name="Google Shape;29;p24"/>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1" name="Google Shape;31;p24"/>
          <p:cNvPicPr preferRelativeResize="0"/>
          <p:nvPr/>
        </p:nvPicPr>
        <p:blipFill rotWithShape="1">
          <a:blip r:embed="rId3">
            <a:alphaModFix/>
          </a:blip>
          <a:srcRect/>
          <a:stretch/>
        </p:blipFill>
        <p:spPr>
          <a:xfrm>
            <a:off x="3200401" y="104910"/>
            <a:ext cx="2666998" cy="134683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32"/>
        <p:cNvGrpSpPr/>
        <p:nvPr/>
      </p:nvGrpSpPr>
      <p:grpSpPr>
        <a:xfrm>
          <a:off x="0" y="0"/>
          <a:ext cx="0" cy="0"/>
          <a:chOff x="0" y="0"/>
          <a:chExt cx="0" cy="0"/>
        </a:xfrm>
      </p:grpSpPr>
      <p:pic>
        <p:nvPicPr>
          <p:cNvPr id="33" name="Google Shape;33;p25"/>
          <p:cNvPicPr preferRelativeResize="0"/>
          <p:nvPr/>
        </p:nvPicPr>
        <p:blipFill rotWithShape="1">
          <a:blip r:embed="rId2">
            <a:alphaModFix/>
          </a:blip>
          <a:srcRect/>
          <a:stretch/>
        </p:blipFill>
        <p:spPr>
          <a:xfrm>
            <a:off x="0" y="1599831"/>
            <a:ext cx="9147018" cy="2763161"/>
          </a:xfrm>
          <a:prstGeom prst="rect">
            <a:avLst/>
          </a:prstGeom>
          <a:noFill/>
          <a:ln>
            <a:noFill/>
          </a:ln>
        </p:spPr>
      </p:pic>
      <p:sp>
        <p:nvSpPr>
          <p:cNvPr id="34" name="Google Shape;34;p25"/>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6" name="Google Shape;36;p25"/>
          <p:cNvPicPr preferRelativeResize="0"/>
          <p:nvPr/>
        </p:nvPicPr>
        <p:blipFill rotWithShape="1">
          <a:blip r:embed="rId3">
            <a:alphaModFix/>
          </a:blip>
          <a:srcRect/>
          <a:stretch/>
        </p:blipFill>
        <p:spPr>
          <a:xfrm>
            <a:off x="3200401" y="104910"/>
            <a:ext cx="2666998" cy="13468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No Picture">
  <p:cSld name="Title Slide - No Picture">
    <p:spTree>
      <p:nvGrpSpPr>
        <p:cNvPr id="1" name="Shape 37"/>
        <p:cNvGrpSpPr/>
        <p:nvPr/>
      </p:nvGrpSpPr>
      <p:grpSpPr>
        <a:xfrm>
          <a:off x="0" y="0"/>
          <a:ext cx="0" cy="0"/>
          <a:chOff x="0" y="0"/>
          <a:chExt cx="0" cy="0"/>
        </a:xfrm>
      </p:grpSpPr>
      <p:sp>
        <p:nvSpPr>
          <p:cNvPr id="38" name="Google Shape;38;p26"/>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40" name="Google Shape;40;p26"/>
          <p:cNvPicPr preferRelativeResize="0"/>
          <p:nvPr/>
        </p:nvPicPr>
        <p:blipFill rotWithShape="1">
          <a:blip r:embed="rId2">
            <a:alphaModFix/>
          </a:blip>
          <a:srcRect/>
          <a:stretch/>
        </p:blipFill>
        <p:spPr>
          <a:xfrm>
            <a:off x="3200400" y="104910"/>
            <a:ext cx="2667000" cy="13468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VTSS Text">
  <p:cSld name="Title - VTSS Text">
    <p:spTree>
      <p:nvGrpSpPr>
        <p:cNvPr id="1" name="Shape 41"/>
        <p:cNvGrpSpPr/>
        <p:nvPr/>
      </p:nvGrpSpPr>
      <p:grpSpPr>
        <a:xfrm>
          <a:off x="0" y="0"/>
          <a:ext cx="0" cy="0"/>
          <a:chOff x="0" y="0"/>
          <a:chExt cx="0" cy="0"/>
        </a:xfrm>
      </p:grpSpPr>
      <p:sp>
        <p:nvSpPr>
          <p:cNvPr id="42" name="Google Shape;42;p27"/>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4" name="Google Shape;44;p27"/>
          <p:cNvSpPr txBox="1"/>
          <p:nvPr/>
        </p:nvSpPr>
        <p:spPr>
          <a:xfrm>
            <a:off x="152400" y="471984"/>
            <a:ext cx="8763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4200" b="1" i="0" u="none" strike="noStrike" cap="none">
                <a:solidFill>
                  <a:srgbClr val="003369"/>
                </a:solidFill>
                <a:latin typeface="Quattrocento Sans"/>
                <a:ea typeface="Quattrocento Sans"/>
                <a:cs typeface="Quattrocento Sans"/>
                <a:sym typeface="Quattrocento Sans"/>
              </a:rPr>
              <a:t>Virginia Tiered Systems of Supports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and Content" type="obj">
  <p:cSld name="OBJECT">
    <p:spTree>
      <p:nvGrpSpPr>
        <p:cNvPr id="1" name="Shape 51"/>
        <p:cNvGrpSpPr/>
        <p:nvPr/>
      </p:nvGrpSpPr>
      <p:grpSpPr>
        <a:xfrm>
          <a:off x="0" y="0"/>
          <a:ext cx="0" cy="0"/>
          <a:chOff x="0" y="0"/>
          <a:chExt cx="0" cy="0"/>
        </a:xfrm>
      </p:grpSpPr>
      <p:sp>
        <p:nvSpPr>
          <p:cNvPr id="52" name="Google Shape;52;p2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9"/>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 name="Google Shape;54;p29"/>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Footer 1">
  <p:cSld name="Content w/Footer 1">
    <p:spTree>
      <p:nvGrpSpPr>
        <p:cNvPr id="1" name="Shape 55"/>
        <p:cNvGrpSpPr/>
        <p:nvPr/>
      </p:nvGrpSpPr>
      <p:grpSpPr>
        <a:xfrm>
          <a:off x="0" y="0"/>
          <a:ext cx="0" cy="0"/>
          <a:chOff x="0" y="0"/>
          <a:chExt cx="0" cy="0"/>
        </a:xfrm>
      </p:grpSpPr>
      <p:sp>
        <p:nvSpPr>
          <p:cNvPr id="56" name="Google Shape;56;p30"/>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0"/>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 name="Google Shape;58;p30"/>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59" name="Google Shape;59;p30"/>
          <p:cNvPicPr preferRelativeResize="0"/>
          <p:nvPr/>
        </p:nvPicPr>
        <p:blipFill rotWithShape="1">
          <a:blip r:embed="rId3">
            <a:alphaModFix/>
          </a:blip>
          <a:srcRect l="236" t="10364" r="-235" b="30816"/>
          <a:stretch/>
        </p:blipFill>
        <p:spPr>
          <a:xfrm>
            <a:off x="0" y="5249173"/>
            <a:ext cx="9144000" cy="168071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theme" Target="../theme/theme2.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2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2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2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7.jp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
          <p:cNvSpPr txBox="1">
            <a:spLocks noGrp="1"/>
          </p:cNvSpPr>
          <p:nvPr>
            <p:ph type="ctrTitle"/>
          </p:nvPr>
        </p:nvSpPr>
        <p:spPr>
          <a:xfrm>
            <a:off x="953267" y="3856204"/>
            <a:ext cx="7240500" cy="1470000"/>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400"/>
              <a:buFont typeface="Verdana"/>
              <a:buNone/>
            </a:pPr>
            <a:r>
              <a:rPr lang="en-US" sz="3800" dirty="0"/>
              <a:t>How to maximize and share the load across our roles.</a:t>
            </a:r>
            <a:endParaRPr sz="3800" dirty="0"/>
          </a:p>
        </p:txBody>
      </p:sp>
      <p:sp>
        <p:nvSpPr>
          <p:cNvPr id="195" name="Google Shape;195;p4"/>
          <p:cNvSpPr txBox="1">
            <a:spLocks noGrp="1"/>
          </p:cNvSpPr>
          <p:nvPr>
            <p:ph type="subTitle" idx="1"/>
          </p:nvPr>
        </p:nvSpPr>
        <p:spPr>
          <a:xfrm>
            <a:off x="1373121" y="5419700"/>
            <a:ext cx="6400800" cy="914400"/>
          </a:xfrm>
          <a:prstGeom prst="rect">
            <a:avLst/>
          </a:prstGeom>
          <a:solidFill>
            <a:schemeClr val="lt1">
              <a:alpha val="67450"/>
            </a:schemeClr>
          </a:solid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888888"/>
              </a:buClr>
              <a:buSzPct val="100000"/>
              <a:buNone/>
            </a:pPr>
            <a:endParaRPr/>
          </a:p>
          <a:p>
            <a:pPr marL="0" lvl="0" indent="0" algn="ctr" rtl="0">
              <a:lnSpc>
                <a:spcPct val="100000"/>
              </a:lnSpc>
              <a:spcBef>
                <a:spcPts val="0"/>
              </a:spcBef>
              <a:spcAft>
                <a:spcPts val="0"/>
              </a:spcAft>
              <a:buClr>
                <a:srgbClr val="888888"/>
              </a:buClr>
              <a:buSzPct val="32653"/>
              <a:buNone/>
            </a:pPr>
            <a:r>
              <a:rPr lang="en-US" sz="9800"/>
              <a:t>June 18, 2024</a:t>
            </a:r>
            <a:endParaRPr sz="9800"/>
          </a:p>
          <a:p>
            <a:pPr marL="0" lvl="0" indent="0" algn="ctr" rtl="0">
              <a:lnSpc>
                <a:spcPct val="100000"/>
              </a:lnSpc>
              <a:spcBef>
                <a:spcPts val="0"/>
              </a:spcBef>
              <a:spcAft>
                <a:spcPts val="0"/>
              </a:spcAft>
              <a:buClr>
                <a:srgbClr val="888888"/>
              </a:buClr>
              <a:buSzPct val="32653"/>
              <a:buNone/>
            </a:pPr>
            <a:r>
              <a:rPr lang="en-US" sz="9800"/>
              <a:t>2:00 - 2:40</a:t>
            </a:r>
            <a:endParaRPr sz="9800"/>
          </a:p>
          <a:p>
            <a:pPr marL="0" lvl="0" indent="0" algn="l" rtl="0">
              <a:lnSpc>
                <a:spcPct val="100000"/>
              </a:lnSpc>
              <a:spcBef>
                <a:spcPts val="0"/>
              </a:spcBef>
              <a:spcAft>
                <a:spcPts val="0"/>
              </a:spcAft>
              <a:buClr>
                <a:srgbClr val="888888"/>
              </a:buClr>
              <a:buSzPct val="83516"/>
              <a:buNone/>
            </a:pPr>
            <a:endParaRPr sz="383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dda4131103_3_0"/>
          <p:cNvSpPr txBox="1">
            <a:spLocks noGrp="1"/>
          </p:cNvSpPr>
          <p:nvPr>
            <p:ph type="body" idx="1"/>
          </p:nvPr>
        </p:nvSpPr>
        <p:spPr>
          <a:xfrm>
            <a:off x="343850" y="1515175"/>
            <a:ext cx="8478300" cy="4572000"/>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Clr>
                <a:schemeClr val="dk1"/>
              </a:buClr>
              <a:buSzPts val="275"/>
              <a:buFont typeface="Arial"/>
              <a:buNone/>
            </a:pPr>
            <a:r>
              <a:rPr lang="en-US" sz="9136" b="1">
                <a:latin typeface="Verdana"/>
                <a:ea typeface="Verdana"/>
                <a:cs typeface="Verdana"/>
                <a:sym typeface="Verdana"/>
              </a:rPr>
              <a:t>Goal:  All students will feel seen and heard</a:t>
            </a:r>
            <a:endParaRPr sz="9136" b="1">
              <a:latin typeface="Verdana"/>
              <a:ea typeface="Verdana"/>
              <a:cs typeface="Verdana"/>
              <a:sym typeface="Verdana"/>
            </a:endParaRPr>
          </a:p>
          <a:p>
            <a:pPr marL="0" lvl="0" indent="0" algn="l" rtl="0">
              <a:spcBef>
                <a:spcPts val="1000"/>
              </a:spcBef>
              <a:spcAft>
                <a:spcPts val="0"/>
              </a:spcAft>
              <a:buNone/>
            </a:pPr>
            <a:endParaRPr>
              <a:latin typeface="Verdana"/>
              <a:ea typeface="Verdana"/>
              <a:cs typeface="Verdana"/>
              <a:sym typeface="Verdana"/>
            </a:endParaRPr>
          </a:p>
          <a:p>
            <a:pPr marL="0" lvl="0" indent="0" algn="l" rtl="0">
              <a:spcBef>
                <a:spcPts val="1000"/>
              </a:spcBef>
              <a:spcAft>
                <a:spcPts val="0"/>
              </a:spcAft>
              <a:buNone/>
            </a:pPr>
            <a:r>
              <a:rPr lang="en-US" sz="9750" u="sng">
                <a:latin typeface="Verdana"/>
                <a:ea typeface="Verdana"/>
                <a:cs typeface="Verdana"/>
                <a:sym typeface="Verdana"/>
              </a:rPr>
              <a:t>Tier 1</a:t>
            </a:r>
            <a:endParaRPr sz="9750" u="sng">
              <a:latin typeface="Verdana"/>
              <a:ea typeface="Verdana"/>
              <a:cs typeface="Verdana"/>
              <a:sym typeface="Verdana"/>
            </a:endParaRPr>
          </a:p>
          <a:p>
            <a:pPr marL="0" lvl="0" indent="0" algn="l" rtl="0">
              <a:lnSpc>
                <a:spcPct val="115000"/>
              </a:lnSpc>
              <a:spcBef>
                <a:spcPts val="1000"/>
              </a:spcBef>
              <a:spcAft>
                <a:spcPts val="0"/>
              </a:spcAft>
              <a:buNone/>
            </a:pPr>
            <a:r>
              <a:rPr lang="en-US" sz="9750">
                <a:latin typeface="Verdana"/>
                <a:ea typeface="Verdana"/>
                <a:cs typeface="Verdana"/>
                <a:sym typeface="Verdana"/>
              </a:rPr>
              <a:t>Classroom Lessons- K- 12 lessons designed to address needs from the Universal Screener</a:t>
            </a:r>
            <a:endParaRPr sz="9750">
              <a:latin typeface="Verdana"/>
              <a:ea typeface="Verdana"/>
              <a:cs typeface="Verdana"/>
              <a:sym typeface="Verdana"/>
            </a:endParaRPr>
          </a:p>
          <a:p>
            <a:pPr marL="0" lvl="0" indent="0" algn="l" rtl="0">
              <a:spcBef>
                <a:spcPts val="1000"/>
              </a:spcBef>
              <a:spcAft>
                <a:spcPts val="0"/>
              </a:spcAft>
              <a:buNone/>
            </a:pPr>
            <a:endParaRPr sz="9750">
              <a:latin typeface="Verdana"/>
              <a:ea typeface="Verdana"/>
              <a:cs typeface="Verdana"/>
              <a:sym typeface="Verdana"/>
            </a:endParaRPr>
          </a:p>
          <a:p>
            <a:pPr marL="0" lvl="0" indent="0" algn="l" rtl="0">
              <a:spcBef>
                <a:spcPts val="1000"/>
              </a:spcBef>
              <a:spcAft>
                <a:spcPts val="0"/>
              </a:spcAft>
              <a:buNone/>
            </a:pPr>
            <a:r>
              <a:rPr lang="en-US" sz="9750" u="sng">
                <a:latin typeface="Verdana"/>
                <a:ea typeface="Verdana"/>
                <a:cs typeface="Verdana"/>
                <a:sym typeface="Verdana"/>
              </a:rPr>
              <a:t>Tier 2</a:t>
            </a:r>
            <a:r>
              <a:rPr lang="en-US" sz="9750">
                <a:latin typeface="Verdana"/>
                <a:ea typeface="Verdana"/>
                <a:cs typeface="Verdana"/>
                <a:sym typeface="Verdana"/>
              </a:rPr>
              <a:t> </a:t>
            </a:r>
            <a:endParaRPr sz="9750">
              <a:latin typeface="Verdana"/>
              <a:ea typeface="Verdana"/>
              <a:cs typeface="Verdana"/>
              <a:sym typeface="Verdana"/>
            </a:endParaRPr>
          </a:p>
          <a:p>
            <a:pPr marL="0" lvl="0" indent="0" algn="l" rtl="0">
              <a:lnSpc>
                <a:spcPct val="115000"/>
              </a:lnSpc>
              <a:spcBef>
                <a:spcPts val="1000"/>
              </a:spcBef>
              <a:spcAft>
                <a:spcPts val="0"/>
              </a:spcAft>
              <a:buNone/>
            </a:pPr>
            <a:r>
              <a:rPr lang="en-US" sz="9750">
                <a:latin typeface="Verdana"/>
                <a:ea typeface="Verdana"/>
                <a:cs typeface="Verdana"/>
                <a:sym typeface="Verdana"/>
              </a:rPr>
              <a:t>Small groups, Affinity Circles, Calming Rooms, Calming Spaces, Therapy Dogs</a:t>
            </a:r>
            <a:endParaRPr sz="9750">
              <a:latin typeface="Verdana"/>
              <a:ea typeface="Verdana"/>
              <a:cs typeface="Verdana"/>
              <a:sym typeface="Verdana"/>
            </a:endParaRPr>
          </a:p>
          <a:p>
            <a:pPr marL="0" lvl="0" indent="0" algn="l" rtl="0">
              <a:spcBef>
                <a:spcPts val="1000"/>
              </a:spcBef>
              <a:spcAft>
                <a:spcPts val="0"/>
              </a:spcAft>
              <a:buNone/>
            </a:pPr>
            <a:endParaRPr sz="9750">
              <a:latin typeface="Verdana"/>
              <a:ea typeface="Verdana"/>
              <a:cs typeface="Verdana"/>
              <a:sym typeface="Verdana"/>
            </a:endParaRPr>
          </a:p>
          <a:p>
            <a:pPr marL="0" lvl="0" indent="0" algn="l" rtl="0">
              <a:spcBef>
                <a:spcPts val="1000"/>
              </a:spcBef>
              <a:spcAft>
                <a:spcPts val="0"/>
              </a:spcAft>
              <a:buNone/>
            </a:pPr>
            <a:r>
              <a:rPr lang="en-US" sz="9750" u="sng">
                <a:latin typeface="Verdana"/>
                <a:ea typeface="Verdana"/>
                <a:cs typeface="Verdana"/>
                <a:sym typeface="Verdana"/>
              </a:rPr>
              <a:t>Tier 3</a:t>
            </a:r>
            <a:endParaRPr sz="9750">
              <a:latin typeface="Verdana"/>
              <a:ea typeface="Verdana"/>
              <a:cs typeface="Verdana"/>
              <a:sym typeface="Verdana"/>
            </a:endParaRPr>
          </a:p>
          <a:p>
            <a:pPr marL="0" lvl="0" indent="0" algn="l" rtl="0">
              <a:spcBef>
                <a:spcPts val="1000"/>
              </a:spcBef>
              <a:spcAft>
                <a:spcPts val="0"/>
              </a:spcAft>
              <a:buNone/>
            </a:pPr>
            <a:r>
              <a:rPr lang="en-US" sz="9750">
                <a:latin typeface="Verdana"/>
                <a:ea typeface="Verdana"/>
                <a:cs typeface="Verdana"/>
                <a:sym typeface="Verdana"/>
              </a:rPr>
              <a:t>School Based Mental Health Clinicians</a:t>
            </a:r>
            <a:endParaRPr sz="9750">
              <a:latin typeface="Verdana"/>
              <a:ea typeface="Verdana"/>
              <a:cs typeface="Verdana"/>
              <a:sym typeface="Verdana"/>
            </a:endParaRPr>
          </a:p>
          <a:p>
            <a:pPr marL="0" lvl="0" indent="0" algn="l" rtl="0">
              <a:spcBef>
                <a:spcPts val="1000"/>
              </a:spcBef>
              <a:spcAft>
                <a:spcPts val="0"/>
              </a:spcAft>
              <a:buNone/>
            </a:pPr>
            <a:endParaRPr>
              <a:latin typeface="Verdana"/>
              <a:ea typeface="Verdana"/>
              <a:cs typeface="Verdana"/>
              <a:sym typeface="Verdana"/>
            </a:endParaRPr>
          </a:p>
          <a:p>
            <a:pPr marL="0" lvl="0" indent="0" algn="l" rtl="0">
              <a:spcBef>
                <a:spcPts val="1000"/>
              </a:spcBef>
              <a:spcAft>
                <a:spcPts val="1000"/>
              </a:spcAft>
              <a:buNone/>
            </a:pPr>
            <a:endParaRPr>
              <a:latin typeface="Verdana"/>
              <a:ea typeface="Verdana"/>
              <a:cs typeface="Verdana"/>
              <a:sym typeface="Verdana"/>
            </a:endParaRPr>
          </a:p>
        </p:txBody>
      </p:sp>
      <p:sp>
        <p:nvSpPr>
          <p:cNvPr id="255" name="Google Shape;255;g2dda4131103_3_0"/>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Tiered Interventions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dda4131103_3_566"/>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Calming Spaces</a:t>
            </a:r>
            <a:endParaRPr/>
          </a:p>
        </p:txBody>
      </p:sp>
      <p:pic>
        <p:nvPicPr>
          <p:cNvPr id="262" name="Google Shape;262;g2dda4131103_3_566" descr="Example of a calming classroom space: Beanbag and pillows next to a fake window with a beach scene"/>
          <p:cNvPicPr preferRelativeResize="0"/>
          <p:nvPr/>
        </p:nvPicPr>
        <p:blipFill>
          <a:blip r:embed="rId3">
            <a:alphaModFix/>
          </a:blip>
          <a:stretch>
            <a:fillRect/>
          </a:stretch>
        </p:blipFill>
        <p:spPr>
          <a:xfrm>
            <a:off x="228600" y="1415450"/>
            <a:ext cx="4403075" cy="2189801"/>
          </a:xfrm>
          <a:prstGeom prst="rect">
            <a:avLst/>
          </a:prstGeom>
          <a:noFill/>
          <a:ln>
            <a:noFill/>
          </a:ln>
        </p:spPr>
      </p:pic>
      <p:pic>
        <p:nvPicPr>
          <p:cNvPr id="263" name="Google Shape;263;g2dda4131103_3_566" descr="Example of a calming classroom space: Low comfortable chairs on a multicolored rug with a large paint by numbers poster on the wall">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4681425" y="1415450"/>
            <a:ext cx="4324651" cy="5352099"/>
          </a:xfrm>
          <a:prstGeom prst="rect">
            <a:avLst/>
          </a:prstGeom>
          <a:noFill/>
          <a:ln>
            <a:noFill/>
          </a:ln>
        </p:spPr>
      </p:pic>
      <p:pic>
        <p:nvPicPr>
          <p:cNvPr id="264" name="Google Shape;264;g2dda4131103_3_566" descr="Example of a comforting classroom space: Low table and cushions on a rug with art supplies and dimmed lights"/>
          <p:cNvPicPr preferRelativeResize="0"/>
          <p:nvPr/>
        </p:nvPicPr>
        <p:blipFill>
          <a:blip r:embed="rId5">
            <a:alphaModFix/>
          </a:blip>
          <a:stretch>
            <a:fillRect/>
          </a:stretch>
        </p:blipFill>
        <p:spPr>
          <a:xfrm>
            <a:off x="228600" y="3672325"/>
            <a:ext cx="4403075" cy="2410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dda4131103_3_576"/>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Therapy Dogs</a:t>
            </a:r>
            <a:endParaRPr/>
          </a:p>
        </p:txBody>
      </p:sp>
      <p:pic>
        <p:nvPicPr>
          <p:cNvPr id="271" name="Google Shape;271;g2dda4131103_3_57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0475" y="1577938"/>
            <a:ext cx="4164600" cy="4876800"/>
          </a:xfrm>
          <a:prstGeom prst="rect">
            <a:avLst/>
          </a:prstGeom>
          <a:noFill/>
          <a:ln>
            <a:noFill/>
          </a:ln>
        </p:spPr>
      </p:pic>
      <p:pic>
        <p:nvPicPr>
          <p:cNvPr id="272" name="Google Shape;272;g2dda4131103_3_576" descr="A yellow lab therapy dog on a leash"/>
          <p:cNvPicPr preferRelativeResize="0"/>
          <p:nvPr/>
        </p:nvPicPr>
        <p:blipFill>
          <a:blip r:embed="rId4">
            <a:alphaModFix/>
          </a:blip>
          <a:stretch>
            <a:fillRect/>
          </a:stretch>
        </p:blipFill>
        <p:spPr>
          <a:xfrm>
            <a:off x="4715350" y="2165275"/>
            <a:ext cx="4164598" cy="3702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F118AE-7F17-CCDC-514B-FBF4EE42135B}"/>
              </a:ext>
            </a:extLst>
          </p:cNvPr>
          <p:cNvSpPr>
            <a:spLocks noGrp="1"/>
          </p:cNvSpPr>
          <p:nvPr>
            <p:ph type="body" idx="1"/>
          </p:nvPr>
        </p:nvSpPr>
        <p:spPr/>
        <p:txBody>
          <a:bodyPr/>
          <a:lstStyle/>
          <a:p>
            <a:pPr marL="0" lvl="0" indent="0" algn="ctr" rtl="0">
              <a:lnSpc>
                <a:spcPct val="80000"/>
              </a:lnSpc>
              <a:spcBef>
                <a:spcPts val="1000"/>
              </a:spcBef>
              <a:spcAft>
                <a:spcPts val="0"/>
              </a:spcAft>
              <a:buSzPts val="770"/>
              <a:buNone/>
            </a:pPr>
            <a:r>
              <a:rPr lang="en-US" sz="4020" dirty="0">
                <a:highlight>
                  <a:srgbClr val="FFFFFF"/>
                </a:highlight>
              </a:rPr>
              <a:t>Chesterfield County Public Schools</a:t>
            </a:r>
          </a:p>
          <a:p>
            <a:pPr marL="0" lvl="0" indent="0" algn="ctr" rtl="0">
              <a:lnSpc>
                <a:spcPct val="80000"/>
              </a:lnSpc>
              <a:spcBef>
                <a:spcPts val="1000"/>
              </a:spcBef>
              <a:spcAft>
                <a:spcPts val="0"/>
              </a:spcAft>
              <a:buClr>
                <a:schemeClr val="dk1"/>
              </a:buClr>
              <a:buSzPts val="770"/>
              <a:buFont typeface="Arial"/>
              <a:buNone/>
            </a:pPr>
            <a:r>
              <a:rPr lang="en-US" sz="2854" dirty="0">
                <a:latin typeface="Verdana"/>
                <a:ea typeface="Verdana"/>
                <a:cs typeface="Verdana"/>
                <a:sym typeface="Verdana"/>
              </a:rPr>
              <a:t>June 18, 2024</a:t>
            </a:r>
          </a:p>
          <a:p>
            <a:pPr marL="0" lvl="0" indent="0" algn="l" rtl="0">
              <a:lnSpc>
                <a:spcPct val="80000"/>
              </a:lnSpc>
              <a:spcBef>
                <a:spcPts val="1000"/>
              </a:spcBef>
              <a:spcAft>
                <a:spcPts val="0"/>
              </a:spcAft>
              <a:buClr>
                <a:schemeClr val="dk1"/>
              </a:buClr>
              <a:buSzPts val="770"/>
              <a:buFont typeface="Arial"/>
              <a:buNone/>
            </a:pPr>
            <a:endParaRPr lang="en-US" sz="2400" dirty="0">
              <a:latin typeface="Verdana"/>
              <a:ea typeface="Verdana"/>
              <a:cs typeface="Verdana"/>
              <a:sym typeface="Verdana"/>
            </a:endParaRPr>
          </a:p>
          <a:p>
            <a:pPr marL="0" lvl="0" indent="0" algn="l" rtl="0">
              <a:lnSpc>
                <a:spcPct val="115000"/>
              </a:lnSpc>
              <a:spcBef>
                <a:spcPts val="1000"/>
              </a:spcBef>
              <a:spcAft>
                <a:spcPts val="0"/>
              </a:spcAft>
              <a:buClr>
                <a:schemeClr val="dk1"/>
              </a:buClr>
              <a:buSzPts val="770"/>
              <a:buFont typeface="Arial"/>
              <a:buNone/>
            </a:pPr>
            <a:r>
              <a:rPr lang="en-US" sz="2400" b="1" dirty="0">
                <a:latin typeface="Verdana"/>
                <a:ea typeface="Verdana"/>
                <a:cs typeface="Verdana"/>
                <a:sym typeface="Verdana"/>
              </a:rPr>
              <a:t>Dr. Tynisha Giles</a:t>
            </a:r>
            <a:r>
              <a:rPr lang="en-US" sz="2400" dirty="0">
                <a:latin typeface="Verdana"/>
                <a:ea typeface="Verdana"/>
                <a:cs typeface="Verdana"/>
                <a:sym typeface="Verdana"/>
              </a:rPr>
              <a:t>- Coordinator of School Social Work Service</a:t>
            </a:r>
          </a:p>
          <a:p>
            <a:pPr marL="0" lvl="0" indent="0" algn="l" rtl="0">
              <a:lnSpc>
                <a:spcPct val="80000"/>
              </a:lnSpc>
              <a:spcBef>
                <a:spcPts val="1000"/>
              </a:spcBef>
              <a:spcAft>
                <a:spcPts val="0"/>
              </a:spcAft>
              <a:buClr>
                <a:schemeClr val="dk1"/>
              </a:buClr>
              <a:buSzPts val="770"/>
              <a:buFont typeface="Arial"/>
              <a:buNone/>
            </a:pPr>
            <a:r>
              <a:rPr lang="en-US" sz="2400" b="1" dirty="0">
                <a:latin typeface="Verdana"/>
                <a:ea typeface="Verdana"/>
                <a:cs typeface="Verdana"/>
                <a:sym typeface="Verdana"/>
              </a:rPr>
              <a:t>Laura Early </a:t>
            </a:r>
            <a:r>
              <a:rPr lang="en-US" sz="2400" dirty="0">
                <a:latin typeface="Verdana"/>
                <a:ea typeface="Verdana"/>
                <a:cs typeface="Verdana"/>
                <a:sym typeface="Verdana"/>
              </a:rPr>
              <a:t>- Coordinator of Psychological Services</a:t>
            </a:r>
          </a:p>
          <a:p>
            <a:pPr marL="0" lvl="0" indent="0" algn="l" rtl="0">
              <a:lnSpc>
                <a:spcPct val="115000"/>
              </a:lnSpc>
              <a:spcBef>
                <a:spcPts val="1000"/>
              </a:spcBef>
              <a:spcAft>
                <a:spcPts val="0"/>
              </a:spcAft>
              <a:buClr>
                <a:schemeClr val="dk1"/>
              </a:buClr>
              <a:buSzPts val="770"/>
              <a:buFont typeface="Arial"/>
              <a:buNone/>
            </a:pPr>
            <a:r>
              <a:rPr lang="en-US" sz="2400" b="1" dirty="0">
                <a:latin typeface="Verdana"/>
                <a:ea typeface="Verdana"/>
                <a:cs typeface="Verdana"/>
                <a:sym typeface="Verdana"/>
              </a:rPr>
              <a:t>Audra Lancaster Boyce</a:t>
            </a:r>
            <a:r>
              <a:rPr lang="en-US" sz="2400" dirty="0">
                <a:latin typeface="Verdana"/>
                <a:ea typeface="Verdana"/>
                <a:cs typeface="Verdana"/>
                <a:sym typeface="Verdana"/>
              </a:rPr>
              <a:t> - Coordinator of School Counseling Services</a:t>
            </a:r>
          </a:p>
          <a:p>
            <a:endParaRPr lang="en-US" dirty="0"/>
          </a:p>
        </p:txBody>
      </p:sp>
    </p:spTree>
    <p:extLst>
      <p:ext uri="{BB962C8B-B14F-4D97-AF65-F5344CB8AC3E}">
        <p14:creationId xmlns:p14="http://schemas.microsoft.com/office/powerpoint/2010/main" val="3340713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deaf2da597_0_645">
            <a:extLst>
              <a:ext uri="{C183D7F6-B498-43B3-948B-1728B52AA6E4}">
                <adec:decorative xmlns:adec="http://schemas.microsoft.com/office/drawing/2017/decorative" val="1"/>
              </a:ext>
            </a:extLst>
          </p:cNvPr>
          <p:cNvSpPr/>
          <p:nvPr/>
        </p:nvSpPr>
        <p:spPr>
          <a:xfrm>
            <a:off x="237925" y="240725"/>
            <a:ext cx="8677500" cy="1143000"/>
          </a:xfrm>
          <a:prstGeom prst="rect">
            <a:avLst/>
          </a:prstGeom>
          <a:gradFill>
            <a:gsLst>
              <a:gs pos="0">
                <a:schemeClr val="lt1"/>
              </a:gs>
              <a:gs pos="31000">
                <a:schemeClr val="lt1"/>
              </a:gs>
              <a:gs pos="100000">
                <a:srgbClr val="073763"/>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84" name="Google Shape;284;g2deaf2da597_0_64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8100" y="247650"/>
            <a:ext cx="2479573" cy="1143000"/>
          </a:xfrm>
          <a:prstGeom prst="rect">
            <a:avLst/>
          </a:prstGeom>
          <a:noFill/>
          <a:ln>
            <a:noFill/>
          </a:ln>
        </p:spPr>
      </p:pic>
      <p:sp>
        <p:nvSpPr>
          <p:cNvPr id="285" name="Google Shape;285;g2deaf2da597_0_645" descr="Aspects of mental wellness diagram demonstrating how equity and inclusion, early intervention, positive school climate, community connection and resources, prevention, and social emotional learning come together to influence mental health wellness."/>
          <p:cNvSpPr/>
          <p:nvPr/>
        </p:nvSpPr>
        <p:spPr>
          <a:xfrm rot="-5400000">
            <a:off x="2588140" y="2185309"/>
            <a:ext cx="4010400" cy="4118400"/>
          </a:xfrm>
          <a:prstGeom prst="ellipse">
            <a:avLst/>
          </a:prstGeom>
          <a:noFill/>
          <a:ln w="19050" cap="flat" cmpd="sng">
            <a:solidFill>
              <a:srgbClr val="0D5CD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Roboto"/>
              <a:ea typeface="Roboto"/>
              <a:cs typeface="Roboto"/>
              <a:sym typeface="Roboto"/>
            </a:endParaRPr>
          </a:p>
        </p:txBody>
      </p:sp>
      <p:grpSp>
        <p:nvGrpSpPr>
          <p:cNvPr id="286" name="Google Shape;286;g2deaf2da597_0_645">
            <a:extLst>
              <a:ext uri="{C183D7F6-B498-43B3-948B-1728B52AA6E4}">
                <adec:decorative xmlns:adec="http://schemas.microsoft.com/office/drawing/2017/decorative" val="1"/>
              </a:ext>
            </a:extLst>
          </p:cNvPr>
          <p:cNvGrpSpPr/>
          <p:nvPr/>
        </p:nvGrpSpPr>
        <p:grpSpPr>
          <a:xfrm>
            <a:off x="3473463" y="3153836"/>
            <a:ext cx="2239731" cy="2181077"/>
            <a:chOff x="3664038" y="1663782"/>
            <a:chExt cx="1815900" cy="1815900"/>
          </a:xfrm>
        </p:grpSpPr>
        <p:sp>
          <p:nvSpPr>
            <p:cNvPr id="287" name="Google Shape;287;g2deaf2da597_0_645"/>
            <p:cNvSpPr/>
            <p:nvPr/>
          </p:nvSpPr>
          <p:spPr>
            <a:xfrm>
              <a:off x="3664038" y="1663782"/>
              <a:ext cx="1815900" cy="1815900"/>
            </a:xfrm>
            <a:prstGeom prst="ellipse">
              <a:avLst/>
            </a:prstGeom>
            <a:solidFill>
              <a:srgbClr val="F9CB9C"/>
            </a:solidFill>
            <a:ln w="9525" cap="flat" cmpd="sng">
              <a:solidFill>
                <a:schemeClr val="accent2"/>
              </a:solidFill>
              <a:prstDash val="solid"/>
              <a:round/>
              <a:headEnd type="none" w="sm" len="sm"/>
              <a:tailEnd type="none" w="sm" len="sm"/>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Roboto"/>
                <a:ea typeface="Roboto"/>
                <a:cs typeface="Roboto"/>
                <a:sym typeface="Roboto"/>
              </a:endParaRPr>
            </a:p>
          </p:txBody>
        </p:sp>
        <p:sp>
          <p:nvSpPr>
            <p:cNvPr id="288" name="Google Shape;288;g2deaf2da597_0_645"/>
            <p:cNvSpPr txBox="1"/>
            <p:nvPr/>
          </p:nvSpPr>
          <p:spPr>
            <a:xfrm>
              <a:off x="3899988" y="2158482"/>
              <a:ext cx="1344000" cy="826500"/>
            </a:xfrm>
            <a:prstGeom prst="rect">
              <a:avLst/>
            </a:prstGeom>
            <a:solidFill>
              <a:srgbClr val="F9CB9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chemeClr val="dk1"/>
                  </a:solidFill>
                  <a:latin typeface="Roboto"/>
                  <a:ea typeface="Roboto"/>
                  <a:cs typeface="Roboto"/>
                  <a:sym typeface="Roboto"/>
                </a:rPr>
                <a:t>Mental Health</a:t>
              </a:r>
              <a:endParaRPr sz="2000">
                <a:solidFill>
                  <a:schemeClr val="dk1"/>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US" sz="2000">
                  <a:solidFill>
                    <a:schemeClr val="dk1"/>
                  </a:solidFill>
                  <a:latin typeface="Roboto"/>
                  <a:ea typeface="Roboto"/>
                  <a:cs typeface="Roboto"/>
                  <a:sym typeface="Roboto"/>
                </a:rPr>
                <a:t>Wellness</a:t>
              </a:r>
              <a:endParaRPr sz="2000" b="1">
                <a:solidFill>
                  <a:schemeClr val="dk1"/>
                </a:solidFill>
                <a:latin typeface="Roboto"/>
                <a:ea typeface="Roboto"/>
                <a:cs typeface="Roboto"/>
                <a:sym typeface="Roboto"/>
              </a:endParaRPr>
            </a:p>
          </p:txBody>
        </p:sp>
      </p:grpSp>
      <p:grpSp>
        <p:nvGrpSpPr>
          <p:cNvPr id="289" name="Google Shape;289;g2deaf2da597_0_645">
            <a:extLst>
              <a:ext uri="{C183D7F6-B498-43B3-948B-1728B52AA6E4}">
                <adec:decorative xmlns:adec="http://schemas.microsoft.com/office/drawing/2017/decorative" val="1"/>
              </a:ext>
            </a:extLst>
          </p:cNvPr>
          <p:cNvGrpSpPr/>
          <p:nvPr/>
        </p:nvGrpSpPr>
        <p:grpSpPr>
          <a:xfrm>
            <a:off x="2680696" y="1821866"/>
            <a:ext cx="1318011" cy="1283495"/>
            <a:chOff x="2859873" y="853971"/>
            <a:chExt cx="1068600" cy="1068600"/>
          </a:xfrm>
        </p:grpSpPr>
        <p:sp>
          <p:nvSpPr>
            <p:cNvPr id="290" name="Google Shape;290;g2deaf2da597_0_645"/>
            <p:cNvSpPr/>
            <p:nvPr/>
          </p:nvSpPr>
          <p:spPr>
            <a:xfrm>
              <a:off x="2859873" y="853971"/>
              <a:ext cx="1068600" cy="1068600"/>
            </a:xfrm>
            <a:prstGeom prst="ellipse">
              <a:avLst/>
            </a:prstGeom>
            <a:solidFill>
              <a:srgbClr val="003369">
                <a:alpha val="7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Roboto"/>
                <a:ea typeface="Roboto"/>
                <a:cs typeface="Roboto"/>
                <a:sym typeface="Roboto"/>
              </a:endParaRPr>
            </a:p>
          </p:txBody>
        </p:sp>
        <p:sp>
          <p:nvSpPr>
            <p:cNvPr id="291" name="Google Shape;291;g2deaf2da597_0_645"/>
            <p:cNvSpPr txBox="1"/>
            <p:nvPr/>
          </p:nvSpPr>
          <p:spPr>
            <a:xfrm>
              <a:off x="3012800" y="1022197"/>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a:solidFill>
                    <a:srgbClr val="FFFFFF"/>
                  </a:solidFill>
                  <a:latin typeface="Roboto"/>
                  <a:ea typeface="Roboto"/>
                  <a:cs typeface="Roboto"/>
                  <a:sym typeface="Roboto"/>
                </a:rPr>
                <a:t>Social Emotional Learning </a:t>
              </a:r>
              <a:endParaRPr sz="1100">
                <a:solidFill>
                  <a:srgbClr val="FFFFFF"/>
                </a:solidFill>
                <a:latin typeface="Roboto"/>
                <a:ea typeface="Roboto"/>
                <a:cs typeface="Roboto"/>
                <a:sym typeface="Roboto"/>
              </a:endParaRPr>
            </a:p>
          </p:txBody>
        </p:sp>
      </p:grpSp>
      <p:grpSp>
        <p:nvGrpSpPr>
          <p:cNvPr id="292" name="Google Shape;292;g2deaf2da597_0_645">
            <a:extLst>
              <a:ext uri="{C183D7F6-B498-43B3-948B-1728B52AA6E4}">
                <adec:decorative xmlns:adec="http://schemas.microsoft.com/office/drawing/2017/decorative" val="1"/>
              </a:ext>
            </a:extLst>
          </p:cNvPr>
          <p:cNvGrpSpPr/>
          <p:nvPr/>
        </p:nvGrpSpPr>
        <p:grpSpPr>
          <a:xfrm>
            <a:off x="2851980" y="5221943"/>
            <a:ext cx="1318011" cy="1283495"/>
            <a:chOff x="5214448" y="3234278"/>
            <a:chExt cx="1068600" cy="1068600"/>
          </a:xfrm>
        </p:grpSpPr>
        <p:sp>
          <p:nvSpPr>
            <p:cNvPr id="293" name="Google Shape;293;g2deaf2da597_0_645"/>
            <p:cNvSpPr/>
            <p:nvPr/>
          </p:nvSpPr>
          <p:spPr>
            <a:xfrm>
              <a:off x="5214448" y="3234278"/>
              <a:ext cx="1068600" cy="1068600"/>
            </a:xfrm>
            <a:prstGeom prst="ellipse">
              <a:avLst/>
            </a:prstGeom>
            <a:solidFill>
              <a:srgbClr val="003369">
                <a:alpha val="7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Roboto"/>
                <a:ea typeface="Roboto"/>
                <a:cs typeface="Roboto"/>
                <a:sym typeface="Roboto"/>
              </a:endParaRPr>
            </a:p>
          </p:txBody>
        </p:sp>
        <p:sp>
          <p:nvSpPr>
            <p:cNvPr id="294" name="Google Shape;294;g2deaf2da597_0_645"/>
            <p:cNvSpPr txBox="1"/>
            <p:nvPr/>
          </p:nvSpPr>
          <p:spPr>
            <a:xfrm>
              <a:off x="5367375" y="3402503"/>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dirty="0">
                  <a:solidFill>
                    <a:srgbClr val="FFFFFF"/>
                  </a:solidFill>
                  <a:latin typeface="Roboto"/>
                  <a:ea typeface="Roboto"/>
                  <a:cs typeface="Roboto"/>
                  <a:sym typeface="Roboto"/>
                </a:rPr>
                <a:t>Community Connection and Resources</a:t>
              </a:r>
              <a:endParaRPr sz="1100" dirty="0">
                <a:solidFill>
                  <a:srgbClr val="FFFFFF"/>
                </a:solidFill>
                <a:latin typeface="Roboto"/>
                <a:ea typeface="Roboto"/>
                <a:cs typeface="Roboto"/>
                <a:sym typeface="Roboto"/>
              </a:endParaRPr>
            </a:p>
          </p:txBody>
        </p:sp>
      </p:grpSp>
      <p:grpSp>
        <p:nvGrpSpPr>
          <p:cNvPr id="295" name="Google Shape;295;g2deaf2da597_0_645">
            <a:extLst>
              <a:ext uri="{C183D7F6-B498-43B3-948B-1728B52AA6E4}">
                <adec:decorative xmlns:adec="http://schemas.microsoft.com/office/drawing/2017/decorative" val="1"/>
              </a:ext>
            </a:extLst>
          </p:cNvPr>
          <p:cNvGrpSpPr/>
          <p:nvPr/>
        </p:nvGrpSpPr>
        <p:grpSpPr>
          <a:xfrm>
            <a:off x="1971062" y="3606915"/>
            <a:ext cx="1318011" cy="1283495"/>
            <a:chOff x="5214448" y="3234278"/>
            <a:chExt cx="1068600" cy="1068600"/>
          </a:xfrm>
        </p:grpSpPr>
        <p:sp>
          <p:nvSpPr>
            <p:cNvPr id="296" name="Google Shape;296;g2deaf2da597_0_645"/>
            <p:cNvSpPr/>
            <p:nvPr/>
          </p:nvSpPr>
          <p:spPr>
            <a:xfrm>
              <a:off x="5214448" y="3234278"/>
              <a:ext cx="1068600" cy="1068600"/>
            </a:xfrm>
            <a:prstGeom prst="ellipse">
              <a:avLst/>
            </a:prstGeom>
            <a:solidFill>
              <a:srgbClr val="003369">
                <a:alpha val="7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Roboto"/>
                <a:ea typeface="Roboto"/>
                <a:cs typeface="Roboto"/>
                <a:sym typeface="Roboto"/>
              </a:endParaRPr>
            </a:p>
          </p:txBody>
        </p:sp>
        <p:sp>
          <p:nvSpPr>
            <p:cNvPr id="297" name="Google Shape;297;g2deaf2da597_0_645"/>
            <p:cNvSpPr txBox="1"/>
            <p:nvPr/>
          </p:nvSpPr>
          <p:spPr>
            <a:xfrm>
              <a:off x="5367375" y="3402503"/>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a:solidFill>
                    <a:srgbClr val="FFFFFF"/>
                  </a:solidFill>
                  <a:latin typeface="Roboto"/>
                  <a:ea typeface="Roboto"/>
                  <a:cs typeface="Roboto"/>
                  <a:sym typeface="Roboto"/>
                </a:rPr>
                <a:t>Prevention</a:t>
              </a:r>
              <a:endParaRPr sz="1100">
                <a:solidFill>
                  <a:srgbClr val="FFFFFF"/>
                </a:solidFill>
                <a:latin typeface="Roboto"/>
                <a:ea typeface="Roboto"/>
                <a:cs typeface="Roboto"/>
                <a:sym typeface="Roboto"/>
              </a:endParaRPr>
            </a:p>
          </p:txBody>
        </p:sp>
      </p:grpSp>
      <p:grpSp>
        <p:nvGrpSpPr>
          <p:cNvPr id="298" name="Google Shape;298;g2deaf2da597_0_645">
            <a:extLst>
              <a:ext uri="{C183D7F6-B498-43B3-948B-1728B52AA6E4}">
                <adec:decorative xmlns:adec="http://schemas.microsoft.com/office/drawing/2017/decorative" val="1"/>
              </a:ext>
            </a:extLst>
          </p:cNvPr>
          <p:cNvGrpSpPr/>
          <p:nvPr/>
        </p:nvGrpSpPr>
        <p:grpSpPr>
          <a:xfrm>
            <a:off x="5482010" y="5164471"/>
            <a:ext cx="1318011" cy="1283495"/>
            <a:chOff x="5214448" y="3234278"/>
            <a:chExt cx="1068600" cy="1068600"/>
          </a:xfrm>
        </p:grpSpPr>
        <p:sp>
          <p:nvSpPr>
            <p:cNvPr id="299" name="Google Shape;299;g2deaf2da597_0_645"/>
            <p:cNvSpPr/>
            <p:nvPr/>
          </p:nvSpPr>
          <p:spPr>
            <a:xfrm>
              <a:off x="5214448" y="3234278"/>
              <a:ext cx="1068600" cy="1068600"/>
            </a:xfrm>
            <a:prstGeom prst="ellipse">
              <a:avLst/>
            </a:prstGeom>
            <a:solidFill>
              <a:srgbClr val="003369">
                <a:alpha val="7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Roboto"/>
                <a:ea typeface="Roboto"/>
                <a:cs typeface="Roboto"/>
                <a:sym typeface="Roboto"/>
              </a:endParaRPr>
            </a:p>
          </p:txBody>
        </p:sp>
        <p:sp>
          <p:nvSpPr>
            <p:cNvPr id="300" name="Google Shape;300;g2deaf2da597_0_645"/>
            <p:cNvSpPr txBox="1"/>
            <p:nvPr/>
          </p:nvSpPr>
          <p:spPr>
            <a:xfrm>
              <a:off x="5367375" y="3402503"/>
              <a:ext cx="762600" cy="73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chemeClr val="lt1"/>
                  </a:solidFill>
                  <a:latin typeface="Roboto"/>
                  <a:ea typeface="Roboto"/>
                  <a:cs typeface="Roboto"/>
                  <a:sym typeface="Roboto"/>
                </a:rPr>
                <a:t>Positive School Climate </a:t>
              </a:r>
              <a:endParaRPr sz="1100">
                <a:solidFill>
                  <a:srgbClr val="FFFFFF"/>
                </a:solidFill>
                <a:latin typeface="Roboto"/>
                <a:ea typeface="Roboto"/>
                <a:cs typeface="Roboto"/>
                <a:sym typeface="Roboto"/>
              </a:endParaRPr>
            </a:p>
          </p:txBody>
        </p:sp>
      </p:grpSp>
      <p:grpSp>
        <p:nvGrpSpPr>
          <p:cNvPr id="301" name="Google Shape;301;g2deaf2da597_0_645">
            <a:extLst>
              <a:ext uri="{C183D7F6-B498-43B3-948B-1728B52AA6E4}">
                <adec:decorative xmlns:adec="http://schemas.microsoft.com/office/drawing/2017/decorative" val="1"/>
              </a:ext>
            </a:extLst>
          </p:cNvPr>
          <p:cNvGrpSpPr/>
          <p:nvPr/>
        </p:nvGrpSpPr>
        <p:grpSpPr>
          <a:xfrm>
            <a:off x="4714433" y="1695447"/>
            <a:ext cx="1318011" cy="1283495"/>
            <a:chOff x="2859873" y="853971"/>
            <a:chExt cx="1068600" cy="1068600"/>
          </a:xfrm>
        </p:grpSpPr>
        <p:sp>
          <p:nvSpPr>
            <p:cNvPr id="302" name="Google Shape;302;g2deaf2da597_0_645"/>
            <p:cNvSpPr/>
            <p:nvPr/>
          </p:nvSpPr>
          <p:spPr>
            <a:xfrm>
              <a:off x="2859873" y="853971"/>
              <a:ext cx="1068600" cy="1068600"/>
            </a:xfrm>
            <a:prstGeom prst="ellipse">
              <a:avLst/>
            </a:prstGeom>
            <a:solidFill>
              <a:srgbClr val="003369">
                <a:alpha val="7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Roboto"/>
                <a:ea typeface="Roboto"/>
                <a:cs typeface="Roboto"/>
                <a:sym typeface="Roboto"/>
              </a:endParaRPr>
            </a:p>
          </p:txBody>
        </p:sp>
        <p:sp>
          <p:nvSpPr>
            <p:cNvPr id="303" name="Google Shape;303;g2deaf2da597_0_645"/>
            <p:cNvSpPr txBox="1"/>
            <p:nvPr/>
          </p:nvSpPr>
          <p:spPr>
            <a:xfrm>
              <a:off x="3012800" y="1022197"/>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a:solidFill>
                    <a:srgbClr val="FFFFFF"/>
                  </a:solidFill>
                  <a:latin typeface="Roboto"/>
                  <a:ea typeface="Roboto"/>
                  <a:cs typeface="Roboto"/>
                  <a:sym typeface="Roboto"/>
                </a:rPr>
                <a:t>Equity and Inclusion </a:t>
              </a:r>
              <a:endParaRPr sz="1100">
                <a:solidFill>
                  <a:srgbClr val="FFFFFF"/>
                </a:solidFill>
                <a:latin typeface="Roboto"/>
                <a:ea typeface="Roboto"/>
                <a:cs typeface="Roboto"/>
                <a:sym typeface="Roboto"/>
              </a:endParaRPr>
            </a:p>
          </p:txBody>
        </p:sp>
      </p:grpSp>
      <p:grpSp>
        <p:nvGrpSpPr>
          <p:cNvPr id="304" name="Google Shape;304;g2deaf2da597_0_645">
            <a:extLst>
              <a:ext uri="{C183D7F6-B498-43B3-948B-1728B52AA6E4}">
                <adec:decorative xmlns:adec="http://schemas.microsoft.com/office/drawing/2017/decorative" val="1"/>
              </a:ext>
            </a:extLst>
          </p:cNvPr>
          <p:cNvGrpSpPr/>
          <p:nvPr/>
        </p:nvGrpSpPr>
        <p:grpSpPr>
          <a:xfrm>
            <a:off x="5983160" y="3300358"/>
            <a:ext cx="1318011" cy="1283495"/>
            <a:chOff x="2859873" y="853971"/>
            <a:chExt cx="1068600" cy="1068600"/>
          </a:xfrm>
        </p:grpSpPr>
        <p:sp>
          <p:nvSpPr>
            <p:cNvPr id="305" name="Google Shape;305;g2deaf2da597_0_645"/>
            <p:cNvSpPr/>
            <p:nvPr/>
          </p:nvSpPr>
          <p:spPr>
            <a:xfrm>
              <a:off x="2859873" y="853971"/>
              <a:ext cx="1068600" cy="1068600"/>
            </a:xfrm>
            <a:prstGeom prst="ellipse">
              <a:avLst/>
            </a:prstGeom>
            <a:solidFill>
              <a:srgbClr val="003369">
                <a:alpha val="7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Roboto"/>
                <a:ea typeface="Roboto"/>
                <a:cs typeface="Roboto"/>
                <a:sym typeface="Roboto"/>
              </a:endParaRPr>
            </a:p>
          </p:txBody>
        </p:sp>
        <p:sp>
          <p:nvSpPr>
            <p:cNvPr id="306" name="Google Shape;306;g2deaf2da597_0_645"/>
            <p:cNvSpPr txBox="1"/>
            <p:nvPr/>
          </p:nvSpPr>
          <p:spPr>
            <a:xfrm>
              <a:off x="3012800" y="1022197"/>
              <a:ext cx="762600" cy="73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100">
                  <a:solidFill>
                    <a:schemeClr val="lt1"/>
                  </a:solidFill>
                  <a:latin typeface="Roboto"/>
                  <a:ea typeface="Roboto"/>
                  <a:cs typeface="Roboto"/>
                  <a:sym typeface="Roboto"/>
                </a:rPr>
                <a:t>Early Intervention</a:t>
              </a:r>
              <a:endParaRPr sz="1100">
                <a:solidFill>
                  <a:srgbClr val="FFFFFF"/>
                </a:solidFill>
                <a:latin typeface="Roboto"/>
                <a:ea typeface="Roboto"/>
                <a:cs typeface="Roboto"/>
                <a:sym typeface="Robot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2deaf2da597_0_503">
            <a:extLst>
              <a:ext uri="{C183D7F6-B498-43B3-948B-1728B52AA6E4}">
                <adec:decorative xmlns:adec="http://schemas.microsoft.com/office/drawing/2017/decorative" val="1"/>
              </a:ext>
            </a:extLst>
          </p:cNvPr>
          <p:cNvSpPr/>
          <p:nvPr/>
        </p:nvSpPr>
        <p:spPr>
          <a:xfrm>
            <a:off x="237925" y="240725"/>
            <a:ext cx="8677500" cy="1143000"/>
          </a:xfrm>
          <a:prstGeom prst="rect">
            <a:avLst/>
          </a:prstGeom>
          <a:gradFill>
            <a:gsLst>
              <a:gs pos="0">
                <a:schemeClr val="lt1"/>
              </a:gs>
              <a:gs pos="31000">
                <a:schemeClr val="lt1"/>
              </a:gs>
              <a:gs pos="100000">
                <a:srgbClr val="073763"/>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12" name="Google Shape;312;g2deaf2da597_0_50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8100" y="247650"/>
            <a:ext cx="2479573" cy="1143000"/>
          </a:xfrm>
          <a:prstGeom prst="rect">
            <a:avLst/>
          </a:prstGeom>
          <a:noFill/>
          <a:ln>
            <a:noFill/>
          </a:ln>
        </p:spPr>
      </p:pic>
      <p:sp>
        <p:nvSpPr>
          <p:cNvPr id="313" name="Google Shape;313;g2deaf2da597_0_503"/>
          <p:cNvSpPr/>
          <p:nvPr/>
        </p:nvSpPr>
        <p:spPr>
          <a:xfrm>
            <a:off x="954388" y="1497050"/>
            <a:ext cx="1287000" cy="6738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Fira Sans Extra Condensed"/>
                <a:ea typeface="Fira Sans Extra Condensed"/>
                <a:cs typeface="Fira Sans Extra Condensed"/>
                <a:sym typeface="Fira Sans Extra Condensed"/>
              </a:rPr>
              <a:t>ESL</a:t>
            </a:r>
            <a:endParaRPr b="1">
              <a:latin typeface="Fira Sans Extra Condensed"/>
              <a:ea typeface="Fira Sans Extra Condensed"/>
              <a:cs typeface="Fira Sans Extra Condensed"/>
              <a:sym typeface="Fira Sans Extra Condensed"/>
            </a:endParaRPr>
          </a:p>
        </p:txBody>
      </p:sp>
      <p:sp>
        <p:nvSpPr>
          <p:cNvPr id="314" name="Google Shape;314;g2deaf2da597_0_503"/>
          <p:cNvSpPr/>
          <p:nvPr/>
        </p:nvSpPr>
        <p:spPr>
          <a:xfrm>
            <a:off x="954388" y="3022638"/>
            <a:ext cx="1287000" cy="6738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Fira Sans Extra Condensed"/>
                <a:ea typeface="Fira Sans Extra Condensed"/>
                <a:cs typeface="Fira Sans Extra Condensed"/>
                <a:sym typeface="Fira Sans Extra Condensed"/>
              </a:rPr>
              <a:t>School Improvement</a:t>
            </a:r>
            <a:endParaRPr b="1">
              <a:latin typeface="Fira Sans Extra Condensed"/>
              <a:ea typeface="Fira Sans Extra Condensed"/>
              <a:cs typeface="Fira Sans Extra Condensed"/>
              <a:sym typeface="Fira Sans Extra Condensed"/>
            </a:endParaRPr>
          </a:p>
        </p:txBody>
      </p:sp>
      <p:sp>
        <p:nvSpPr>
          <p:cNvPr id="315" name="Google Shape;315;g2deaf2da597_0_503"/>
          <p:cNvSpPr/>
          <p:nvPr/>
        </p:nvSpPr>
        <p:spPr>
          <a:xfrm>
            <a:off x="954388" y="3785450"/>
            <a:ext cx="1287000" cy="6738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Fira Sans Extra Condensed"/>
                <a:ea typeface="Fira Sans Extra Condensed"/>
                <a:cs typeface="Fira Sans Extra Condensed"/>
                <a:sym typeface="Fira Sans Extra Condensed"/>
              </a:rPr>
              <a:t>School Leadership</a:t>
            </a:r>
            <a:endParaRPr b="1">
              <a:latin typeface="Fira Sans Extra Condensed"/>
              <a:ea typeface="Fira Sans Extra Condensed"/>
              <a:cs typeface="Fira Sans Extra Condensed"/>
              <a:sym typeface="Fira Sans Extra Condensed"/>
            </a:endParaRPr>
          </a:p>
        </p:txBody>
      </p:sp>
      <p:sp>
        <p:nvSpPr>
          <p:cNvPr id="316" name="Google Shape;316;g2deaf2da597_0_503"/>
          <p:cNvSpPr/>
          <p:nvPr/>
        </p:nvSpPr>
        <p:spPr>
          <a:xfrm>
            <a:off x="954375" y="4548238"/>
            <a:ext cx="1287000" cy="6738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Fira Sans Extra Condensed"/>
                <a:ea typeface="Fira Sans Extra Condensed"/>
                <a:cs typeface="Fira Sans Extra Condensed"/>
                <a:sym typeface="Fira Sans Extra Condensed"/>
              </a:rPr>
              <a:t>Diversity, Equity, &amp; Inclusion</a:t>
            </a:r>
            <a:endParaRPr b="1">
              <a:latin typeface="Fira Sans Extra Condensed"/>
              <a:ea typeface="Fira Sans Extra Condensed"/>
              <a:cs typeface="Fira Sans Extra Condensed"/>
              <a:sym typeface="Fira Sans Extra Condensed"/>
            </a:endParaRPr>
          </a:p>
        </p:txBody>
      </p:sp>
      <p:sp>
        <p:nvSpPr>
          <p:cNvPr id="317" name="Google Shape;317;g2deaf2da597_0_503"/>
          <p:cNvSpPr/>
          <p:nvPr/>
        </p:nvSpPr>
        <p:spPr>
          <a:xfrm>
            <a:off x="7368244" y="2469649"/>
            <a:ext cx="1287000" cy="673800"/>
          </a:xfrm>
          <a:prstGeom prst="roundRect">
            <a:avLst>
              <a:gd name="adj" fmla="val 16667"/>
            </a:avLst>
          </a:prstGeom>
          <a:solidFill>
            <a:srgbClr val="003369">
              <a:alpha val="745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Fjalla One"/>
                <a:ea typeface="Fjalla One"/>
                <a:cs typeface="Fjalla One"/>
                <a:sym typeface="Fjalla One"/>
              </a:rPr>
              <a:t>Community Partners</a:t>
            </a:r>
            <a:endParaRPr>
              <a:solidFill>
                <a:schemeClr val="lt1"/>
              </a:solidFill>
              <a:latin typeface="Fjalla One"/>
              <a:ea typeface="Fjalla One"/>
              <a:cs typeface="Fjalla One"/>
              <a:sym typeface="Fjalla One"/>
            </a:endParaRPr>
          </a:p>
        </p:txBody>
      </p:sp>
      <p:sp>
        <p:nvSpPr>
          <p:cNvPr id="318" name="Google Shape;318;g2deaf2da597_0_503"/>
          <p:cNvSpPr/>
          <p:nvPr/>
        </p:nvSpPr>
        <p:spPr>
          <a:xfrm>
            <a:off x="7368244" y="3355655"/>
            <a:ext cx="1287000" cy="673800"/>
          </a:xfrm>
          <a:prstGeom prst="roundRect">
            <a:avLst>
              <a:gd name="adj" fmla="val 16667"/>
            </a:avLst>
          </a:prstGeom>
          <a:solidFill>
            <a:srgbClr val="003369">
              <a:alpha val="745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lt1"/>
                </a:solidFill>
                <a:latin typeface="Fjalla One"/>
                <a:ea typeface="Fjalla One"/>
                <a:cs typeface="Fjalla One"/>
                <a:sym typeface="Fjalla One"/>
              </a:rPr>
              <a:t>Mental Health Agencies</a:t>
            </a:r>
            <a:endParaRPr dirty="0">
              <a:solidFill>
                <a:schemeClr val="lt1"/>
              </a:solidFill>
              <a:latin typeface="Fjalla One"/>
              <a:ea typeface="Fjalla One"/>
              <a:cs typeface="Fjalla One"/>
              <a:sym typeface="Fjalla One"/>
            </a:endParaRPr>
          </a:p>
        </p:txBody>
      </p:sp>
      <p:sp>
        <p:nvSpPr>
          <p:cNvPr id="319" name="Google Shape;319;g2deaf2da597_0_503"/>
          <p:cNvSpPr/>
          <p:nvPr/>
        </p:nvSpPr>
        <p:spPr>
          <a:xfrm>
            <a:off x="954388" y="5311050"/>
            <a:ext cx="1287000" cy="6738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Fira Sans Extra Condensed"/>
                <a:ea typeface="Fira Sans Extra Condensed"/>
                <a:cs typeface="Fira Sans Extra Condensed"/>
                <a:sym typeface="Fira Sans Extra Condensed"/>
              </a:rPr>
              <a:t>Health Services</a:t>
            </a:r>
            <a:endParaRPr b="1">
              <a:latin typeface="Fira Sans Extra Condensed"/>
              <a:ea typeface="Fira Sans Extra Condensed"/>
              <a:cs typeface="Fira Sans Extra Condensed"/>
              <a:sym typeface="Fira Sans Extra Condensed"/>
            </a:endParaRPr>
          </a:p>
        </p:txBody>
      </p:sp>
      <p:sp>
        <p:nvSpPr>
          <p:cNvPr id="320" name="Google Shape;320;g2deaf2da597_0_503"/>
          <p:cNvSpPr/>
          <p:nvPr/>
        </p:nvSpPr>
        <p:spPr>
          <a:xfrm>
            <a:off x="954400" y="6073850"/>
            <a:ext cx="1287000" cy="6738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Fira Sans Extra Condensed"/>
                <a:ea typeface="Fira Sans Extra Condensed"/>
                <a:cs typeface="Fira Sans Extra Condensed"/>
                <a:sym typeface="Fira Sans Extra Condensed"/>
              </a:rPr>
              <a:t>CCPS FACE</a:t>
            </a:r>
            <a:endParaRPr b="1">
              <a:latin typeface="Fira Sans Extra Condensed"/>
              <a:ea typeface="Fira Sans Extra Condensed"/>
              <a:cs typeface="Fira Sans Extra Condensed"/>
              <a:sym typeface="Fira Sans Extra Condensed"/>
            </a:endParaRPr>
          </a:p>
        </p:txBody>
      </p:sp>
      <p:sp>
        <p:nvSpPr>
          <p:cNvPr id="321" name="Google Shape;321;g2deaf2da597_0_503"/>
          <p:cNvSpPr/>
          <p:nvPr/>
        </p:nvSpPr>
        <p:spPr>
          <a:xfrm>
            <a:off x="7351775" y="4210775"/>
            <a:ext cx="1287000" cy="673800"/>
          </a:xfrm>
          <a:prstGeom prst="roundRect">
            <a:avLst>
              <a:gd name="adj" fmla="val 16667"/>
            </a:avLst>
          </a:prstGeom>
          <a:solidFill>
            <a:srgbClr val="003369">
              <a:alpha val="745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Fjalla One"/>
                <a:ea typeface="Fjalla One"/>
                <a:cs typeface="Fjalla One"/>
                <a:sym typeface="Fjalla One"/>
              </a:rPr>
              <a:t>Chesterfield Police</a:t>
            </a:r>
            <a:endParaRPr>
              <a:solidFill>
                <a:schemeClr val="lt1"/>
              </a:solidFill>
              <a:latin typeface="Fjalla One"/>
              <a:ea typeface="Fjalla One"/>
              <a:cs typeface="Fjalla One"/>
              <a:sym typeface="Fjalla One"/>
            </a:endParaRPr>
          </a:p>
        </p:txBody>
      </p:sp>
      <p:sp>
        <p:nvSpPr>
          <p:cNvPr id="322" name="Google Shape;322;g2deaf2da597_0_503"/>
          <p:cNvSpPr/>
          <p:nvPr/>
        </p:nvSpPr>
        <p:spPr>
          <a:xfrm>
            <a:off x="954388" y="2259838"/>
            <a:ext cx="1287000" cy="6738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Fira Sans Extra Condensed"/>
                <a:ea typeface="Fira Sans Extra Condensed"/>
                <a:cs typeface="Fira Sans Extra Condensed"/>
                <a:sym typeface="Fira Sans Extra Condensed"/>
              </a:rPr>
              <a:t>Special Education</a:t>
            </a:r>
            <a:endParaRPr b="1">
              <a:latin typeface="Fira Sans Extra Condensed"/>
              <a:ea typeface="Fira Sans Extra Condensed"/>
              <a:cs typeface="Fira Sans Extra Condensed"/>
              <a:sym typeface="Fira Sans Extra Condensed"/>
            </a:endParaRPr>
          </a:p>
        </p:txBody>
      </p:sp>
      <p:sp>
        <p:nvSpPr>
          <p:cNvPr id="2" name="Oval 1">
            <a:extLst>
              <a:ext uri="{FF2B5EF4-FFF2-40B4-BE49-F238E27FC236}">
                <a16:creationId xmlns:a16="http://schemas.microsoft.com/office/drawing/2014/main" id="{334A4912-A5E9-510E-4E3F-0FDF80CB284B}"/>
              </a:ext>
            </a:extLst>
          </p:cNvPr>
          <p:cNvSpPr/>
          <p:nvPr/>
        </p:nvSpPr>
        <p:spPr>
          <a:xfrm>
            <a:off x="2837673" y="1870221"/>
            <a:ext cx="2374711" cy="2340554"/>
          </a:xfrm>
          <a:prstGeom prst="ellipse">
            <a:avLst/>
          </a:prstGeom>
          <a:solidFill>
            <a:srgbClr val="7030A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School Counseling</a:t>
            </a:r>
          </a:p>
        </p:txBody>
      </p:sp>
      <p:sp>
        <p:nvSpPr>
          <p:cNvPr id="4" name="Oval 3">
            <a:extLst>
              <a:ext uri="{FF2B5EF4-FFF2-40B4-BE49-F238E27FC236}">
                <a16:creationId xmlns:a16="http://schemas.microsoft.com/office/drawing/2014/main" id="{AC453EB3-5D28-2722-7E29-05C8B48EE05F}"/>
              </a:ext>
            </a:extLst>
          </p:cNvPr>
          <p:cNvSpPr/>
          <p:nvPr/>
        </p:nvSpPr>
        <p:spPr>
          <a:xfrm>
            <a:off x="4936413" y="1893121"/>
            <a:ext cx="2374711" cy="2340554"/>
          </a:xfrm>
          <a:prstGeom prst="ellipse">
            <a:avLst/>
          </a:prstGeom>
          <a:solidFill>
            <a:srgbClr val="7030A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School Psychology</a:t>
            </a:r>
          </a:p>
        </p:txBody>
      </p:sp>
      <p:sp>
        <p:nvSpPr>
          <p:cNvPr id="5" name="Oval 4">
            <a:extLst>
              <a:ext uri="{FF2B5EF4-FFF2-40B4-BE49-F238E27FC236}">
                <a16:creationId xmlns:a16="http://schemas.microsoft.com/office/drawing/2014/main" id="{AE0420D9-F980-1047-589A-4BDEC7C3B237}"/>
              </a:ext>
            </a:extLst>
          </p:cNvPr>
          <p:cNvSpPr/>
          <p:nvPr/>
        </p:nvSpPr>
        <p:spPr>
          <a:xfrm>
            <a:off x="4895762" y="3414044"/>
            <a:ext cx="2374711" cy="2340554"/>
          </a:xfrm>
          <a:prstGeom prst="ellipse">
            <a:avLst/>
          </a:prstGeom>
          <a:solidFill>
            <a:srgbClr val="7030A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School</a:t>
            </a:r>
          </a:p>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Social</a:t>
            </a:r>
          </a:p>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Work</a:t>
            </a:r>
          </a:p>
        </p:txBody>
      </p:sp>
      <p:sp>
        <p:nvSpPr>
          <p:cNvPr id="6" name="Oval 5">
            <a:extLst>
              <a:ext uri="{FF2B5EF4-FFF2-40B4-BE49-F238E27FC236}">
                <a16:creationId xmlns:a16="http://schemas.microsoft.com/office/drawing/2014/main" id="{34EED438-5EBE-A26A-449A-C7861BC1B00F}"/>
              </a:ext>
            </a:extLst>
          </p:cNvPr>
          <p:cNvSpPr/>
          <p:nvPr/>
        </p:nvSpPr>
        <p:spPr>
          <a:xfrm>
            <a:off x="2797022" y="3414044"/>
            <a:ext cx="2374711" cy="2340554"/>
          </a:xfrm>
          <a:prstGeom prst="ellipse">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Mental</a:t>
            </a:r>
          </a:p>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Health</a:t>
            </a:r>
          </a:p>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Support</a:t>
            </a:r>
          </a:p>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Specialists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2deaf2da597_0_2">
            <a:extLst>
              <a:ext uri="{C183D7F6-B498-43B3-948B-1728B52AA6E4}">
                <adec:decorative xmlns:adec="http://schemas.microsoft.com/office/drawing/2017/decorative" val="1"/>
              </a:ext>
            </a:extLst>
          </p:cNvPr>
          <p:cNvSpPr/>
          <p:nvPr/>
        </p:nvSpPr>
        <p:spPr>
          <a:xfrm>
            <a:off x="237925" y="240725"/>
            <a:ext cx="8677500" cy="1143000"/>
          </a:xfrm>
          <a:prstGeom prst="rect">
            <a:avLst/>
          </a:prstGeom>
          <a:gradFill>
            <a:gsLst>
              <a:gs pos="0">
                <a:schemeClr val="lt1"/>
              </a:gs>
              <a:gs pos="31000">
                <a:schemeClr val="lt1"/>
              </a:gs>
              <a:gs pos="100000">
                <a:srgbClr val="073763"/>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29" name="Google Shape;329;g2deaf2da597_0_2"/>
          <p:cNvSpPr txBox="1">
            <a:spLocks noGrp="1"/>
          </p:cNvSpPr>
          <p:nvPr>
            <p:ph type="body" idx="1"/>
          </p:nvPr>
        </p:nvSpPr>
        <p:spPr>
          <a:xfrm>
            <a:off x="457200" y="1684775"/>
            <a:ext cx="4613700" cy="45567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chemeClr val="dk1"/>
              </a:buClr>
              <a:buSzPct val="112000"/>
              <a:buNone/>
            </a:pPr>
            <a:r>
              <a:rPr lang="en-US" sz="2500" b="1">
                <a:latin typeface="Roboto"/>
                <a:ea typeface="Roboto"/>
                <a:cs typeface="Roboto"/>
                <a:sym typeface="Roboto"/>
              </a:rPr>
              <a:t>Programs </a:t>
            </a:r>
            <a:endParaRPr sz="2500" b="1">
              <a:latin typeface="Roboto"/>
              <a:ea typeface="Roboto"/>
              <a:cs typeface="Roboto"/>
              <a:sym typeface="Roboto"/>
            </a:endParaRPr>
          </a:p>
          <a:p>
            <a:pPr marL="457200" lvl="0" indent="-357822" algn="l" rtl="0">
              <a:lnSpc>
                <a:spcPct val="100000"/>
              </a:lnSpc>
              <a:spcBef>
                <a:spcPts val="0"/>
              </a:spcBef>
              <a:spcAft>
                <a:spcPts val="0"/>
              </a:spcAft>
              <a:buSzPct val="100000"/>
              <a:buFont typeface="Roboto"/>
              <a:buChar char="•"/>
            </a:pPr>
            <a:r>
              <a:rPr lang="en-US" sz="2200">
                <a:latin typeface="Roboto"/>
                <a:ea typeface="Roboto"/>
                <a:cs typeface="Roboto"/>
                <a:sym typeface="Roboto"/>
              </a:rPr>
              <a:t>Mental Health First Aid</a:t>
            </a:r>
            <a:endParaRPr sz="2200">
              <a:latin typeface="Roboto"/>
              <a:ea typeface="Roboto"/>
              <a:cs typeface="Roboto"/>
              <a:sym typeface="Roboto"/>
            </a:endParaRPr>
          </a:p>
          <a:p>
            <a:pPr marL="457200" lvl="0" indent="-357822" algn="l" rtl="0">
              <a:lnSpc>
                <a:spcPct val="100000"/>
              </a:lnSpc>
              <a:spcBef>
                <a:spcPts val="0"/>
              </a:spcBef>
              <a:spcAft>
                <a:spcPts val="0"/>
              </a:spcAft>
              <a:buSzPct val="100000"/>
              <a:buFont typeface="Roboto"/>
              <a:buChar char="•"/>
            </a:pPr>
            <a:r>
              <a:rPr lang="en-US" sz="2200">
                <a:latin typeface="Roboto"/>
                <a:ea typeface="Roboto"/>
                <a:cs typeface="Roboto"/>
                <a:sym typeface="Roboto"/>
              </a:rPr>
              <a:t>Sources of Strength</a:t>
            </a:r>
            <a:endParaRPr sz="2200">
              <a:latin typeface="Roboto"/>
              <a:ea typeface="Roboto"/>
              <a:cs typeface="Roboto"/>
              <a:sym typeface="Roboto"/>
            </a:endParaRPr>
          </a:p>
          <a:p>
            <a:pPr marL="457200" lvl="0" indent="-357822" algn="l" rtl="0">
              <a:lnSpc>
                <a:spcPct val="100000"/>
              </a:lnSpc>
              <a:spcBef>
                <a:spcPts val="0"/>
              </a:spcBef>
              <a:spcAft>
                <a:spcPts val="0"/>
              </a:spcAft>
              <a:buSzPct val="100000"/>
              <a:buFont typeface="Roboto"/>
              <a:buChar char="•"/>
            </a:pPr>
            <a:r>
              <a:rPr lang="en-US" sz="2200">
                <a:latin typeface="Roboto"/>
                <a:ea typeface="Roboto"/>
                <a:cs typeface="Roboto"/>
                <a:sym typeface="Roboto"/>
              </a:rPr>
              <a:t>Signs of Suicide</a:t>
            </a:r>
            <a:endParaRPr sz="2200">
              <a:latin typeface="Roboto"/>
              <a:ea typeface="Roboto"/>
              <a:cs typeface="Roboto"/>
              <a:sym typeface="Roboto"/>
            </a:endParaRPr>
          </a:p>
          <a:p>
            <a:pPr marL="457200" lvl="0" indent="-357822" algn="l" rtl="0">
              <a:lnSpc>
                <a:spcPct val="100000"/>
              </a:lnSpc>
              <a:spcBef>
                <a:spcPts val="0"/>
              </a:spcBef>
              <a:spcAft>
                <a:spcPts val="0"/>
              </a:spcAft>
              <a:buSzPct val="100000"/>
              <a:buFont typeface="Roboto"/>
              <a:buChar char="•"/>
            </a:pPr>
            <a:r>
              <a:rPr lang="en-US" sz="2200">
                <a:latin typeface="Roboto"/>
                <a:ea typeface="Roboto"/>
                <a:cs typeface="Roboto"/>
                <a:sym typeface="Roboto"/>
              </a:rPr>
              <a:t>Therapy Dog Partnerships</a:t>
            </a:r>
            <a:endParaRPr sz="2200">
              <a:latin typeface="Roboto"/>
              <a:ea typeface="Roboto"/>
              <a:cs typeface="Roboto"/>
              <a:sym typeface="Roboto"/>
            </a:endParaRPr>
          </a:p>
          <a:p>
            <a:pPr marL="457200" lvl="0" indent="-357822" algn="l" rtl="0">
              <a:lnSpc>
                <a:spcPct val="100000"/>
              </a:lnSpc>
              <a:spcBef>
                <a:spcPts val="0"/>
              </a:spcBef>
              <a:spcAft>
                <a:spcPts val="0"/>
              </a:spcAft>
              <a:buSzPct val="100000"/>
              <a:buFont typeface="Roboto"/>
              <a:buChar char="•"/>
            </a:pPr>
            <a:r>
              <a:rPr lang="en-US" sz="2200">
                <a:latin typeface="Roboto"/>
                <a:ea typeface="Roboto"/>
                <a:cs typeface="Roboto"/>
                <a:sym typeface="Roboto"/>
              </a:rPr>
              <a:t>Gaggle &amp; Safety</a:t>
            </a:r>
            <a:endParaRPr sz="2200">
              <a:latin typeface="Roboto"/>
              <a:ea typeface="Roboto"/>
              <a:cs typeface="Roboto"/>
              <a:sym typeface="Roboto"/>
            </a:endParaRPr>
          </a:p>
          <a:p>
            <a:pPr marL="457200" lvl="0" indent="-357822" algn="l" rtl="0">
              <a:lnSpc>
                <a:spcPct val="100000"/>
              </a:lnSpc>
              <a:spcBef>
                <a:spcPts val="0"/>
              </a:spcBef>
              <a:spcAft>
                <a:spcPts val="0"/>
              </a:spcAft>
              <a:buSzPct val="100000"/>
              <a:buFont typeface="Roboto"/>
              <a:buChar char="•"/>
            </a:pPr>
            <a:r>
              <a:rPr lang="en-US" sz="2200">
                <a:latin typeface="Roboto"/>
                <a:ea typeface="Roboto"/>
                <a:cs typeface="Roboto"/>
                <a:sym typeface="Roboto"/>
              </a:rPr>
              <a:t>Mental Health Wellness Fair for Staff and Community</a:t>
            </a:r>
            <a:endParaRPr sz="2200" b="1">
              <a:latin typeface="Roboto"/>
              <a:ea typeface="Roboto"/>
              <a:cs typeface="Roboto"/>
              <a:sym typeface="Roboto"/>
            </a:endParaRPr>
          </a:p>
          <a:p>
            <a:pPr marL="0" lvl="0" indent="0" algn="l" rtl="0">
              <a:lnSpc>
                <a:spcPct val="100000"/>
              </a:lnSpc>
              <a:spcBef>
                <a:spcPts val="0"/>
              </a:spcBef>
              <a:spcAft>
                <a:spcPts val="0"/>
              </a:spcAft>
              <a:buNone/>
            </a:pPr>
            <a:endParaRPr sz="2200" b="1">
              <a:latin typeface="Roboto"/>
              <a:ea typeface="Roboto"/>
              <a:cs typeface="Roboto"/>
              <a:sym typeface="Roboto"/>
            </a:endParaRPr>
          </a:p>
          <a:p>
            <a:pPr marL="0" lvl="0" indent="0" algn="l" rtl="0">
              <a:lnSpc>
                <a:spcPct val="100000"/>
              </a:lnSpc>
              <a:spcBef>
                <a:spcPts val="0"/>
              </a:spcBef>
              <a:spcAft>
                <a:spcPts val="0"/>
              </a:spcAft>
              <a:buNone/>
            </a:pPr>
            <a:r>
              <a:rPr lang="en-US" sz="2500" b="1">
                <a:latin typeface="Roboto"/>
                <a:ea typeface="Roboto"/>
                <a:cs typeface="Roboto"/>
                <a:sym typeface="Roboto"/>
              </a:rPr>
              <a:t>Professional Development </a:t>
            </a:r>
            <a:endParaRPr sz="2500" b="1">
              <a:latin typeface="Roboto"/>
              <a:ea typeface="Roboto"/>
              <a:cs typeface="Roboto"/>
              <a:sym typeface="Roboto"/>
            </a:endParaRPr>
          </a:p>
          <a:p>
            <a:pPr marL="457200" lvl="0" indent="-357822" algn="l" rtl="0">
              <a:lnSpc>
                <a:spcPct val="100000"/>
              </a:lnSpc>
              <a:spcBef>
                <a:spcPts val="0"/>
              </a:spcBef>
              <a:spcAft>
                <a:spcPts val="0"/>
              </a:spcAft>
              <a:buSzPct val="100000"/>
              <a:buFont typeface="Roboto"/>
              <a:buChar char="•"/>
            </a:pPr>
            <a:r>
              <a:rPr lang="en-US" sz="2200">
                <a:latin typeface="Roboto"/>
                <a:ea typeface="Roboto"/>
                <a:cs typeface="Roboto"/>
                <a:sym typeface="Roboto"/>
              </a:rPr>
              <a:t>University Partnerships</a:t>
            </a:r>
            <a:endParaRPr sz="2200">
              <a:latin typeface="Roboto"/>
              <a:ea typeface="Roboto"/>
              <a:cs typeface="Roboto"/>
              <a:sym typeface="Roboto"/>
            </a:endParaRPr>
          </a:p>
          <a:p>
            <a:pPr marL="457200" lvl="0" indent="-357822" algn="l" rtl="0">
              <a:lnSpc>
                <a:spcPct val="100000"/>
              </a:lnSpc>
              <a:spcBef>
                <a:spcPts val="0"/>
              </a:spcBef>
              <a:spcAft>
                <a:spcPts val="0"/>
              </a:spcAft>
              <a:buSzPct val="100000"/>
              <a:buFont typeface="Roboto"/>
              <a:buChar char="•"/>
            </a:pPr>
            <a:r>
              <a:rPr lang="en-US" sz="2200">
                <a:latin typeface="Roboto"/>
                <a:ea typeface="Roboto"/>
                <a:cs typeface="Roboto"/>
                <a:sym typeface="Roboto"/>
              </a:rPr>
              <a:t>Threat Assessment Training Procedures</a:t>
            </a:r>
            <a:endParaRPr sz="2200">
              <a:latin typeface="Roboto"/>
              <a:ea typeface="Roboto"/>
              <a:cs typeface="Roboto"/>
              <a:sym typeface="Roboto"/>
            </a:endParaRPr>
          </a:p>
          <a:p>
            <a:pPr marL="457200" lvl="0" indent="-357822" algn="l" rtl="0">
              <a:lnSpc>
                <a:spcPct val="100000"/>
              </a:lnSpc>
              <a:spcBef>
                <a:spcPts val="0"/>
              </a:spcBef>
              <a:spcAft>
                <a:spcPts val="0"/>
              </a:spcAft>
              <a:buSzPct val="100000"/>
              <a:buFont typeface="Roboto"/>
              <a:buChar char="•"/>
            </a:pPr>
            <a:r>
              <a:rPr lang="en-US" sz="2200">
                <a:latin typeface="Roboto"/>
                <a:ea typeface="Roboto"/>
                <a:cs typeface="Roboto"/>
                <a:sym typeface="Roboto"/>
              </a:rPr>
              <a:t>PBIS, SEL, Behavioral Support</a:t>
            </a:r>
            <a:endParaRPr sz="2200">
              <a:latin typeface="Roboto"/>
              <a:ea typeface="Roboto"/>
              <a:cs typeface="Roboto"/>
              <a:sym typeface="Roboto"/>
            </a:endParaRPr>
          </a:p>
          <a:p>
            <a:pPr marL="457200" lvl="0" indent="-357822" algn="l" rtl="0">
              <a:lnSpc>
                <a:spcPct val="100000"/>
              </a:lnSpc>
              <a:spcBef>
                <a:spcPts val="0"/>
              </a:spcBef>
              <a:spcAft>
                <a:spcPts val="0"/>
              </a:spcAft>
              <a:buSzPct val="100000"/>
              <a:buFont typeface="Roboto"/>
              <a:buChar char="•"/>
            </a:pPr>
            <a:r>
              <a:rPr lang="en-US" sz="2200">
                <a:latin typeface="Roboto"/>
                <a:ea typeface="Roboto"/>
                <a:cs typeface="Roboto"/>
                <a:sym typeface="Roboto"/>
              </a:rPr>
              <a:t>Specialize Populations</a:t>
            </a:r>
            <a:endParaRPr sz="2200">
              <a:latin typeface="Roboto"/>
              <a:ea typeface="Roboto"/>
              <a:cs typeface="Roboto"/>
              <a:sym typeface="Roboto"/>
            </a:endParaRPr>
          </a:p>
          <a:p>
            <a:pPr marL="457200" lvl="0" indent="-357822" algn="l" rtl="0">
              <a:lnSpc>
                <a:spcPct val="100000"/>
              </a:lnSpc>
              <a:spcBef>
                <a:spcPts val="0"/>
              </a:spcBef>
              <a:spcAft>
                <a:spcPts val="0"/>
              </a:spcAft>
              <a:buSzPct val="100000"/>
              <a:buFont typeface="Roboto"/>
              <a:buChar char="•"/>
            </a:pPr>
            <a:r>
              <a:rPr lang="en-US" sz="2200">
                <a:latin typeface="Roboto"/>
                <a:ea typeface="Roboto"/>
                <a:cs typeface="Roboto"/>
                <a:sym typeface="Roboto"/>
              </a:rPr>
              <a:t>YMHFA</a:t>
            </a:r>
            <a:endParaRPr sz="2200">
              <a:latin typeface="Roboto"/>
              <a:ea typeface="Roboto"/>
              <a:cs typeface="Roboto"/>
              <a:sym typeface="Roboto"/>
            </a:endParaRPr>
          </a:p>
          <a:p>
            <a:pPr marL="457200" lvl="0" indent="-357822" algn="l" rtl="0">
              <a:lnSpc>
                <a:spcPct val="100000"/>
              </a:lnSpc>
              <a:spcBef>
                <a:spcPts val="0"/>
              </a:spcBef>
              <a:spcAft>
                <a:spcPts val="0"/>
              </a:spcAft>
              <a:buSzPct val="100000"/>
              <a:buFont typeface="Roboto"/>
              <a:buChar char="•"/>
            </a:pPr>
            <a:r>
              <a:rPr lang="en-US" sz="2200">
                <a:latin typeface="Roboto"/>
                <a:ea typeface="Roboto"/>
                <a:cs typeface="Roboto"/>
                <a:sym typeface="Roboto"/>
              </a:rPr>
              <a:t>EAP</a:t>
            </a:r>
            <a:endParaRPr sz="2200">
              <a:latin typeface="Roboto"/>
              <a:ea typeface="Roboto"/>
              <a:cs typeface="Roboto"/>
              <a:sym typeface="Roboto"/>
            </a:endParaRPr>
          </a:p>
        </p:txBody>
      </p:sp>
      <p:pic>
        <p:nvPicPr>
          <p:cNvPr id="330" name="Google Shape;330;g2deaf2da597_0_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8100" y="247650"/>
            <a:ext cx="2479573" cy="1143000"/>
          </a:xfrm>
          <a:prstGeom prst="rect">
            <a:avLst/>
          </a:prstGeom>
          <a:noFill/>
          <a:ln>
            <a:noFill/>
          </a:ln>
        </p:spPr>
      </p:pic>
      <p:pic>
        <p:nvPicPr>
          <p:cNvPr id="331" name="Google Shape;331;g2deaf2da597_0_2" descr="A poodle therapy dog as part of therapy dog partnerships"/>
          <p:cNvPicPr preferRelativeResize="0"/>
          <p:nvPr/>
        </p:nvPicPr>
        <p:blipFill>
          <a:blip r:embed="rId4">
            <a:alphaModFix/>
          </a:blip>
          <a:stretch>
            <a:fillRect/>
          </a:stretch>
        </p:blipFill>
        <p:spPr>
          <a:xfrm>
            <a:off x="6928425" y="1527397"/>
            <a:ext cx="1910601" cy="2543099"/>
          </a:xfrm>
          <a:prstGeom prst="rect">
            <a:avLst/>
          </a:prstGeom>
          <a:noFill/>
          <a:ln w="28575" cap="flat" cmpd="sng">
            <a:solidFill>
              <a:schemeClr val="dk1"/>
            </a:solidFill>
            <a:prstDash val="solid"/>
            <a:round/>
            <a:headEnd type="none" w="sm" len="sm"/>
            <a:tailEnd type="none" w="sm" len="sm"/>
          </a:ln>
        </p:spPr>
      </p:pic>
      <p:pic>
        <p:nvPicPr>
          <p:cNvPr id="332" name="Google Shape;332;g2deaf2da597_0_2" descr="A golden doodle therapy dog as part of therapy dog partnerships"/>
          <p:cNvPicPr preferRelativeResize="0"/>
          <p:nvPr/>
        </p:nvPicPr>
        <p:blipFill rotWithShape="1">
          <a:blip r:embed="rId5">
            <a:alphaModFix/>
          </a:blip>
          <a:srcRect l="7874" t="31911" r="31034" b="9178"/>
          <a:stretch/>
        </p:blipFill>
        <p:spPr>
          <a:xfrm>
            <a:off x="5070900" y="3821000"/>
            <a:ext cx="2048904" cy="2634297"/>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deaf2da597_0_726">
            <a:extLst>
              <a:ext uri="{C183D7F6-B498-43B3-948B-1728B52AA6E4}">
                <adec:decorative xmlns:adec="http://schemas.microsoft.com/office/drawing/2017/decorative" val="1"/>
              </a:ext>
            </a:extLst>
          </p:cNvPr>
          <p:cNvSpPr/>
          <p:nvPr/>
        </p:nvSpPr>
        <p:spPr>
          <a:xfrm>
            <a:off x="237925" y="240725"/>
            <a:ext cx="8677500" cy="1143000"/>
          </a:xfrm>
          <a:prstGeom prst="rect">
            <a:avLst/>
          </a:prstGeom>
          <a:gradFill>
            <a:gsLst>
              <a:gs pos="0">
                <a:schemeClr val="lt1"/>
              </a:gs>
              <a:gs pos="31000">
                <a:schemeClr val="lt1"/>
              </a:gs>
              <a:gs pos="100000">
                <a:srgbClr val="073763"/>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38" name="Google Shape;338;g2deaf2da597_0_726"/>
          <p:cNvSpPr txBox="1">
            <a:spLocks noGrp="1"/>
          </p:cNvSpPr>
          <p:nvPr>
            <p:ph type="body" idx="1"/>
          </p:nvPr>
        </p:nvSpPr>
        <p:spPr>
          <a:xfrm>
            <a:off x="457200" y="2000875"/>
            <a:ext cx="8229600" cy="4240500"/>
          </a:xfrm>
          <a:prstGeom prst="rect">
            <a:avLst/>
          </a:prstGeom>
          <a:noFill/>
          <a:ln>
            <a:noFill/>
          </a:ln>
        </p:spPr>
        <p:txBody>
          <a:bodyPr spcFirstLastPara="1" wrap="square" lIns="91425" tIns="45700" rIns="91425" bIns="45700" anchor="t" anchorCtr="0">
            <a:normAutofit/>
          </a:bodyPr>
          <a:lstStyle/>
          <a:p>
            <a:pPr marL="228600" lvl="0" indent="-50800" algn="l" rtl="0">
              <a:lnSpc>
                <a:spcPct val="100000"/>
              </a:lnSpc>
              <a:spcBef>
                <a:spcPts val="0"/>
              </a:spcBef>
              <a:spcAft>
                <a:spcPts val="0"/>
              </a:spcAft>
              <a:buClr>
                <a:schemeClr val="dk1"/>
              </a:buClr>
              <a:buSzPts val="2800"/>
              <a:buNone/>
            </a:pPr>
            <a:r>
              <a:rPr lang="en-US" sz="2500" b="1">
                <a:latin typeface="Roboto"/>
                <a:ea typeface="Roboto"/>
                <a:cs typeface="Roboto"/>
                <a:sym typeface="Roboto"/>
              </a:rPr>
              <a:t>Identifying Student Need for Support</a:t>
            </a:r>
            <a:endParaRPr sz="2500" b="1">
              <a:latin typeface="Roboto"/>
              <a:ea typeface="Roboto"/>
              <a:cs typeface="Roboto"/>
              <a:sym typeface="Roboto"/>
            </a:endParaRPr>
          </a:p>
          <a:p>
            <a:pPr marL="228600" lvl="0" indent="-50800" algn="l" rtl="0">
              <a:lnSpc>
                <a:spcPct val="100000"/>
              </a:lnSpc>
              <a:spcBef>
                <a:spcPts val="0"/>
              </a:spcBef>
              <a:spcAft>
                <a:spcPts val="0"/>
              </a:spcAft>
              <a:buClr>
                <a:schemeClr val="dk1"/>
              </a:buClr>
              <a:buSzPts val="2800"/>
              <a:buNone/>
            </a:pPr>
            <a:r>
              <a:rPr lang="en-US" sz="1800">
                <a:solidFill>
                  <a:srgbClr val="0D0D0D"/>
                </a:solidFill>
                <a:highlight>
                  <a:srgbClr val="FFFFFF"/>
                </a:highlight>
                <a:latin typeface="Roboto"/>
                <a:ea typeface="Roboto"/>
                <a:cs typeface="Roboto"/>
                <a:sym typeface="Roboto"/>
              </a:rPr>
              <a:t>Through the implementation of evidence-based strategies and a</a:t>
            </a:r>
            <a:endParaRPr sz="1800">
              <a:solidFill>
                <a:srgbClr val="0D0D0D"/>
              </a:solidFill>
              <a:highlight>
                <a:srgbClr val="FFFFFF"/>
              </a:highlight>
              <a:latin typeface="Roboto"/>
              <a:ea typeface="Roboto"/>
              <a:cs typeface="Roboto"/>
              <a:sym typeface="Roboto"/>
            </a:endParaRPr>
          </a:p>
          <a:p>
            <a:pPr marL="228600" lvl="0" indent="-50800" algn="l" rtl="0">
              <a:lnSpc>
                <a:spcPct val="100000"/>
              </a:lnSpc>
              <a:spcBef>
                <a:spcPts val="0"/>
              </a:spcBef>
              <a:spcAft>
                <a:spcPts val="0"/>
              </a:spcAft>
              <a:buClr>
                <a:schemeClr val="dk1"/>
              </a:buClr>
              <a:buSzPts val="2800"/>
              <a:buNone/>
            </a:pPr>
            <a:r>
              <a:rPr lang="en-US" sz="1800">
                <a:solidFill>
                  <a:srgbClr val="0D0D0D"/>
                </a:solidFill>
                <a:highlight>
                  <a:srgbClr val="FFFFFF"/>
                </a:highlight>
                <a:latin typeface="Roboto"/>
                <a:ea typeface="Roboto"/>
                <a:cs typeface="Roboto"/>
                <a:sym typeface="Roboto"/>
              </a:rPr>
              <a:t>whole-school approach, these initiatives create barrier-free and inclusive</a:t>
            </a:r>
            <a:endParaRPr sz="1800">
              <a:solidFill>
                <a:srgbClr val="0D0D0D"/>
              </a:solidFill>
              <a:highlight>
                <a:srgbClr val="FFFFFF"/>
              </a:highlight>
              <a:latin typeface="Roboto"/>
              <a:ea typeface="Roboto"/>
              <a:cs typeface="Roboto"/>
              <a:sym typeface="Roboto"/>
            </a:endParaRPr>
          </a:p>
          <a:p>
            <a:pPr marL="228600" lvl="0" indent="-50800" algn="l" rtl="0">
              <a:lnSpc>
                <a:spcPct val="100000"/>
              </a:lnSpc>
              <a:spcBef>
                <a:spcPts val="0"/>
              </a:spcBef>
              <a:spcAft>
                <a:spcPts val="0"/>
              </a:spcAft>
              <a:buClr>
                <a:schemeClr val="dk1"/>
              </a:buClr>
              <a:buSzPts val="2800"/>
              <a:buNone/>
            </a:pPr>
            <a:r>
              <a:rPr lang="en-US" sz="1800">
                <a:solidFill>
                  <a:srgbClr val="0D0D0D"/>
                </a:solidFill>
                <a:highlight>
                  <a:srgbClr val="FFFFFF"/>
                </a:highlight>
                <a:latin typeface="Roboto"/>
                <a:ea typeface="Roboto"/>
                <a:cs typeface="Roboto"/>
                <a:sym typeface="Roboto"/>
              </a:rPr>
              <a:t>learning environments that support all student success, mental health</a:t>
            </a:r>
            <a:endParaRPr sz="1800">
              <a:solidFill>
                <a:srgbClr val="0D0D0D"/>
              </a:solidFill>
              <a:highlight>
                <a:srgbClr val="FFFFFF"/>
              </a:highlight>
              <a:latin typeface="Roboto"/>
              <a:ea typeface="Roboto"/>
              <a:cs typeface="Roboto"/>
              <a:sym typeface="Roboto"/>
            </a:endParaRPr>
          </a:p>
          <a:p>
            <a:pPr marL="228600" lvl="0" indent="-50800" algn="l" rtl="0">
              <a:lnSpc>
                <a:spcPct val="100000"/>
              </a:lnSpc>
              <a:spcBef>
                <a:spcPts val="0"/>
              </a:spcBef>
              <a:spcAft>
                <a:spcPts val="0"/>
              </a:spcAft>
              <a:buClr>
                <a:schemeClr val="dk1"/>
              </a:buClr>
              <a:buSzPts val="2800"/>
              <a:buNone/>
            </a:pPr>
            <a:r>
              <a:rPr lang="en-US" sz="1800">
                <a:solidFill>
                  <a:srgbClr val="0D0D0D"/>
                </a:solidFill>
                <a:highlight>
                  <a:srgbClr val="FFFFFF"/>
                </a:highlight>
                <a:latin typeface="Roboto"/>
                <a:ea typeface="Roboto"/>
                <a:cs typeface="Roboto"/>
                <a:sym typeface="Roboto"/>
              </a:rPr>
              <a:t>wellness, and long-term resilience.</a:t>
            </a:r>
            <a:endParaRPr sz="1800">
              <a:solidFill>
                <a:srgbClr val="0D0D0D"/>
              </a:solidFill>
              <a:highlight>
                <a:srgbClr val="FFFFFF"/>
              </a:highlight>
              <a:latin typeface="Roboto"/>
              <a:ea typeface="Roboto"/>
              <a:cs typeface="Roboto"/>
              <a:sym typeface="Roboto"/>
            </a:endParaRPr>
          </a:p>
          <a:p>
            <a:pPr marL="228600" lvl="0" indent="-50800" algn="l" rtl="0">
              <a:lnSpc>
                <a:spcPct val="100000"/>
              </a:lnSpc>
              <a:spcBef>
                <a:spcPts val="0"/>
              </a:spcBef>
              <a:spcAft>
                <a:spcPts val="0"/>
              </a:spcAft>
              <a:buClr>
                <a:schemeClr val="dk1"/>
              </a:buClr>
              <a:buSzPts val="2800"/>
              <a:buNone/>
            </a:pPr>
            <a:endParaRPr sz="1800">
              <a:solidFill>
                <a:srgbClr val="0D0D0D"/>
              </a:solidFill>
              <a:highlight>
                <a:srgbClr val="FFFFFF"/>
              </a:highlight>
              <a:latin typeface="Roboto"/>
              <a:ea typeface="Roboto"/>
              <a:cs typeface="Roboto"/>
              <a:sym typeface="Roboto"/>
            </a:endParaRPr>
          </a:p>
          <a:p>
            <a:pPr marL="457200" lvl="0" indent="-342900" algn="l" rtl="0">
              <a:lnSpc>
                <a:spcPct val="100000"/>
              </a:lnSpc>
              <a:spcBef>
                <a:spcPts val="0"/>
              </a:spcBef>
              <a:spcAft>
                <a:spcPts val="0"/>
              </a:spcAft>
              <a:buClr>
                <a:srgbClr val="0D0D0D"/>
              </a:buClr>
              <a:buSzPts val="1800"/>
              <a:buFont typeface="Roboto"/>
              <a:buChar char="•"/>
            </a:pPr>
            <a:r>
              <a:rPr lang="en-US" sz="1800">
                <a:solidFill>
                  <a:srgbClr val="0D0D0D"/>
                </a:solidFill>
                <a:highlight>
                  <a:srgbClr val="FFFFFF"/>
                </a:highlight>
                <a:latin typeface="Roboto"/>
                <a:ea typeface="Roboto"/>
                <a:cs typeface="Roboto"/>
                <a:sym typeface="Roboto"/>
              </a:rPr>
              <a:t>SST</a:t>
            </a:r>
            <a:endParaRPr sz="1800">
              <a:solidFill>
                <a:srgbClr val="0D0D0D"/>
              </a:solidFill>
              <a:highlight>
                <a:srgbClr val="FFFFFF"/>
              </a:highlight>
              <a:latin typeface="Roboto"/>
              <a:ea typeface="Roboto"/>
              <a:cs typeface="Roboto"/>
              <a:sym typeface="Roboto"/>
            </a:endParaRPr>
          </a:p>
          <a:p>
            <a:pPr marL="457200" lvl="0" indent="-342900" algn="l" rtl="0">
              <a:lnSpc>
                <a:spcPct val="100000"/>
              </a:lnSpc>
              <a:spcBef>
                <a:spcPts val="0"/>
              </a:spcBef>
              <a:spcAft>
                <a:spcPts val="0"/>
              </a:spcAft>
              <a:buClr>
                <a:srgbClr val="0D0D0D"/>
              </a:buClr>
              <a:buSzPts val="1800"/>
              <a:buFont typeface="Roboto"/>
              <a:buChar char="•"/>
            </a:pPr>
            <a:r>
              <a:rPr lang="en-US" sz="1800">
                <a:solidFill>
                  <a:srgbClr val="0D0D0D"/>
                </a:solidFill>
                <a:highlight>
                  <a:srgbClr val="FFFFFF"/>
                </a:highlight>
                <a:latin typeface="Roboto"/>
                <a:ea typeface="Roboto"/>
                <a:cs typeface="Roboto"/>
                <a:sym typeface="Roboto"/>
              </a:rPr>
              <a:t>MTSS</a:t>
            </a:r>
            <a:endParaRPr sz="1800">
              <a:solidFill>
                <a:srgbClr val="0D0D0D"/>
              </a:solidFill>
              <a:highlight>
                <a:srgbClr val="FFFFFF"/>
              </a:highlight>
              <a:latin typeface="Roboto"/>
              <a:ea typeface="Roboto"/>
              <a:cs typeface="Roboto"/>
              <a:sym typeface="Roboto"/>
            </a:endParaRPr>
          </a:p>
          <a:p>
            <a:pPr marL="457200" lvl="0" indent="-342900" algn="l" rtl="0">
              <a:lnSpc>
                <a:spcPct val="100000"/>
              </a:lnSpc>
              <a:spcBef>
                <a:spcPts val="0"/>
              </a:spcBef>
              <a:spcAft>
                <a:spcPts val="0"/>
              </a:spcAft>
              <a:buClr>
                <a:srgbClr val="0D0D0D"/>
              </a:buClr>
              <a:buSzPts val="1800"/>
              <a:buFont typeface="Roboto"/>
              <a:buChar char="•"/>
            </a:pPr>
            <a:r>
              <a:rPr lang="en-US" sz="1800">
                <a:solidFill>
                  <a:srgbClr val="0D0D0D"/>
                </a:solidFill>
                <a:highlight>
                  <a:srgbClr val="FFFFFF"/>
                </a:highlight>
                <a:latin typeface="Roboto"/>
                <a:ea typeface="Roboto"/>
                <a:cs typeface="Roboto"/>
                <a:sym typeface="Roboto"/>
              </a:rPr>
              <a:t>Referrals</a:t>
            </a:r>
            <a:endParaRPr sz="1800">
              <a:solidFill>
                <a:srgbClr val="0D0D0D"/>
              </a:solidFill>
              <a:highlight>
                <a:srgbClr val="FFFFFF"/>
              </a:highlight>
              <a:latin typeface="Roboto"/>
              <a:ea typeface="Roboto"/>
              <a:cs typeface="Roboto"/>
              <a:sym typeface="Roboto"/>
            </a:endParaRPr>
          </a:p>
          <a:p>
            <a:pPr marL="457200" lvl="0" indent="-342900" algn="l" rtl="0">
              <a:lnSpc>
                <a:spcPct val="100000"/>
              </a:lnSpc>
              <a:spcBef>
                <a:spcPts val="0"/>
              </a:spcBef>
              <a:spcAft>
                <a:spcPts val="0"/>
              </a:spcAft>
              <a:buClr>
                <a:srgbClr val="0D0D0D"/>
              </a:buClr>
              <a:buSzPts val="1800"/>
              <a:buFont typeface="Roboto"/>
              <a:buChar char="•"/>
            </a:pPr>
            <a:r>
              <a:rPr lang="en-US" sz="1800">
                <a:solidFill>
                  <a:srgbClr val="0D0D0D"/>
                </a:solidFill>
                <a:highlight>
                  <a:srgbClr val="FFFFFF"/>
                </a:highlight>
                <a:latin typeface="Roboto"/>
                <a:ea typeface="Roboto"/>
                <a:cs typeface="Roboto"/>
                <a:sym typeface="Roboto"/>
              </a:rPr>
              <a:t>Re-entry Meetings</a:t>
            </a:r>
            <a:endParaRPr sz="1800">
              <a:solidFill>
                <a:srgbClr val="0D0D0D"/>
              </a:solidFill>
              <a:highlight>
                <a:srgbClr val="FFFFFF"/>
              </a:highlight>
              <a:latin typeface="Roboto"/>
              <a:ea typeface="Roboto"/>
              <a:cs typeface="Roboto"/>
              <a:sym typeface="Roboto"/>
            </a:endParaRPr>
          </a:p>
          <a:p>
            <a:pPr marL="457200" lvl="0" indent="-342900" algn="l" rtl="0">
              <a:lnSpc>
                <a:spcPct val="100000"/>
              </a:lnSpc>
              <a:spcBef>
                <a:spcPts val="0"/>
              </a:spcBef>
              <a:spcAft>
                <a:spcPts val="0"/>
              </a:spcAft>
              <a:buClr>
                <a:srgbClr val="0D0D0D"/>
              </a:buClr>
              <a:buSzPts val="1800"/>
              <a:buFont typeface="Roboto"/>
              <a:buChar char="•"/>
            </a:pPr>
            <a:r>
              <a:rPr lang="en-US" sz="1800">
                <a:solidFill>
                  <a:srgbClr val="0D0D0D"/>
                </a:solidFill>
                <a:highlight>
                  <a:srgbClr val="FFFFFF"/>
                </a:highlight>
                <a:latin typeface="Roboto"/>
                <a:ea typeface="Roboto"/>
                <a:cs typeface="Roboto"/>
                <a:sym typeface="Roboto"/>
              </a:rPr>
              <a:t>Safety Planning</a:t>
            </a:r>
            <a:endParaRPr sz="1800">
              <a:solidFill>
                <a:srgbClr val="0D0D0D"/>
              </a:solidFill>
              <a:highlight>
                <a:srgbClr val="FFFFFF"/>
              </a:highlight>
              <a:latin typeface="Roboto"/>
              <a:ea typeface="Roboto"/>
              <a:cs typeface="Roboto"/>
              <a:sym typeface="Roboto"/>
            </a:endParaRPr>
          </a:p>
          <a:p>
            <a:pPr marL="457200" lvl="0" indent="-342900" algn="l" rtl="0">
              <a:lnSpc>
                <a:spcPct val="100000"/>
              </a:lnSpc>
              <a:spcBef>
                <a:spcPts val="0"/>
              </a:spcBef>
              <a:spcAft>
                <a:spcPts val="0"/>
              </a:spcAft>
              <a:buClr>
                <a:srgbClr val="0D0D0D"/>
              </a:buClr>
              <a:buSzPts val="1800"/>
              <a:buFont typeface="Roboto"/>
              <a:buChar char="•"/>
            </a:pPr>
            <a:r>
              <a:rPr lang="en-US" sz="1800">
                <a:solidFill>
                  <a:srgbClr val="0D0D0D"/>
                </a:solidFill>
                <a:highlight>
                  <a:srgbClr val="FFFFFF"/>
                </a:highlight>
                <a:latin typeface="Roboto"/>
                <a:ea typeface="Roboto"/>
                <a:cs typeface="Roboto"/>
                <a:sym typeface="Roboto"/>
              </a:rPr>
              <a:t>Referrals through evidence-based programming</a:t>
            </a:r>
            <a:endParaRPr sz="1800">
              <a:solidFill>
                <a:srgbClr val="0D0D0D"/>
              </a:solidFill>
              <a:highlight>
                <a:srgbClr val="FFFFFF"/>
              </a:highlight>
              <a:latin typeface="Roboto"/>
              <a:ea typeface="Roboto"/>
              <a:cs typeface="Roboto"/>
              <a:sym typeface="Roboto"/>
            </a:endParaRPr>
          </a:p>
        </p:txBody>
      </p:sp>
      <p:pic>
        <p:nvPicPr>
          <p:cNvPr id="339" name="Google Shape;339;g2deaf2da597_0_72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8100" y="247650"/>
            <a:ext cx="2479573" cy="1143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deaf2da597_0_743">
            <a:extLst>
              <a:ext uri="{C183D7F6-B498-43B3-948B-1728B52AA6E4}">
                <adec:decorative xmlns:adec="http://schemas.microsoft.com/office/drawing/2017/decorative" val="1"/>
              </a:ext>
            </a:extLst>
          </p:cNvPr>
          <p:cNvSpPr/>
          <p:nvPr/>
        </p:nvSpPr>
        <p:spPr>
          <a:xfrm>
            <a:off x="237925" y="240725"/>
            <a:ext cx="8677500" cy="1143000"/>
          </a:xfrm>
          <a:prstGeom prst="rect">
            <a:avLst/>
          </a:prstGeom>
          <a:gradFill>
            <a:gsLst>
              <a:gs pos="0">
                <a:schemeClr val="lt1"/>
              </a:gs>
              <a:gs pos="31000">
                <a:schemeClr val="lt1"/>
              </a:gs>
              <a:gs pos="100000">
                <a:srgbClr val="073763"/>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45" name="Google Shape;345;g2deaf2da597_0_7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8100" y="247650"/>
            <a:ext cx="2479573" cy="1143000"/>
          </a:xfrm>
          <a:prstGeom prst="rect">
            <a:avLst/>
          </a:prstGeom>
          <a:noFill/>
          <a:ln>
            <a:noFill/>
          </a:ln>
        </p:spPr>
      </p:pic>
      <p:pic>
        <p:nvPicPr>
          <p:cNvPr id="346" name="Google Shape;346;g2deaf2da597_0_74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867699" y="1481550"/>
            <a:ext cx="3574199" cy="3574199"/>
          </a:xfrm>
          <a:prstGeom prst="rect">
            <a:avLst/>
          </a:prstGeom>
          <a:noFill/>
          <a:ln>
            <a:noFill/>
          </a:ln>
        </p:spPr>
      </p:pic>
      <p:pic>
        <p:nvPicPr>
          <p:cNvPr id="347" name="Google Shape;347;g2deaf2da597_0_743">
            <a:extLst>
              <a:ext uri="{C183D7F6-B498-43B3-948B-1728B52AA6E4}">
                <adec:decorative xmlns:adec="http://schemas.microsoft.com/office/drawing/2017/decorative" val="1"/>
              </a:ext>
            </a:extLst>
          </p:cNvPr>
          <p:cNvPicPr preferRelativeResize="0"/>
          <p:nvPr/>
        </p:nvPicPr>
        <p:blipFill rotWithShape="1">
          <a:blip r:embed="rId5">
            <a:alphaModFix/>
          </a:blip>
          <a:srcRect t="24052" r="18140" b="16706"/>
          <a:stretch/>
        </p:blipFill>
        <p:spPr>
          <a:xfrm>
            <a:off x="228600" y="4348075"/>
            <a:ext cx="4343401" cy="2357526"/>
          </a:xfrm>
          <a:prstGeom prst="rect">
            <a:avLst/>
          </a:prstGeom>
          <a:noFill/>
          <a:ln w="28575" cap="flat" cmpd="sng">
            <a:solidFill>
              <a:schemeClr val="dk1"/>
            </a:solidFill>
            <a:prstDash val="solid"/>
            <a:round/>
            <a:headEnd type="none" w="sm" len="sm"/>
            <a:tailEnd type="none" w="sm" len="sm"/>
          </a:ln>
        </p:spPr>
      </p:pic>
      <p:pic>
        <p:nvPicPr>
          <p:cNvPr id="348" name="Google Shape;348;g2deaf2da597_0_743">
            <a:extLst>
              <a:ext uri="{C183D7F6-B498-43B3-948B-1728B52AA6E4}">
                <adec:decorative xmlns:adec="http://schemas.microsoft.com/office/drawing/2017/decorative" val="1"/>
              </a:ext>
            </a:extLst>
          </p:cNvPr>
          <p:cNvPicPr preferRelativeResize="0"/>
          <p:nvPr/>
        </p:nvPicPr>
        <p:blipFill rotWithShape="1">
          <a:blip r:embed="rId6">
            <a:alphaModFix/>
          </a:blip>
          <a:srcRect t="22498"/>
          <a:stretch/>
        </p:blipFill>
        <p:spPr>
          <a:xfrm>
            <a:off x="228600" y="1633950"/>
            <a:ext cx="4343401" cy="2524602"/>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2deaf2da597_0_749">
            <a:extLst>
              <a:ext uri="{C183D7F6-B498-43B3-948B-1728B52AA6E4}">
                <adec:decorative xmlns:adec="http://schemas.microsoft.com/office/drawing/2017/decorative" val="1"/>
              </a:ext>
            </a:extLst>
          </p:cNvPr>
          <p:cNvSpPr/>
          <p:nvPr/>
        </p:nvSpPr>
        <p:spPr>
          <a:xfrm>
            <a:off x="237925" y="240725"/>
            <a:ext cx="8677500" cy="1143000"/>
          </a:xfrm>
          <a:prstGeom prst="rect">
            <a:avLst/>
          </a:prstGeom>
          <a:gradFill>
            <a:gsLst>
              <a:gs pos="0">
                <a:schemeClr val="lt1"/>
              </a:gs>
              <a:gs pos="31000">
                <a:schemeClr val="lt1"/>
              </a:gs>
              <a:gs pos="100000">
                <a:srgbClr val="073763"/>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54" name="Google Shape;354;g2deaf2da597_0_74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8100" y="247650"/>
            <a:ext cx="2479573" cy="1143000"/>
          </a:xfrm>
          <a:prstGeom prst="rect">
            <a:avLst/>
          </a:prstGeom>
          <a:noFill/>
          <a:ln>
            <a:noFill/>
          </a:ln>
        </p:spPr>
      </p:pic>
      <p:pic>
        <p:nvPicPr>
          <p:cNvPr id="355" name="Google Shape;355;g2deaf2da597_0_749">
            <a:extLst>
              <a:ext uri="{C183D7F6-B498-43B3-948B-1728B52AA6E4}">
                <adec:decorative xmlns:adec="http://schemas.microsoft.com/office/drawing/2017/decorative" val="1"/>
              </a:ext>
            </a:extLst>
          </p:cNvPr>
          <p:cNvPicPr preferRelativeResize="0"/>
          <p:nvPr/>
        </p:nvPicPr>
        <p:blipFill rotWithShape="1">
          <a:blip r:embed="rId4">
            <a:alphaModFix/>
          </a:blip>
          <a:srcRect l="9199" r="11422" b="19432"/>
          <a:stretch/>
        </p:blipFill>
        <p:spPr>
          <a:xfrm>
            <a:off x="5551225" y="4120925"/>
            <a:ext cx="3460373" cy="2634297"/>
          </a:xfrm>
          <a:prstGeom prst="rect">
            <a:avLst/>
          </a:prstGeom>
          <a:noFill/>
          <a:ln w="28575" cap="flat" cmpd="sng">
            <a:solidFill>
              <a:schemeClr val="dk1"/>
            </a:solidFill>
            <a:prstDash val="solid"/>
            <a:round/>
            <a:headEnd type="none" w="sm" len="sm"/>
            <a:tailEnd type="none" w="sm" len="sm"/>
          </a:ln>
        </p:spPr>
      </p:pic>
      <p:pic>
        <p:nvPicPr>
          <p:cNvPr id="356" name="Google Shape;356;g2deaf2da597_0_749">
            <a:extLst>
              <a:ext uri="{C183D7F6-B498-43B3-948B-1728B52AA6E4}">
                <adec:decorative xmlns:adec="http://schemas.microsoft.com/office/drawing/2017/decorative" val="1"/>
              </a:ext>
            </a:extLst>
          </p:cNvPr>
          <p:cNvPicPr preferRelativeResize="0"/>
          <p:nvPr/>
        </p:nvPicPr>
        <p:blipFill rotWithShape="1">
          <a:blip r:embed="rId5">
            <a:alphaModFix/>
          </a:blip>
          <a:srcRect t="14376" r="5249" b="13743"/>
          <a:stretch/>
        </p:blipFill>
        <p:spPr>
          <a:xfrm>
            <a:off x="358102" y="4120924"/>
            <a:ext cx="4296247" cy="2444375"/>
          </a:xfrm>
          <a:prstGeom prst="rect">
            <a:avLst/>
          </a:prstGeom>
          <a:noFill/>
          <a:ln w="28575" cap="flat" cmpd="sng">
            <a:solidFill>
              <a:schemeClr val="dk1"/>
            </a:solidFill>
            <a:prstDash val="solid"/>
            <a:round/>
            <a:headEnd type="none" w="sm" len="sm"/>
            <a:tailEnd type="none" w="sm" len="sm"/>
          </a:ln>
        </p:spPr>
      </p:pic>
      <p:pic>
        <p:nvPicPr>
          <p:cNvPr id="357" name="Google Shape;357;g2deaf2da597_0_749">
            <a:extLst>
              <a:ext uri="{C183D7F6-B498-43B3-948B-1728B52AA6E4}">
                <adec:decorative xmlns:adec="http://schemas.microsoft.com/office/drawing/2017/decorative" val="1"/>
              </a:ext>
            </a:extLst>
          </p:cNvPr>
          <p:cNvPicPr preferRelativeResize="0"/>
          <p:nvPr/>
        </p:nvPicPr>
        <p:blipFill rotWithShape="1">
          <a:blip r:embed="rId6">
            <a:alphaModFix/>
          </a:blip>
          <a:srcRect l="14029" t="28188" r="8631" b="27174"/>
          <a:stretch/>
        </p:blipFill>
        <p:spPr>
          <a:xfrm>
            <a:off x="1913695" y="1651424"/>
            <a:ext cx="5102153" cy="2208714"/>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g2ce87e421b4_4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400" y="152400"/>
            <a:ext cx="8765199" cy="4289775"/>
          </a:xfrm>
          <a:prstGeom prst="rect">
            <a:avLst/>
          </a:prstGeom>
          <a:noFill/>
          <a:ln>
            <a:noFill/>
          </a:ln>
        </p:spPr>
      </p:pic>
      <p:sp>
        <p:nvSpPr>
          <p:cNvPr id="202" name="Google Shape;202;g2ce87e421b4_4_0"/>
          <p:cNvSpPr txBox="1"/>
          <p:nvPr/>
        </p:nvSpPr>
        <p:spPr>
          <a:xfrm>
            <a:off x="1411050" y="4731300"/>
            <a:ext cx="66615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dirty="0">
                <a:solidFill>
                  <a:schemeClr val="dk1"/>
                </a:solidFill>
                <a:latin typeface="Verdana"/>
                <a:ea typeface="Verdana"/>
                <a:cs typeface="Verdana"/>
                <a:sym typeface="Verdana"/>
              </a:rPr>
              <a:t>What do you hope to get from </a:t>
            </a:r>
            <a:endParaRPr sz="3000" dirty="0">
              <a:solidFill>
                <a:schemeClr val="dk1"/>
              </a:solidFill>
              <a:latin typeface="Verdana"/>
              <a:ea typeface="Verdana"/>
              <a:cs typeface="Verdana"/>
              <a:sym typeface="Verdana"/>
            </a:endParaRPr>
          </a:p>
          <a:p>
            <a:pPr marL="0" lvl="0" indent="0" algn="ctr" rtl="0">
              <a:spcBef>
                <a:spcPts val="0"/>
              </a:spcBef>
              <a:spcAft>
                <a:spcPts val="0"/>
              </a:spcAft>
              <a:buNone/>
            </a:pPr>
            <a:r>
              <a:rPr lang="en-US" sz="3000" dirty="0">
                <a:solidFill>
                  <a:schemeClr val="dk1"/>
                </a:solidFill>
                <a:latin typeface="Verdana"/>
                <a:ea typeface="Verdana"/>
                <a:cs typeface="Verdana"/>
                <a:sym typeface="Verdana"/>
              </a:rPr>
              <a:t>this session today?</a:t>
            </a:r>
            <a:endParaRPr sz="3000" dirty="0">
              <a:solidFill>
                <a:schemeClr val="dk1"/>
              </a:solidFill>
              <a:latin typeface="Verdana"/>
              <a:ea typeface="Verdana"/>
              <a:cs typeface="Verdana"/>
              <a:sym typeface="Verdana"/>
            </a:endParaRPr>
          </a:p>
        </p:txBody>
      </p:sp>
      <p:sp>
        <p:nvSpPr>
          <p:cNvPr id="2" name="Title 1">
            <a:extLst>
              <a:ext uri="{FF2B5EF4-FFF2-40B4-BE49-F238E27FC236}">
                <a16:creationId xmlns:a16="http://schemas.microsoft.com/office/drawing/2014/main" id="{E302FFC4-EB3F-C1BB-04AA-56652DC7CEAF}"/>
              </a:ext>
            </a:extLst>
          </p:cNvPr>
          <p:cNvSpPr>
            <a:spLocks noGrp="1"/>
          </p:cNvSpPr>
          <p:nvPr>
            <p:ph type="title" idx="4294967295"/>
          </p:nvPr>
        </p:nvSpPr>
        <p:spPr/>
        <p:txBody>
          <a:bodyPr/>
          <a:lstStyle/>
          <a:p>
            <a:pPr rtl="0"/>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What do you hope to get from </a:t>
            </a:r>
            <a:endParaRPr lang="en-US" dirty="0">
              <a:effectLst/>
            </a:endParaRPr>
          </a:p>
          <a:p>
            <a:pPr rtl="0"/>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this session today?</a:t>
            </a:r>
            <a:endParaRPr lang="en-US" dirty="0">
              <a:effectLst/>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2ce87e421b4_2_6"/>
          <p:cNvSpPr txBox="1"/>
          <p:nvPr/>
        </p:nvSpPr>
        <p:spPr>
          <a:xfrm>
            <a:off x="425075" y="262300"/>
            <a:ext cx="7990800" cy="615600"/>
          </a:xfrm>
          <a:prstGeom prst="rect">
            <a:avLst/>
          </a:prstGeom>
          <a:noFill/>
          <a:ln w="9525" cap="flat" cmpd="sng">
            <a:solidFill>
              <a:srgbClr val="003369"/>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solidFill>
                  <a:srgbClr val="003369"/>
                </a:solidFill>
                <a:latin typeface="Verdana"/>
                <a:ea typeface="Verdana"/>
                <a:cs typeface="Verdana"/>
                <a:sym typeface="Verdana"/>
              </a:rPr>
              <a:t>Questions</a:t>
            </a:r>
            <a:r>
              <a:rPr lang="en-US" sz="2800" b="1">
                <a:solidFill>
                  <a:schemeClr val="dk1"/>
                </a:solidFill>
                <a:latin typeface="Verdana"/>
                <a:ea typeface="Verdana"/>
                <a:cs typeface="Verdana"/>
                <a:sym typeface="Verdana"/>
              </a:rPr>
              <a:t> &amp; </a:t>
            </a:r>
            <a:r>
              <a:rPr lang="en-US" sz="2800" b="1">
                <a:solidFill>
                  <a:schemeClr val="accent5"/>
                </a:solidFill>
                <a:latin typeface="Verdana"/>
                <a:ea typeface="Verdana"/>
                <a:cs typeface="Verdana"/>
                <a:sym typeface="Verdana"/>
              </a:rPr>
              <a:t>Answers</a:t>
            </a:r>
            <a:endParaRPr sz="2800" b="1">
              <a:solidFill>
                <a:schemeClr val="accent5"/>
              </a:solidFill>
              <a:latin typeface="Verdana"/>
              <a:ea typeface="Verdana"/>
              <a:cs typeface="Verdana"/>
              <a:sym typeface="Verdana"/>
            </a:endParaRPr>
          </a:p>
        </p:txBody>
      </p:sp>
      <p:pic>
        <p:nvPicPr>
          <p:cNvPr id="364" name="Google Shape;364;g2ce87e421b4_2_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25075" y="1150924"/>
            <a:ext cx="7713501" cy="48482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2df6847322d_0_0"/>
          <p:cNvSpPr txBox="1">
            <a:spLocks noGrp="1"/>
          </p:cNvSpPr>
          <p:nvPr>
            <p:ph type="title"/>
          </p:nvPr>
        </p:nvSpPr>
        <p:spPr>
          <a:xfrm>
            <a:off x="628650" y="269676"/>
            <a:ext cx="7886700" cy="1324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Thank you</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400" y="152400"/>
            <a:ext cx="8839200" cy="58904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ce87e421b4_0_12"/>
          <p:cNvSpPr txBox="1">
            <a:spLocks noGrp="1"/>
          </p:cNvSpPr>
          <p:nvPr>
            <p:ph type="title"/>
          </p:nvPr>
        </p:nvSpPr>
        <p:spPr>
          <a:xfrm>
            <a:off x="2743200" y="256814"/>
            <a:ext cx="5943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Session Purpose</a:t>
            </a:r>
            <a:endParaRPr/>
          </a:p>
        </p:txBody>
      </p:sp>
      <p:graphicFrame>
        <p:nvGraphicFramePr>
          <p:cNvPr id="209" name="Google Shape;209;g2ce87e421b4_0_12"/>
          <p:cNvGraphicFramePr/>
          <p:nvPr/>
        </p:nvGraphicFramePr>
        <p:xfrm>
          <a:off x="321400" y="1639213"/>
          <a:ext cx="8187300" cy="4556700"/>
        </p:xfrm>
        <a:graphic>
          <a:graphicData uri="http://schemas.openxmlformats.org/drawingml/2006/table">
            <a:tbl>
              <a:tblPr>
                <a:noFill/>
                <a:tableStyleId>{85F3CA98-B78D-4CA1-AB7C-FF7E5AA584B3}</a:tableStyleId>
              </a:tblPr>
              <a:tblGrid>
                <a:gridCol w="2729100">
                  <a:extLst>
                    <a:ext uri="{9D8B030D-6E8A-4147-A177-3AD203B41FA5}">
                      <a16:colId xmlns:a16="http://schemas.microsoft.com/office/drawing/2014/main" val="20000"/>
                    </a:ext>
                  </a:extLst>
                </a:gridCol>
                <a:gridCol w="2729100">
                  <a:extLst>
                    <a:ext uri="{9D8B030D-6E8A-4147-A177-3AD203B41FA5}">
                      <a16:colId xmlns:a16="http://schemas.microsoft.com/office/drawing/2014/main" val="20001"/>
                    </a:ext>
                  </a:extLst>
                </a:gridCol>
                <a:gridCol w="2729100">
                  <a:extLst>
                    <a:ext uri="{9D8B030D-6E8A-4147-A177-3AD203B41FA5}">
                      <a16:colId xmlns:a16="http://schemas.microsoft.com/office/drawing/2014/main" val="20002"/>
                    </a:ext>
                  </a:extLst>
                </a:gridCol>
              </a:tblGrid>
              <a:tr h="226600">
                <a:tc>
                  <a:txBody>
                    <a:bodyPr/>
                    <a:lstStyle/>
                    <a:p>
                      <a:pPr marL="0" lvl="0" indent="0" algn="ctr" rtl="0">
                        <a:spcBef>
                          <a:spcPts val="0"/>
                        </a:spcBef>
                        <a:spcAft>
                          <a:spcPts val="0"/>
                        </a:spcAft>
                        <a:buNone/>
                      </a:pPr>
                      <a:r>
                        <a:rPr lang="en-US" b="1">
                          <a:latin typeface="Verdana"/>
                          <a:ea typeface="Verdana"/>
                          <a:cs typeface="Verdana"/>
                          <a:sym typeface="Verdana"/>
                        </a:rPr>
                        <a:t>What</a:t>
                      </a:r>
                      <a:endParaRPr b="1">
                        <a:latin typeface="Verdana"/>
                        <a:ea typeface="Verdana"/>
                        <a:cs typeface="Verdana"/>
                        <a:sym typeface="Verdana"/>
                      </a:endParaRPr>
                    </a:p>
                  </a:txBody>
                  <a:tcPr marL="91425" marR="91425" marT="91425" marB="91425">
                    <a:solidFill>
                      <a:schemeClr val="accent5"/>
                    </a:solidFill>
                  </a:tcPr>
                </a:tc>
                <a:tc>
                  <a:txBody>
                    <a:bodyPr/>
                    <a:lstStyle/>
                    <a:p>
                      <a:pPr marL="0" lvl="0" indent="0" algn="ctr" rtl="0">
                        <a:spcBef>
                          <a:spcPts val="0"/>
                        </a:spcBef>
                        <a:spcAft>
                          <a:spcPts val="0"/>
                        </a:spcAft>
                        <a:buNone/>
                      </a:pPr>
                      <a:r>
                        <a:rPr lang="en-US" b="1">
                          <a:latin typeface="Verdana"/>
                          <a:ea typeface="Verdana"/>
                          <a:cs typeface="Verdana"/>
                          <a:sym typeface="Verdana"/>
                        </a:rPr>
                        <a:t>How</a:t>
                      </a:r>
                      <a:endParaRPr b="1">
                        <a:latin typeface="Verdana"/>
                        <a:ea typeface="Verdana"/>
                        <a:cs typeface="Verdana"/>
                        <a:sym typeface="Verdana"/>
                      </a:endParaRPr>
                    </a:p>
                  </a:txBody>
                  <a:tcPr marL="91425" marR="91425" marT="91425" marB="91425">
                    <a:solidFill>
                      <a:schemeClr val="accent5"/>
                    </a:solidFill>
                  </a:tcPr>
                </a:tc>
                <a:tc>
                  <a:txBody>
                    <a:bodyPr/>
                    <a:lstStyle/>
                    <a:p>
                      <a:pPr marL="0" lvl="0" indent="0" algn="ctr" rtl="0">
                        <a:spcBef>
                          <a:spcPts val="0"/>
                        </a:spcBef>
                        <a:spcAft>
                          <a:spcPts val="0"/>
                        </a:spcAft>
                        <a:buNone/>
                      </a:pPr>
                      <a:r>
                        <a:rPr lang="en-US" b="1">
                          <a:latin typeface="Verdana"/>
                          <a:ea typeface="Verdana"/>
                          <a:cs typeface="Verdana"/>
                          <a:sym typeface="Verdana"/>
                        </a:rPr>
                        <a:t>Why</a:t>
                      </a:r>
                      <a:endParaRPr b="1">
                        <a:latin typeface="Verdana"/>
                        <a:ea typeface="Verdana"/>
                        <a:cs typeface="Verdana"/>
                        <a:sym typeface="Verdana"/>
                      </a:endParaRPr>
                    </a:p>
                  </a:txBody>
                  <a:tcPr marL="91425" marR="91425" marT="91425" marB="91425">
                    <a:solidFill>
                      <a:schemeClr val="accent5"/>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450">
                          <a:latin typeface="Verdana"/>
                          <a:ea typeface="Verdana"/>
                          <a:cs typeface="Verdana"/>
                          <a:sym typeface="Verdana"/>
                        </a:rPr>
                        <a:t>To effectively leverage the support provided by school mental health providers to enhance a culture of wellness in your division/school. </a:t>
                      </a:r>
                      <a:endParaRPr sz="1450">
                        <a:latin typeface="Verdana"/>
                        <a:ea typeface="Verdana"/>
                        <a:cs typeface="Verdana"/>
                        <a:sym typeface="Verdana"/>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450">
                          <a:solidFill>
                            <a:schemeClr val="dk1"/>
                          </a:solidFill>
                          <a:latin typeface="Verdana"/>
                          <a:ea typeface="Verdana"/>
                          <a:cs typeface="Verdana"/>
                          <a:sym typeface="Verdana"/>
                        </a:rPr>
                        <a:t>By gaining insight into how to foster a community of collaboration to make use of the expertise, resources, and professional learning across school mental health providers to support student wellbeing.</a:t>
                      </a:r>
                      <a:endParaRPr sz="1450">
                        <a:latin typeface="Verdana"/>
                        <a:ea typeface="Verdana"/>
                        <a:cs typeface="Verdana"/>
                        <a:sym typeface="Verdana"/>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450">
                          <a:solidFill>
                            <a:schemeClr val="dk1"/>
                          </a:solidFill>
                          <a:latin typeface="Verdana"/>
                          <a:ea typeface="Verdana"/>
                          <a:cs typeface="Verdana"/>
                          <a:sym typeface="Verdana"/>
                        </a:rPr>
                        <a:t>This provides an holistic student approach, reduces stigma, creates a positive learning environment, promotes resilience, and long-term mental health benefits. </a:t>
                      </a:r>
                      <a:endParaRPr sz="145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145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1450">
                          <a:solidFill>
                            <a:schemeClr val="dk1"/>
                          </a:solidFill>
                          <a:latin typeface="Verdana"/>
                          <a:ea typeface="Verdana"/>
                          <a:cs typeface="Verdana"/>
                          <a:sym typeface="Verdana"/>
                        </a:rPr>
                        <a:t>By addressing mental health issues early and effectively, we help students develop the skills and resources they need to succeed academically, thrive in their personal lives, and contribute to society.</a:t>
                      </a:r>
                      <a:endParaRPr sz="1450">
                        <a:solidFill>
                          <a:schemeClr val="dk1"/>
                        </a:solidFill>
                        <a:latin typeface="Verdana"/>
                        <a:ea typeface="Verdana"/>
                        <a:cs typeface="Verdana"/>
                        <a:sym typeface="Verdana"/>
                      </a:endParaRPr>
                    </a:p>
                    <a:p>
                      <a:pPr marL="0" lvl="0" indent="0" algn="l" rtl="0">
                        <a:spcBef>
                          <a:spcPts val="0"/>
                        </a:spcBef>
                        <a:spcAft>
                          <a:spcPts val="0"/>
                        </a:spcAft>
                        <a:buNone/>
                      </a:pPr>
                      <a:endParaRPr sz="1450">
                        <a:latin typeface="Verdana"/>
                        <a:ea typeface="Verdana"/>
                        <a:cs typeface="Verdana"/>
                        <a:sym typeface="Verdana"/>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df6847322d_0_112"/>
          <p:cNvSpPr txBox="1">
            <a:spLocks noGrp="1"/>
          </p:cNvSpPr>
          <p:nvPr>
            <p:ph type="body" idx="1"/>
          </p:nvPr>
        </p:nvSpPr>
        <p:spPr>
          <a:xfrm>
            <a:off x="254000" y="1600200"/>
            <a:ext cx="8678100" cy="4572000"/>
          </a:xfrm>
          <a:prstGeom prst="rect">
            <a:avLst/>
          </a:prstGeom>
        </p:spPr>
        <p:txBody>
          <a:bodyPr spcFirstLastPara="1" wrap="square" lIns="91425" tIns="45700" rIns="91425" bIns="45700" anchor="t" anchorCtr="0">
            <a:noAutofit/>
          </a:bodyPr>
          <a:lstStyle/>
          <a:p>
            <a:pPr marL="0" lvl="0" indent="0" algn="ctr" rtl="0">
              <a:lnSpc>
                <a:spcPct val="80000"/>
              </a:lnSpc>
              <a:spcBef>
                <a:spcPts val="1000"/>
              </a:spcBef>
              <a:spcAft>
                <a:spcPts val="0"/>
              </a:spcAft>
              <a:buSzPts val="770"/>
              <a:buNone/>
            </a:pPr>
            <a:r>
              <a:rPr lang="en-US" sz="4020">
                <a:highlight>
                  <a:srgbClr val="FFFFFF"/>
                </a:highlight>
              </a:rPr>
              <a:t>Hanover County Public Schools</a:t>
            </a:r>
            <a:endParaRPr sz="4020">
              <a:highlight>
                <a:srgbClr val="FFFFFF"/>
              </a:highlight>
            </a:endParaRPr>
          </a:p>
          <a:p>
            <a:pPr marL="0" lvl="0" indent="0" algn="ctr" rtl="0">
              <a:lnSpc>
                <a:spcPct val="80000"/>
              </a:lnSpc>
              <a:spcBef>
                <a:spcPts val="1000"/>
              </a:spcBef>
              <a:spcAft>
                <a:spcPts val="0"/>
              </a:spcAft>
              <a:buClr>
                <a:schemeClr val="dk1"/>
              </a:buClr>
              <a:buSzPts val="770"/>
              <a:buFont typeface="Arial"/>
              <a:buNone/>
            </a:pPr>
            <a:r>
              <a:rPr lang="en-US" sz="2854">
                <a:latin typeface="Verdana"/>
                <a:ea typeface="Verdana"/>
                <a:cs typeface="Verdana"/>
                <a:sym typeface="Verdana"/>
              </a:rPr>
              <a:t>June 18, 2024</a:t>
            </a:r>
            <a:endParaRPr sz="2854">
              <a:latin typeface="Verdana"/>
              <a:ea typeface="Verdana"/>
              <a:cs typeface="Verdana"/>
              <a:sym typeface="Verdana"/>
            </a:endParaRPr>
          </a:p>
          <a:p>
            <a:pPr marL="0" lvl="0" indent="0" algn="l" rtl="0">
              <a:lnSpc>
                <a:spcPct val="80000"/>
              </a:lnSpc>
              <a:spcBef>
                <a:spcPts val="1000"/>
              </a:spcBef>
              <a:spcAft>
                <a:spcPts val="0"/>
              </a:spcAft>
              <a:buClr>
                <a:schemeClr val="dk1"/>
              </a:buClr>
              <a:buSzPts val="770"/>
              <a:buFont typeface="Arial"/>
              <a:buNone/>
            </a:pPr>
            <a:endParaRPr sz="2400">
              <a:latin typeface="Verdana"/>
              <a:ea typeface="Verdana"/>
              <a:cs typeface="Verdana"/>
              <a:sym typeface="Verdana"/>
            </a:endParaRPr>
          </a:p>
          <a:p>
            <a:pPr marL="0" lvl="0" indent="0" algn="l" rtl="0">
              <a:lnSpc>
                <a:spcPct val="80000"/>
              </a:lnSpc>
              <a:spcBef>
                <a:spcPts val="1000"/>
              </a:spcBef>
              <a:spcAft>
                <a:spcPts val="0"/>
              </a:spcAft>
              <a:buClr>
                <a:schemeClr val="dk1"/>
              </a:buClr>
              <a:buSzPts val="770"/>
              <a:buFont typeface="Arial"/>
              <a:buNone/>
            </a:pPr>
            <a:r>
              <a:rPr lang="en-US" sz="2400" b="1">
                <a:latin typeface="Verdana"/>
                <a:ea typeface="Verdana"/>
                <a:cs typeface="Verdana"/>
                <a:sym typeface="Verdana"/>
              </a:rPr>
              <a:t>Karla Allen</a:t>
            </a:r>
            <a:r>
              <a:rPr lang="en-US" sz="2400">
                <a:latin typeface="Verdana"/>
                <a:ea typeface="Verdana"/>
                <a:cs typeface="Verdana"/>
                <a:sym typeface="Verdana"/>
              </a:rPr>
              <a:t> - Coordinator of Counseling Services</a:t>
            </a:r>
            <a:endParaRPr sz="2200">
              <a:latin typeface="Verdana"/>
              <a:ea typeface="Verdana"/>
              <a:cs typeface="Verdana"/>
              <a:sym typeface="Verdana"/>
            </a:endParaRPr>
          </a:p>
          <a:p>
            <a:pPr marL="0" lvl="0" indent="0" algn="l" rtl="0">
              <a:lnSpc>
                <a:spcPct val="80000"/>
              </a:lnSpc>
              <a:spcBef>
                <a:spcPts val="1000"/>
              </a:spcBef>
              <a:spcAft>
                <a:spcPts val="0"/>
              </a:spcAft>
              <a:buSzPts val="770"/>
              <a:buNone/>
            </a:pPr>
            <a:endParaRPr sz="4020">
              <a:highlight>
                <a:srgbClr val="FFFFFF"/>
              </a:highlight>
            </a:endParaRPr>
          </a:p>
        </p:txBody>
      </p:sp>
      <p:pic>
        <p:nvPicPr>
          <p:cNvPr id="215" name="Google Shape;215;g2df6847322d_0_11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138024" y="3950425"/>
            <a:ext cx="3231063" cy="2051725"/>
          </a:xfrm>
          <a:prstGeom prst="rect">
            <a:avLst/>
          </a:prstGeom>
          <a:noFill/>
          <a:ln>
            <a:noFill/>
          </a:ln>
        </p:spPr>
      </p:pic>
      <p:sp>
        <p:nvSpPr>
          <p:cNvPr id="2" name="Title 1" hidden="1">
            <a:extLst>
              <a:ext uri="{FF2B5EF4-FFF2-40B4-BE49-F238E27FC236}">
                <a16:creationId xmlns:a16="http://schemas.microsoft.com/office/drawing/2014/main" id="{AF178265-ECB6-964C-9D75-C59FBEE4C94B}"/>
              </a:ext>
            </a:extLst>
          </p:cNvPr>
          <p:cNvSpPr>
            <a:spLocks noGrp="1"/>
          </p:cNvSpPr>
          <p:nvPr>
            <p:ph type="title" idx="4294967295"/>
          </p:nvPr>
        </p:nvSpPr>
        <p:spPr/>
        <p:txBody>
          <a:bodyPr/>
          <a:lstStyle/>
          <a:p>
            <a:r>
              <a:rPr lang="en-US" dirty="0"/>
              <a:t>Karla Allen Introduction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9"/>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p>
            <a:pPr marL="177800" lvl="0" indent="0" algn="l" rtl="0">
              <a:lnSpc>
                <a:spcPct val="90000"/>
              </a:lnSpc>
              <a:spcBef>
                <a:spcPts val="0"/>
              </a:spcBef>
              <a:spcAft>
                <a:spcPts val="0"/>
              </a:spcAft>
              <a:buClr>
                <a:schemeClr val="dk1"/>
              </a:buClr>
              <a:buSzPts val="2800"/>
              <a:buNone/>
            </a:pPr>
            <a:endParaRPr dirty="0"/>
          </a:p>
          <a:p>
            <a:pPr marL="457200" lvl="0" indent="-400050" algn="l" rtl="0">
              <a:lnSpc>
                <a:spcPct val="90000"/>
              </a:lnSpc>
              <a:spcBef>
                <a:spcPts val="0"/>
              </a:spcBef>
              <a:spcAft>
                <a:spcPts val="0"/>
              </a:spcAft>
              <a:buSzPts val="2700"/>
              <a:buFont typeface="Verdana"/>
              <a:buChar char="●"/>
            </a:pPr>
            <a:r>
              <a:rPr lang="en-US" sz="2700" dirty="0">
                <a:latin typeface="Verdana"/>
                <a:ea typeface="Verdana"/>
                <a:cs typeface="Verdana"/>
                <a:sym typeface="Verdana"/>
              </a:rPr>
              <a:t>The Go Green Project</a:t>
            </a:r>
            <a:endParaRPr sz="2700" dirty="0">
              <a:latin typeface="Verdana"/>
              <a:ea typeface="Verdana"/>
              <a:cs typeface="Verdana"/>
              <a:sym typeface="Verdana"/>
            </a:endParaRPr>
          </a:p>
          <a:p>
            <a:pPr marL="457200" lvl="0" indent="0" algn="l" rtl="0">
              <a:lnSpc>
                <a:spcPct val="90000"/>
              </a:lnSpc>
              <a:spcBef>
                <a:spcPts val="0"/>
              </a:spcBef>
              <a:spcAft>
                <a:spcPts val="0"/>
              </a:spcAft>
              <a:buNone/>
            </a:pPr>
            <a:endParaRPr sz="2700" dirty="0">
              <a:latin typeface="Verdana"/>
              <a:ea typeface="Verdana"/>
              <a:cs typeface="Verdana"/>
              <a:sym typeface="Verdana"/>
            </a:endParaRPr>
          </a:p>
          <a:p>
            <a:pPr marL="457200" lvl="0" indent="-400050" algn="l" rtl="0">
              <a:lnSpc>
                <a:spcPct val="90000"/>
              </a:lnSpc>
              <a:spcBef>
                <a:spcPts val="0"/>
              </a:spcBef>
              <a:spcAft>
                <a:spcPts val="0"/>
              </a:spcAft>
              <a:buSzPts val="2700"/>
              <a:buFont typeface="Verdana"/>
              <a:buChar char="●"/>
            </a:pPr>
            <a:r>
              <a:rPr lang="en-US" sz="2700" dirty="0">
                <a:latin typeface="Verdana"/>
                <a:ea typeface="Verdana"/>
                <a:cs typeface="Verdana"/>
                <a:sym typeface="Verdana"/>
              </a:rPr>
              <a:t>The Universal Screener</a:t>
            </a:r>
            <a:endParaRPr sz="2700" dirty="0">
              <a:latin typeface="Verdana"/>
              <a:ea typeface="Verdana"/>
              <a:cs typeface="Verdana"/>
              <a:sym typeface="Verdana"/>
            </a:endParaRPr>
          </a:p>
          <a:p>
            <a:pPr marL="457200" lvl="0" indent="0" algn="l" rtl="0">
              <a:lnSpc>
                <a:spcPct val="90000"/>
              </a:lnSpc>
              <a:spcBef>
                <a:spcPts val="0"/>
              </a:spcBef>
              <a:spcAft>
                <a:spcPts val="0"/>
              </a:spcAft>
              <a:buNone/>
            </a:pPr>
            <a:endParaRPr sz="2700" dirty="0">
              <a:latin typeface="Verdana"/>
              <a:ea typeface="Verdana"/>
              <a:cs typeface="Verdana"/>
              <a:sym typeface="Verdana"/>
            </a:endParaRPr>
          </a:p>
          <a:p>
            <a:pPr marL="457200" lvl="0" indent="-400050" algn="l" rtl="0">
              <a:lnSpc>
                <a:spcPct val="90000"/>
              </a:lnSpc>
              <a:spcBef>
                <a:spcPts val="0"/>
              </a:spcBef>
              <a:spcAft>
                <a:spcPts val="0"/>
              </a:spcAft>
              <a:buSzPts val="2700"/>
              <a:buFont typeface="Verdana"/>
              <a:buChar char="●"/>
            </a:pPr>
            <a:r>
              <a:rPr lang="en-US" sz="2700" dirty="0">
                <a:latin typeface="Verdana"/>
                <a:ea typeface="Verdana"/>
                <a:cs typeface="Verdana"/>
                <a:sym typeface="Verdana"/>
              </a:rPr>
              <a:t>Tiered Interventions of Support for Mental Health</a:t>
            </a:r>
            <a:endParaRPr sz="2700" dirty="0">
              <a:latin typeface="Verdana"/>
              <a:ea typeface="Verdana"/>
              <a:cs typeface="Verdana"/>
              <a:sym typeface="Verdana"/>
            </a:endParaRPr>
          </a:p>
          <a:p>
            <a:pPr marL="914400" lvl="1" indent="-400050" algn="l" rtl="0">
              <a:lnSpc>
                <a:spcPct val="90000"/>
              </a:lnSpc>
              <a:spcBef>
                <a:spcPts val="0"/>
              </a:spcBef>
              <a:spcAft>
                <a:spcPts val="0"/>
              </a:spcAft>
              <a:buSzPts val="2700"/>
              <a:buFont typeface="Verdana"/>
              <a:buChar char="○"/>
            </a:pPr>
            <a:r>
              <a:rPr lang="en-US" sz="2700" dirty="0">
                <a:latin typeface="Verdana"/>
                <a:ea typeface="Verdana"/>
                <a:cs typeface="Verdana"/>
                <a:sym typeface="Verdana"/>
              </a:rPr>
              <a:t>Classroom Lessons  Tier 1</a:t>
            </a:r>
            <a:endParaRPr sz="2700" dirty="0">
              <a:latin typeface="Verdana"/>
              <a:ea typeface="Verdana"/>
              <a:cs typeface="Verdana"/>
              <a:sym typeface="Verdana"/>
            </a:endParaRPr>
          </a:p>
          <a:p>
            <a:pPr marL="914400" lvl="1" indent="-400050" algn="l" rtl="0">
              <a:lnSpc>
                <a:spcPct val="90000"/>
              </a:lnSpc>
              <a:spcBef>
                <a:spcPts val="0"/>
              </a:spcBef>
              <a:spcAft>
                <a:spcPts val="0"/>
              </a:spcAft>
              <a:buSzPts val="2700"/>
              <a:buFont typeface="Verdana"/>
              <a:buChar char="○"/>
            </a:pPr>
            <a:r>
              <a:rPr lang="en-US" sz="2700" dirty="0">
                <a:latin typeface="Verdana"/>
                <a:ea typeface="Verdana"/>
                <a:cs typeface="Verdana"/>
                <a:sym typeface="Verdana"/>
              </a:rPr>
              <a:t>Small groups, calming rooms, calming spaces- Tier 2</a:t>
            </a:r>
            <a:endParaRPr sz="2700" dirty="0">
              <a:latin typeface="Verdana"/>
              <a:ea typeface="Verdana"/>
              <a:cs typeface="Verdana"/>
              <a:sym typeface="Verdana"/>
            </a:endParaRPr>
          </a:p>
          <a:p>
            <a:pPr marL="914400" lvl="1" indent="-400050" algn="l" rtl="0">
              <a:lnSpc>
                <a:spcPct val="90000"/>
              </a:lnSpc>
              <a:spcBef>
                <a:spcPts val="0"/>
              </a:spcBef>
              <a:spcAft>
                <a:spcPts val="0"/>
              </a:spcAft>
              <a:buSzPts val="2700"/>
              <a:buFont typeface="Verdana"/>
              <a:buChar char="○"/>
            </a:pPr>
            <a:r>
              <a:rPr lang="en-US" sz="2700" dirty="0">
                <a:latin typeface="Verdana"/>
                <a:ea typeface="Verdana"/>
                <a:cs typeface="Verdana"/>
                <a:sym typeface="Verdana"/>
              </a:rPr>
              <a:t>School based mental health clinicians- Tier 3</a:t>
            </a:r>
            <a:endParaRPr sz="2700" dirty="0">
              <a:latin typeface="Verdana"/>
              <a:ea typeface="Verdana"/>
              <a:cs typeface="Verdana"/>
              <a:sym typeface="Verdana"/>
            </a:endParaRPr>
          </a:p>
        </p:txBody>
      </p:sp>
      <p:sp>
        <p:nvSpPr>
          <p:cNvPr id="221" name="Google Shape;221;p9"/>
          <p:cNvSpPr txBox="1">
            <a:spLocks noGrp="1"/>
          </p:cNvSpPr>
          <p:nvPr>
            <p:ph type="title"/>
          </p:nvPr>
        </p:nvSpPr>
        <p:spPr>
          <a:xfrm>
            <a:off x="228600" y="228600"/>
            <a:ext cx="8686800" cy="11430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Verdana"/>
              <a:buNone/>
            </a:pPr>
            <a:r>
              <a:rPr lang="en-US"/>
              <a:t>Overview</a:t>
            </a:r>
            <a:endParaRPr/>
          </a:p>
        </p:txBody>
      </p:sp>
      <p:pic>
        <p:nvPicPr>
          <p:cNvPr id="222" name="Google Shape;222;p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28602" y="228600"/>
            <a:ext cx="1800000" cy="1143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27" name="Google Shape;227;g2dda4131103_3_6"/>
          <p:cNvSpPr txBox="1">
            <a:spLocks noGrp="1"/>
          </p:cNvSpPr>
          <p:nvPr>
            <p:ph type="ctrTitle"/>
          </p:nvPr>
        </p:nvSpPr>
        <p:spPr>
          <a:xfrm>
            <a:off x="4373000" y="453900"/>
            <a:ext cx="4503000" cy="5748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US" b="1">
                <a:latin typeface="Dosis"/>
                <a:ea typeface="Dosis"/>
                <a:cs typeface="Dosis"/>
                <a:sym typeface="Dosis"/>
              </a:rPr>
              <a:t>The Go </a:t>
            </a:r>
            <a:endParaRPr b="1">
              <a:latin typeface="Dosis"/>
              <a:ea typeface="Dosis"/>
              <a:cs typeface="Dosis"/>
              <a:sym typeface="Dosis"/>
            </a:endParaRPr>
          </a:p>
          <a:p>
            <a:pPr marL="0" lvl="0" indent="0" algn="ctr" rtl="0">
              <a:lnSpc>
                <a:spcPct val="100000"/>
              </a:lnSpc>
              <a:spcBef>
                <a:spcPts val="0"/>
              </a:spcBef>
              <a:spcAft>
                <a:spcPts val="0"/>
              </a:spcAft>
              <a:buSzPts val="4800"/>
              <a:buNone/>
            </a:pPr>
            <a:r>
              <a:rPr lang="en-US" b="1">
                <a:latin typeface="Dosis"/>
                <a:ea typeface="Dosis"/>
                <a:cs typeface="Dosis"/>
                <a:sym typeface="Dosis"/>
              </a:rPr>
              <a:t>Green Project</a:t>
            </a:r>
            <a:endParaRPr b="1">
              <a:latin typeface="Dosis"/>
              <a:ea typeface="Dosis"/>
              <a:cs typeface="Dosis"/>
              <a:sym typeface="Dosis"/>
            </a:endParaRPr>
          </a:p>
          <a:p>
            <a:pPr marL="0" lvl="0" indent="0" algn="ctr" rtl="0">
              <a:lnSpc>
                <a:spcPct val="100000"/>
              </a:lnSpc>
              <a:spcBef>
                <a:spcPts val="0"/>
              </a:spcBef>
              <a:spcAft>
                <a:spcPts val="0"/>
              </a:spcAft>
              <a:buSzPts val="4800"/>
              <a:buNone/>
            </a:pPr>
            <a:r>
              <a:rPr lang="en-US" b="1">
                <a:latin typeface="Dosis"/>
                <a:ea typeface="Dosis"/>
                <a:cs typeface="Dosis"/>
                <a:sym typeface="Dosis"/>
              </a:rPr>
              <a:t>2023-2024</a:t>
            </a:r>
            <a:endParaRPr b="1">
              <a:latin typeface="Dosis"/>
              <a:ea typeface="Dosis"/>
              <a:cs typeface="Dosis"/>
              <a:sym typeface="Dosis"/>
            </a:endParaRPr>
          </a:p>
          <a:p>
            <a:pPr marL="0" lvl="0" indent="0" algn="ctr" rtl="0">
              <a:lnSpc>
                <a:spcPct val="100000"/>
              </a:lnSpc>
              <a:spcBef>
                <a:spcPts val="0"/>
              </a:spcBef>
              <a:spcAft>
                <a:spcPts val="0"/>
              </a:spcAft>
              <a:buSzPts val="4800"/>
              <a:buNone/>
            </a:pPr>
            <a:endParaRPr sz="2400" b="1">
              <a:solidFill>
                <a:schemeClr val="accent4"/>
              </a:solidFill>
              <a:latin typeface="Dosis"/>
              <a:ea typeface="Dosis"/>
              <a:cs typeface="Dosis"/>
              <a:sym typeface="Dosis"/>
            </a:endParaRPr>
          </a:p>
          <a:p>
            <a:pPr marL="0" lvl="0" indent="0" algn="l" rtl="0">
              <a:lnSpc>
                <a:spcPct val="100000"/>
              </a:lnSpc>
              <a:spcBef>
                <a:spcPts val="0"/>
              </a:spcBef>
              <a:spcAft>
                <a:spcPts val="0"/>
              </a:spcAft>
              <a:buSzPts val="4800"/>
              <a:buNone/>
            </a:pPr>
            <a:endParaRPr sz="3500" b="1">
              <a:solidFill>
                <a:schemeClr val="accent4"/>
              </a:solidFill>
              <a:latin typeface="Dosis"/>
              <a:ea typeface="Dosis"/>
              <a:cs typeface="Dosis"/>
              <a:sym typeface="Dosis"/>
            </a:endParaRPr>
          </a:p>
          <a:p>
            <a:pPr marL="0" lvl="0" indent="0" algn="ctr" rtl="0">
              <a:lnSpc>
                <a:spcPct val="100000"/>
              </a:lnSpc>
              <a:spcBef>
                <a:spcPts val="0"/>
              </a:spcBef>
              <a:spcAft>
                <a:spcPts val="0"/>
              </a:spcAft>
              <a:buSzPts val="4800"/>
              <a:buNone/>
            </a:pPr>
            <a:endParaRPr sz="2900" b="1">
              <a:latin typeface="Dosis"/>
              <a:ea typeface="Dosis"/>
              <a:cs typeface="Dosis"/>
              <a:sym typeface="Dosi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sp>
        <p:nvSpPr>
          <p:cNvPr id="233" name="Google Shape;233;g2dda4131103_3_110"/>
          <p:cNvSpPr txBox="1">
            <a:spLocks noGrp="1"/>
          </p:cNvSpPr>
          <p:nvPr>
            <p:ph type="body" idx="1"/>
          </p:nvPr>
        </p:nvSpPr>
        <p:spPr>
          <a:xfrm>
            <a:off x="3248900" y="337550"/>
            <a:ext cx="5790900" cy="5526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600"/>
              <a:buNone/>
            </a:pPr>
            <a:r>
              <a:rPr lang="en-US" sz="2400" b="1">
                <a:solidFill>
                  <a:schemeClr val="dk1"/>
                </a:solidFill>
                <a:latin typeface="Verdana"/>
                <a:ea typeface="Verdana"/>
                <a:cs typeface="Verdana"/>
                <a:sym typeface="Verdana"/>
              </a:rPr>
              <a:t>How did we decide on this project?</a:t>
            </a:r>
            <a:endParaRPr sz="2400" b="1">
              <a:solidFill>
                <a:schemeClr val="dk1"/>
              </a:solidFill>
              <a:latin typeface="Verdana"/>
              <a:ea typeface="Verdana"/>
              <a:cs typeface="Verdana"/>
              <a:sym typeface="Verdana"/>
            </a:endParaRPr>
          </a:p>
          <a:p>
            <a:pPr marL="457200" lvl="0" indent="-381000" algn="l" rtl="0">
              <a:lnSpc>
                <a:spcPct val="100000"/>
              </a:lnSpc>
              <a:spcBef>
                <a:spcPts val="60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Strategy Planning- how do we track data on our relationships with students?</a:t>
            </a:r>
            <a:endParaRPr sz="2400">
              <a:solidFill>
                <a:schemeClr val="dk1"/>
              </a:solidFill>
              <a:latin typeface="Verdana"/>
              <a:ea typeface="Verdana"/>
              <a:cs typeface="Verdana"/>
              <a:sym typeface="Verdana"/>
            </a:endParaRPr>
          </a:p>
          <a:p>
            <a:pPr marL="457200" lvl="0" indent="-381000" algn="l" rtl="0">
              <a:lnSpc>
                <a:spcPct val="100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What’s Best for Students- 80/20</a:t>
            </a:r>
            <a:endParaRPr sz="2400">
              <a:solidFill>
                <a:schemeClr val="dk1"/>
              </a:solidFill>
              <a:latin typeface="Verdana"/>
              <a:ea typeface="Verdana"/>
              <a:cs typeface="Verdana"/>
              <a:sym typeface="Verdana"/>
            </a:endParaRPr>
          </a:p>
          <a:p>
            <a:pPr marL="457200" lvl="0" indent="-381000" algn="l" rtl="0">
              <a:lnSpc>
                <a:spcPct val="100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How do we know what we don’t know</a:t>
            </a:r>
            <a:endParaRPr sz="2400">
              <a:solidFill>
                <a:schemeClr val="dk1"/>
              </a:solidFill>
              <a:latin typeface="Verdana"/>
              <a:ea typeface="Verdana"/>
              <a:cs typeface="Verdana"/>
              <a:sym typeface="Verdana"/>
            </a:endParaRPr>
          </a:p>
          <a:p>
            <a:pPr marL="457200" lvl="0" indent="-381000" algn="l" rtl="0">
              <a:lnSpc>
                <a:spcPct val="100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Research shows that relationships are the most important indicator of student success</a:t>
            </a:r>
            <a:endParaRPr sz="2400">
              <a:solidFill>
                <a:schemeClr val="dk1"/>
              </a:solidFill>
              <a:latin typeface="Verdana"/>
              <a:ea typeface="Verdana"/>
              <a:cs typeface="Verdana"/>
              <a:sym typeface="Verdana"/>
            </a:endParaRPr>
          </a:p>
        </p:txBody>
      </p:sp>
      <p:sp>
        <p:nvSpPr>
          <p:cNvPr id="234" name="Google Shape;234;g2dda4131103_3_110"/>
          <p:cNvSpPr txBox="1">
            <a:spLocks noGrp="1"/>
          </p:cNvSpPr>
          <p:nvPr>
            <p:ph type="sldNum" idx="12"/>
          </p:nvPr>
        </p:nvSpPr>
        <p:spPr>
          <a:xfrm>
            <a:off x="76209" y="6333135"/>
            <a:ext cx="548700" cy="524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300"/>
              <a:buNone/>
            </a:pPr>
            <a:fld id="{00000000-1234-1234-1234-123412341234}" type="slidenum">
              <a:rPr lang="en-US"/>
              <a:t>7</a:t>
            </a:fld>
            <a:endParaRPr/>
          </a:p>
        </p:txBody>
      </p:sp>
      <p:sp>
        <p:nvSpPr>
          <p:cNvPr id="2" name="Title 1" hidden="1">
            <a:extLst>
              <a:ext uri="{FF2B5EF4-FFF2-40B4-BE49-F238E27FC236}">
                <a16:creationId xmlns:a16="http://schemas.microsoft.com/office/drawing/2014/main" id="{B6372B07-AD26-DA5E-F87F-F39F8A376CD1}"/>
              </a:ext>
            </a:extLst>
          </p:cNvPr>
          <p:cNvSpPr>
            <a:spLocks noGrp="1"/>
          </p:cNvSpPr>
          <p:nvPr>
            <p:ph type="title" idx="4294967295"/>
          </p:nvPr>
        </p:nvSpPr>
        <p:spPr/>
        <p:txBody>
          <a:bodyPr/>
          <a:lstStyle/>
          <a:p>
            <a:r>
              <a:rPr lang="en-US" dirty="0"/>
              <a:t>How did we decide on this project?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38"/>
        <p:cNvGrpSpPr/>
        <p:nvPr/>
      </p:nvGrpSpPr>
      <p:grpSpPr>
        <a:xfrm>
          <a:off x="0" y="0"/>
          <a:ext cx="0" cy="0"/>
          <a:chOff x="0" y="0"/>
          <a:chExt cx="0" cy="0"/>
        </a:xfrm>
      </p:grpSpPr>
      <p:sp>
        <p:nvSpPr>
          <p:cNvPr id="239" name="Google Shape;239;g2dda4131103_3_225"/>
          <p:cNvSpPr txBox="1">
            <a:spLocks noGrp="1"/>
          </p:cNvSpPr>
          <p:nvPr>
            <p:ph type="body" idx="1"/>
          </p:nvPr>
        </p:nvSpPr>
        <p:spPr>
          <a:xfrm>
            <a:off x="568200" y="1029725"/>
            <a:ext cx="8322900" cy="5378100"/>
          </a:xfrm>
          <a:prstGeom prst="rect">
            <a:avLst/>
          </a:prstGeom>
          <a:solidFill>
            <a:srgbClr val="D8DDE5">
              <a:alpha val="49410"/>
            </a:srgbClr>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Font typeface="Verdana"/>
              <a:buChar char="●"/>
            </a:pPr>
            <a:r>
              <a:rPr lang="en-US" sz="2400">
                <a:latin typeface="Verdana"/>
                <a:ea typeface="Verdana"/>
                <a:cs typeface="Verdana"/>
                <a:sym typeface="Verdana"/>
              </a:rPr>
              <a:t>Include all of your students on a spreadsheet.</a:t>
            </a:r>
            <a:endParaRPr sz="2400">
              <a:latin typeface="Verdana"/>
              <a:ea typeface="Verdana"/>
              <a:cs typeface="Verdana"/>
              <a:sym typeface="Verdana"/>
            </a:endParaRPr>
          </a:p>
          <a:p>
            <a:pPr marL="457200" lvl="0" indent="-381000" algn="l" rtl="0">
              <a:lnSpc>
                <a:spcPct val="100000"/>
              </a:lnSpc>
              <a:spcBef>
                <a:spcPts val="0"/>
              </a:spcBef>
              <a:spcAft>
                <a:spcPts val="0"/>
              </a:spcAft>
              <a:buSzPts val="2400"/>
              <a:buFont typeface="Verdana"/>
              <a:buChar char="●"/>
            </a:pPr>
            <a:r>
              <a:rPr lang="en-US" sz="2400">
                <a:latin typeface="Verdana"/>
                <a:ea typeface="Verdana"/>
                <a:cs typeface="Verdana"/>
                <a:sym typeface="Verdana"/>
              </a:rPr>
              <a:t>Indicate level of relationship with red, yellow or green</a:t>
            </a:r>
            <a:endParaRPr sz="2400">
              <a:latin typeface="Verdana"/>
              <a:ea typeface="Verdana"/>
              <a:cs typeface="Verdana"/>
              <a:sym typeface="Verdana"/>
            </a:endParaRPr>
          </a:p>
          <a:p>
            <a:pPr marL="457200" lvl="0" indent="-381000" algn="l" rtl="0">
              <a:lnSpc>
                <a:spcPct val="100000"/>
              </a:lnSpc>
              <a:spcBef>
                <a:spcPts val="0"/>
              </a:spcBef>
              <a:spcAft>
                <a:spcPts val="0"/>
              </a:spcAft>
              <a:buSzPts val="2400"/>
              <a:buFont typeface="Verdana"/>
              <a:buChar char="●"/>
            </a:pPr>
            <a:r>
              <a:rPr lang="en-US" sz="2400">
                <a:latin typeface="Verdana"/>
                <a:ea typeface="Verdana"/>
                <a:cs typeface="Verdana"/>
                <a:sym typeface="Verdana"/>
              </a:rPr>
              <a:t>Subjective Criteria</a:t>
            </a:r>
            <a:endParaRPr sz="2400">
              <a:latin typeface="Verdana"/>
              <a:ea typeface="Verdana"/>
              <a:cs typeface="Verdana"/>
              <a:sym typeface="Verdana"/>
            </a:endParaRPr>
          </a:p>
          <a:p>
            <a:pPr marL="457200" lvl="0" indent="-381000" algn="l" rtl="0">
              <a:lnSpc>
                <a:spcPct val="100000"/>
              </a:lnSpc>
              <a:spcBef>
                <a:spcPts val="0"/>
              </a:spcBef>
              <a:spcAft>
                <a:spcPts val="0"/>
              </a:spcAft>
              <a:buSzPts val="2400"/>
              <a:buFont typeface="Verdana"/>
              <a:buChar char="●"/>
            </a:pPr>
            <a:r>
              <a:rPr lang="en-US" sz="2400">
                <a:latin typeface="Verdana"/>
                <a:ea typeface="Verdana"/>
                <a:cs typeface="Verdana"/>
                <a:sym typeface="Verdana"/>
              </a:rPr>
              <a:t>Determine your own method of criteria and time frame.</a:t>
            </a:r>
            <a:endParaRPr sz="2400">
              <a:latin typeface="Verdana"/>
              <a:ea typeface="Verdana"/>
              <a:cs typeface="Verdana"/>
              <a:sym typeface="Verdana"/>
            </a:endParaRPr>
          </a:p>
          <a:p>
            <a:pPr marL="457200" lvl="0" indent="-381000" algn="l" rtl="0">
              <a:lnSpc>
                <a:spcPct val="100000"/>
              </a:lnSpc>
              <a:spcBef>
                <a:spcPts val="0"/>
              </a:spcBef>
              <a:spcAft>
                <a:spcPts val="0"/>
              </a:spcAft>
              <a:buSzPts val="2400"/>
              <a:buFont typeface="Verdana"/>
              <a:buChar char="●"/>
            </a:pPr>
            <a:r>
              <a:rPr lang="en-US" sz="2400">
                <a:latin typeface="Verdana"/>
                <a:ea typeface="Verdana"/>
                <a:cs typeface="Verdana"/>
                <a:sym typeface="Verdana"/>
              </a:rPr>
              <a:t>Set goals to reach 100% by their transition time.</a:t>
            </a:r>
            <a:endParaRPr sz="2400">
              <a:latin typeface="Verdana"/>
              <a:ea typeface="Verdana"/>
              <a:cs typeface="Verdana"/>
              <a:sym typeface="Verdana"/>
            </a:endParaRPr>
          </a:p>
          <a:p>
            <a:pPr marL="457200" lvl="0" indent="-381000" algn="l" rtl="0">
              <a:lnSpc>
                <a:spcPct val="100000"/>
              </a:lnSpc>
              <a:spcBef>
                <a:spcPts val="0"/>
              </a:spcBef>
              <a:spcAft>
                <a:spcPts val="0"/>
              </a:spcAft>
              <a:buSzPts val="2400"/>
              <a:buFont typeface="Verdana"/>
              <a:buChar char="●"/>
            </a:pPr>
            <a:r>
              <a:rPr lang="en-US" sz="2400">
                <a:latin typeface="Verdana"/>
                <a:ea typeface="Verdana"/>
                <a:cs typeface="Verdana"/>
                <a:sym typeface="Verdana"/>
              </a:rPr>
              <a:t>Do self-checks (yearbook photos, walking down the hall, pop ins)</a:t>
            </a:r>
            <a:endParaRPr sz="2400">
              <a:latin typeface="Verdana"/>
              <a:ea typeface="Verdana"/>
              <a:cs typeface="Verdana"/>
              <a:sym typeface="Verdana"/>
            </a:endParaRPr>
          </a:p>
        </p:txBody>
      </p:sp>
      <p:sp>
        <p:nvSpPr>
          <p:cNvPr id="240" name="Google Shape;240;g2dda4131103_3_225"/>
          <p:cNvSpPr txBox="1">
            <a:spLocks noGrp="1"/>
          </p:cNvSpPr>
          <p:nvPr>
            <p:ph type="sldNum" idx="12"/>
          </p:nvPr>
        </p:nvSpPr>
        <p:spPr>
          <a:xfrm>
            <a:off x="76209" y="6333135"/>
            <a:ext cx="548700" cy="524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300"/>
              <a:buNone/>
            </a:pPr>
            <a:fld id="{00000000-1234-1234-1234-123412341234}" type="slidenum">
              <a:rPr lang="en-US"/>
              <a:t>8</a:t>
            </a:fld>
            <a:endParaRPr/>
          </a:p>
        </p:txBody>
      </p:sp>
      <p:sp>
        <p:nvSpPr>
          <p:cNvPr id="241" name="Google Shape;241;g2dda4131103_3_225"/>
          <p:cNvSpPr txBox="1">
            <a:spLocks noGrp="1"/>
          </p:cNvSpPr>
          <p:nvPr>
            <p:ph type="title"/>
          </p:nvPr>
        </p:nvSpPr>
        <p:spPr>
          <a:xfrm>
            <a:off x="1898075" y="211025"/>
            <a:ext cx="6167100" cy="818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b="1">
                <a:latin typeface="Verdana"/>
                <a:ea typeface="Verdana"/>
                <a:cs typeface="Verdana"/>
                <a:sym typeface="Verdana"/>
              </a:rPr>
              <a:t>Process:</a:t>
            </a:r>
            <a:endParaRPr b="1">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5"/>
        <p:cNvGrpSpPr/>
        <p:nvPr/>
      </p:nvGrpSpPr>
      <p:grpSpPr>
        <a:xfrm>
          <a:off x="0" y="0"/>
          <a:ext cx="0" cy="0"/>
          <a:chOff x="0" y="0"/>
          <a:chExt cx="0" cy="0"/>
        </a:xfrm>
      </p:grpSpPr>
      <p:sp>
        <p:nvSpPr>
          <p:cNvPr id="246" name="Google Shape;246;g2dda4131103_3_452"/>
          <p:cNvSpPr txBox="1">
            <a:spLocks noGrp="1"/>
          </p:cNvSpPr>
          <p:nvPr>
            <p:ph type="title"/>
          </p:nvPr>
        </p:nvSpPr>
        <p:spPr>
          <a:xfrm>
            <a:off x="822350" y="173525"/>
            <a:ext cx="7864500" cy="79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a:t>School Counselor Project</a:t>
            </a:r>
            <a:endParaRPr/>
          </a:p>
        </p:txBody>
      </p:sp>
      <p:sp>
        <p:nvSpPr>
          <p:cNvPr id="247" name="Google Shape;247;g2dda4131103_3_452"/>
          <p:cNvSpPr txBox="1">
            <a:spLocks noGrp="1"/>
          </p:cNvSpPr>
          <p:nvPr>
            <p:ph type="sldNum" idx="12"/>
          </p:nvPr>
        </p:nvSpPr>
        <p:spPr>
          <a:xfrm>
            <a:off x="76209" y="6333135"/>
            <a:ext cx="548700" cy="524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300"/>
              <a:buNone/>
            </a:pPr>
            <a:fld id="{00000000-1234-1234-1234-123412341234}" type="slidenum">
              <a:rPr lang="en-US"/>
              <a:t>9</a:t>
            </a:fld>
            <a:endParaRPr/>
          </a:p>
        </p:txBody>
      </p:sp>
      <p:graphicFrame>
        <p:nvGraphicFramePr>
          <p:cNvPr id="248" name="Google Shape;248;g2dda4131103_3_452"/>
          <p:cNvGraphicFramePr/>
          <p:nvPr/>
        </p:nvGraphicFramePr>
        <p:xfrm>
          <a:off x="2050950" y="968821"/>
          <a:ext cx="3000000" cy="3000000"/>
        </p:xfrm>
        <a:graphic>
          <a:graphicData uri="http://schemas.openxmlformats.org/drawingml/2006/table">
            <a:tbl>
              <a:tblPr>
                <a:noFill/>
                <a:tableStyleId>{E8D84BD1-1D94-46A6-B992-6E1CF2147E78}</a:tableStyleId>
              </a:tblPr>
              <a:tblGrid>
                <a:gridCol w="2088200">
                  <a:extLst>
                    <a:ext uri="{9D8B030D-6E8A-4147-A177-3AD203B41FA5}">
                      <a16:colId xmlns:a16="http://schemas.microsoft.com/office/drawing/2014/main" val="20000"/>
                    </a:ext>
                  </a:extLst>
                </a:gridCol>
                <a:gridCol w="3459650">
                  <a:extLst>
                    <a:ext uri="{9D8B030D-6E8A-4147-A177-3AD203B41FA5}">
                      <a16:colId xmlns:a16="http://schemas.microsoft.com/office/drawing/2014/main" val="20001"/>
                    </a:ext>
                  </a:extLst>
                </a:gridCol>
                <a:gridCol w="1246100">
                  <a:extLst>
                    <a:ext uri="{9D8B030D-6E8A-4147-A177-3AD203B41FA5}">
                      <a16:colId xmlns:a16="http://schemas.microsoft.com/office/drawing/2014/main" val="20002"/>
                    </a:ext>
                  </a:extLst>
                </a:gridCol>
              </a:tblGrid>
              <a:tr h="1019575">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latin typeface="Verdana"/>
                          <a:ea typeface="Verdana"/>
                          <a:cs typeface="Verdana"/>
                          <a:sym typeface="Verdana"/>
                        </a:rPr>
                        <a:t>Student:</a:t>
                      </a:r>
                      <a:endParaRPr sz="1900" b="1" u="none" strike="noStrike" cap="none">
                        <a:latin typeface="Verdana"/>
                        <a:ea typeface="Verdana"/>
                        <a:cs typeface="Verdana"/>
                        <a:sym typeface="Verdana"/>
                      </a:endParaRPr>
                    </a:p>
                  </a:txBody>
                  <a:tcPr marL="91425" marR="91425" marT="121900" marB="121900">
                    <a:solidFill>
                      <a:srgbClr val="D8DDE5"/>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latin typeface="Verdana"/>
                          <a:ea typeface="Verdana"/>
                          <a:cs typeface="Verdana"/>
                          <a:sym typeface="Verdana"/>
                        </a:rPr>
                        <a:t>Notes:</a:t>
                      </a:r>
                      <a:endParaRPr sz="1900" b="1" u="none" strike="noStrike" cap="none">
                        <a:latin typeface="Verdana"/>
                        <a:ea typeface="Verdana"/>
                        <a:cs typeface="Verdana"/>
                        <a:sym typeface="Verdana"/>
                      </a:endParaRPr>
                    </a:p>
                  </a:txBody>
                  <a:tcPr marL="91425" marR="91425" marT="121900" marB="121900">
                    <a:solidFill>
                      <a:srgbClr val="D8DDE5"/>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latin typeface="Verdana"/>
                          <a:ea typeface="Verdana"/>
                          <a:cs typeface="Verdana"/>
                          <a:sym typeface="Verdana"/>
                        </a:rPr>
                        <a:t>Green:</a:t>
                      </a:r>
                      <a:endParaRPr sz="1900" b="1" u="none" strike="noStrike" cap="none">
                        <a:latin typeface="Verdana"/>
                        <a:ea typeface="Verdana"/>
                        <a:cs typeface="Verdana"/>
                        <a:sym typeface="Verdana"/>
                      </a:endParaRPr>
                    </a:p>
                  </a:txBody>
                  <a:tcPr marL="91425" marR="91425" marT="121900" marB="121900">
                    <a:solidFill>
                      <a:srgbClr val="D8DDE5"/>
                    </a:solidFill>
                  </a:tcPr>
                </a:tc>
                <a:extLst>
                  <a:ext uri="{0D108BD9-81ED-4DB2-BD59-A6C34878D82A}">
                    <a16:rowId xmlns:a16="http://schemas.microsoft.com/office/drawing/2014/main" val="10000"/>
                  </a:ext>
                </a:extLst>
              </a:tr>
              <a:tr h="474750">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a:t>
                      </a:r>
                      <a:endParaRPr sz="1900" u="none" strike="noStrike" cap="none"/>
                    </a:p>
                  </a:txBody>
                  <a:tcPr marL="91425" marR="91425"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Plays rugby, family illness</a:t>
                      </a:r>
                      <a:endParaRPr sz="1900" u="none" strike="noStrike" cap="none"/>
                    </a:p>
                  </a:txBody>
                  <a:tcPr marL="91425" marR="91425" marT="121900" marB="121900"/>
                </a:tc>
                <a:tc>
                  <a:txBody>
                    <a:bodyPr/>
                    <a:lstStyle/>
                    <a:p>
                      <a:pPr marL="0" marR="0" lvl="0" indent="0" algn="l" rtl="0">
                        <a:lnSpc>
                          <a:spcPct val="100000"/>
                        </a:lnSpc>
                        <a:spcBef>
                          <a:spcPts val="0"/>
                        </a:spcBef>
                        <a:spcAft>
                          <a:spcPts val="0"/>
                        </a:spcAft>
                        <a:buClr>
                          <a:srgbClr val="000000"/>
                        </a:buClr>
                        <a:buSzPts val="1900"/>
                        <a:buFont typeface="Arial"/>
                        <a:buNone/>
                      </a:pPr>
                      <a:endParaRPr sz="1900" u="none" strike="noStrike" cap="none"/>
                    </a:p>
                  </a:txBody>
                  <a:tcPr marL="91425" marR="91425" marT="121900" marB="121900">
                    <a:solidFill>
                      <a:srgbClr val="00FF00"/>
                    </a:solidFill>
                  </a:tcPr>
                </a:tc>
                <a:extLst>
                  <a:ext uri="{0D108BD9-81ED-4DB2-BD59-A6C34878D82A}">
                    <a16:rowId xmlns:a16="http://schemas.microsoft.com/office/drawing/2014/main" val="10001"/>
                  </a:ext>
                </a:extLst>
              </a:tr>
              <a:tr h="7324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a:t>
                      </a:r>
                      <a:endParaRPr sz="1900" u="none" strike="noStrike" cap="none"/>
                    </a:p>
                  </a:txBody>
                  <a:tcPr marL="91425" marR="91425"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Struggles w/anxiety, sees therapist</a:t>
                      </a:r>
                      <a:endParaRPr sz="1900" u="none" strike="noStrike" cap="none"/>
                    </a:p>
                  </a:txBody>
                  <a:tcPr marL="91425" marR="91425" marT="121900" marB="121900"/>
                </a:tc>
                <a:tc>
                  <a:txBody>
                    <a:bodyPr/>
                    <a:lstStyle/>
                    <a:p>
                      <a:pPr marL="0" marR="0" lvl="0" indent="0" algn="l" rtl="0">
                        <a:lnSpc>
                          <a:spcPct val="100000"/>
                        </a:lnSpc>
                        <a:spcBef>
                          <a:spcPts val="0"/>
                        </a:spcBef>
                        <a:spcAft>
                          <a:spcPts val="0"/>
                        </a:spcAft>
                        <a:buClr>
                          <a:srgbClr val="000000"/>
                        </a:buClr>
                        <a:buSzPts val="1900"/>
                        <a:buFont typeface="Arial"/>
                        <a:buNone/>
                      </a:pPr>
                      <a:endParaRPr sz="1900" u="none" strike="noStrike" cap="none"/>
                    </a:p>
                  </a:txBody>
                  <a:tcPr marL="91425" marR="91425" marT="121900" marB="121900">
                    <a:solidFill>
                      <a:srgbClr val="00FF00"/>
                    </a:solidFill>
                  </a:tcPr>
                </a:tc>
                <a:extLst>
                  <a:ext uri="{0D108BD9-81ED-4DB2-BD59-A6C34878D82A}">
                    <a16:rowId xmlns:a16="http://schemas.microsoft.com/office/drawing/2014/main" val="10002"/>
                  </a:ext>
                </a:extLst>
              </a:tr>
              <a:tr h="7324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a:t>
                      </a:r>
                      <a:endParaRPr sz="1900" u="none" strike="noStrike" cap="none"/>
                    </a:p>
                  </a:txBody>
                  <a:tcPr marL="91425" marR="91425"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Quiet, strong academic student</a:t>
                      </a:r>
                      <a:endParaRPr sz="1900" u="none" strike="noStrike" cap="none"/>
                    </a:p>
                  </a:txBody>
                  <a:tcPr marL="91425" marR="91425" marT="121900" marB="121900"/>
                </a:tc>
                <a:tc>
                  <a:txBody>
                    <a:bodyPr/>
                    <a:lstStyle/>
                    <a:p>
                      <a:pPr marL="0" marR="0" lvl="0" indent="0" algn="l" rtl="0">
                        <a:lnSpc>
                          <a:spcPct val="100000"/>
                        </a:lnSpc>
                        <a:spcBef>
                          <a:spcPts val="0"/>
                        </a:spcBef>
                        <a:spcAft>
                          <a:spcPts val="0"/>
                        </a:spcAft>
                        <a:buClr>
                          <a:srgbClr val="000000"/>
                        </a:buClr>
                        <a:buSzPts val="1900"/>
                        <a:buFont typeface="Arial"/>
                        <a:buNone/>
                      </a:pPr>
                      <a:endParaRPr sz="1900" u="none" strike="noStrike" cap="none">
                        <a:highlight>
                          <a:schemeClr val="dk1"/>
                        </a:highlight>
                      </a:endParaRPr>
                    </a:p>
                  </a:txBody>
                  <a:tcPr marL="91425" marR="91425" marT="121900" marB="121900">
                    <a:solidFill>
                      <a:srgbClr val="FFFF00"/>
                    </a:solidFill>
                  </a:tcPr>
                </a:tc>
                <a:extLst>
                  <a:ext uri="{0D108BD9-81ED-4DB2-BD59-A6C34878D82A}">
                    <a16:rowId xmlns:a16="http://schemas.microsoft.com/office/drawing/2014/main" val="10003"/>
                  </a:ext>
                </a:extLst>
              </a:tr>
              <a:tr h="7324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a:t>
                      </a:r>
                      <a:endParaRPr sz="1900" u="none" strike="noStrike" cap="none"/>
                    </a:p>
                  </a:txBody>
                  <a:tcPr marL="91425" marR="91425"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Moved from NYC, loves the beach</a:t>
                      </a:r>
                      <a:endParaRPr sz="1900" u="none" strike="noStrike" cap="none"/>
                    </a:p>
                  </a:txBody>
                  <a:tcPr marL="91425" marR="91425" marT="121900" marB="121900"/>
                </a:tc>
                <a:tc>
                  <a:txBody>
                    <a:bodyPr/>
                    <a:lstStyle/>
                    <a:p>
                      <a:pPr marL="0" marR="0" lvl="0" indent="0" algn="l" rtl="0">
                        <a:lnSpc>
                          <a:spcPct val="100000"/>
                        </a:lnSpc>
                        <a:spcBef>
                          <a:spcPts val="0"/>
                        </a:spcBef>
                        <a:spcAft>
                          <a:spcPts val="0"/>
                        </a:spcAft>
                        <a:buClr>
                          <a:srgbClr val="000000"/>
                        </a:buClr>
                        <a:buSzPts val="1900"/>
                        <a:buFont typeface="Arial"/>
                        <a:buNone/>
                      </a:pPr>
                      <a:endParaRPr sz="1900" u="none" strike="noStrike" cap="none"/>
                    </a:p>
                  </a:txBody>
                  <a:tcPr marL="91425" marR="91425" marT="121900" marB="121900">
                    <a:solidFill>
                      <a:srgbClr val="00FF00"/>
                    </a:solidFill>
                  </a:tcPr>
                </a:tc>
                <a:extLst>
                  <a:ext uri="{0D108BD9-81ED-4DB2-BD59-A6C34878D82A}">
                    <a16:rowId xmlns:a16="http://schemas.microsoft.com/office/drawing/2014/main" val="10004"/>
                  </a:ext>
                </a:extLst>
              </a:tr>
              <a:tr h="474750">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a:t>
                      </a:r>
                      <a:endParaRPr sz="1900" u="none" strike="noStrike" cap="none"/>
                    </a:p>
                  </a:txBody>
                  <a:tcPr marL="91425" marR="91425"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School anxiety, Nats fan</a:t>
                      </a:r>
                      <a:endParaRPr sz="1900" u="none" strike="noStrike" cap="none"/>
                    </a:p>
                  </a:txBody>
                  <a:tcPr marL="91425" marR="91425" marT="121900" marB="121900"/>
                </a:tc>
                <a:tc>
                  <a:txBody>
                    <a:bodyPr/>
                    <a:lstStyle/>
                    <a:p>
                      <a:pPr marL="0" marR="0" lvl="0" indent="0" algn="l" rtl="0">
                        <a:lnSpc>
                          <a:spcPct val="100000"/>
                        </a:lnSpc>
                        <a:spcBef>
                          <a:spcPts val="0"/>
                        </a:spcBef>
                        <a:spcAft>
                          <a:spcPts val="0"/>
                        </a:spcAft>
                        <a:buClr>
                          <a:srgbClr val="000000"/>
                        </a:buClr>
                        <a:buSzPts val="1900"/>
                        <a:buFont typeface="Arial"/>
                        <a:buNone/>
                      </a:pPr>
                      <a:endParaRPr sz="1900" u="none" strike="noStrike" cap="none"/>
                    </a:p>
                  </a:txBody>
                  <a:tcPr marL="91425" marR="91425" marT="121900" marB="121900">
                    <a:solidFill>
                      <a:srgbClr val="00FF00"/>
                    </a:solidFill>
                  </a:tcPr>
                </a:tc>
                <a:extLst>
                  <a:ext uri="{0D108BD9-81ED-4DB2-BD59-A6C34878D82A}">
                    <a16:rowId xmlns:a16="http://schemas.microsoft.com/office/drawing/2014/main" val="10005"/>
                  </a:ext>
                </a:extLst>
              </a:tr>
              <a:tr h="474750">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a:t>
                      </a:r>
                      <a:endParaRPr sz="1900" u="none" strike="noStrike" cap="none"/>
                    </a:p>
                  </a:txBody>
                  <a:tcPr marL="91425" marR="91425"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highlight>
                            <a:schemeClr val="lt1"/>
                          </a:highlight>
                        </a:rPr>
                        <a:t>New student</a:t>
                      </a:r>
                      <a:endParaRPr sz="1900" u="none" strike="noStrike" cap="none">
                        <a:highlight>
                          <a:schemeClr val="lt1"/>
                        </a:highlight>
                      </a:endParaRPr>
                    </a:p>
                  </a:txBody>
                  <a:tcPr marL="91425" marR="91425" marT="121900" marB="121900"/>
                </a:tc>
                <a:tc>
                  <a:txBody>
                    <a:bodyPr/>
                    <a:lstStyle/>
                    <a:p>
                      <a:pPr marL="0" marR="0" lvl="0" indent="0" algn="l" rtl="0">
                        <a:lnSpc>
                          <a:spcPct val="100000"/>
                        </a:lnSpc>
                        <a:spcBef>
                          <a:spcPts val="0"/>
                        </a:spcBef>
                        <a:spcAft>
                          <a:spcPts val="0"/>
                        </a:spcAft>
                        <a:buClr>
                          <a:srgbClr val="000000"/>
                        </a:buClr>
                        <a:buSzPts val="1900"/>
                        <a:buFont typeface="Arial"/>
                        <a:buNone/>
                      </a:pPr>
                      <a:endParaRPr sz="1900" u="none" strike="noStrike" cap="none"/>
                    </a:p>
                  </a:txBody>
                  <a:tcPr marL="91425" marR="91425" marT="121900" marB="121900">
                    <a:solidFill>
                      <a:srgbClr val="FF0000"/>
                    </a:solidFill>
                  </a:tcPr>
                </a:tc>
                <a:extLst>
                  <a:ext uri="{0D108BD9-81ED-4DB2-BD59-A6C34878D82A}">
                    <a16:rowId xmlns:a16="http://schemas.microsoft.com/office/drawing/2014/main" val="10006"/>
                  </a:ext>
                </a:extLst>
              </a:tr>
              <a:tr h="7324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a:t>
                      </a:r>
                      <a:endParaRPr sz="1900" u="none" strike="noStrike" cap="none"/>
                    </a:p>
                  </a:txBody>
                  <a:tcPr marL="91425" marR="91425"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Loves the outdoors, fishing</a:t>
                      </a:r>
                      <a:endParaRPr sz="1900" u="none" strike="noStrike" cap="none"/>
                    </a:p>
                  </a:txBody>
                  <a:tcPr marL="91425" marR="91425" marT="121900" marB="121900"/>
                </a:tc>
                <a:tc>
                  <a:txBody>
                    <a:bodyPr/>
                    <a:lstStyle/>
                    <a:p>
                      <a:pPr marL="0" marR="0" lvl="0" indent="0" algn="l" rtl="0">
                        <a:lnSpc>
                          <a:spcPct val="100000"/>
                        </a:lnSpc>
                        <a:spcBef>
                          <a:spcPts val="0"/>
                        </a:spcBef>
                        <a:spcAft>
                          <a:spcPts val="0"/>
                        </a:spcAft>
                        <a:buClr>
                          <a:srgbClr val="000000"/>
                        </a:buClr>
                        <a:buSzPts val="1900"/>
                        <a:buFont typeface="Arial"/>
                        <a:buNone/>
                      </a:pPr>
                      <a:endParaRPr sz="1900" u="none" strike="noStrike" cap="none"/>
                    </a:p>
                  </a:txBody>
                  <a:tcPr marL="91425" marR="91425" marT="121900" marB="121900">
                    <a:solidFill>
                      <a:srgbClr val="00FF00"/>
                    </a:solidFill>
                  </a:tcPr>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630</Words>
  <Application>Microsoft Office PowerPoint</Application>
  <PresentationFormat>On-screen Show (4:3)</PresentationFormat>
  <Paragraphs>151</Paragraphs>
  <Slides>22</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Quattrocento Sans</vt:lpstr>
      <vt:lpstr>Fjalla One</vt:lpstr>
      <vt:lpstr>Calibri</vt:lpstr>
      <vt:lpstr>Verdana</vt:lpstr>
      <vt:lpstr>Dosis Light</vt:lpstr>
      <vt:lpstr>Dosis</vt:lpstr>
      <vt:lpstr>Fira Sans Extra Condensed</vt:lpstr>
      <vt:lpstr>Roboto</vt:lpstr>
      <vt:lpstr>Presentation Titles</vt:lpstr>
      <vt:lpstr>Content Slides</vt:lpstr>
      <vt:lpstr>How to maximize and share the load across our roles.</vt:lpstr>
      <vt:lpstr>What do you hope to get from  this session today? </vt:lpstr>
      <vt:lpstr>Session Purpose</vt:lpstr>
      <vt:lpstr>Karla Allen Introduction</vt:lpstr>
      <vt:lpstr>Overview</vt:lpstr>
      <vt:lpstr>The Go  Green Project 2023-2024   </vt:lpstr>
      <vt:lpstr>How did we decide on this project?</vt:lpstr>
      <vt:lpstr>Process:</vt:lpstr>
      <vt:lpstr>School Counselor Project</vt:lpstr>
      <vt:lpstr>Tiered Interventions</vt:lpstr>
      <vt:lpstr>Calming Spaces</vt:lpstr>
      <vt:lpstr>Therapy Dogs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maximize and share the load across our roles.</dc:title>
  <dc:creator>Kim Dupre</dc:creator>
  <cp:lastModifiedBy>Ryan McElhaney</cp:lastModifiedBy>
  <cp:revision>2</cp:revision>
  <dcterms:modified xsi:type="dcterms:W3CDTF">2024-06-12T19:31:05Z</dcterms:modified>
</cp:coreProperties>
</file>