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81" r:id="rId3"/>
    <p:sldMasterId id="2147483694" r:id="rId4"/>
  </p:sldMasterIdLst>
  <p:notesMasterIdLst>
    <p:notesMasterId r:id="rId1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9144000" cy="6858000" type="screen4x3"/>
  <p:notesSz cx="7077075" cy="9363075"/>
  <p:embeddedFontLst>
    <p:embeddedFont>
      <p:font typeface="Calibri" panose="020F0502020204030204" pitchFamily="34" charset="0"/>
      <p:regular r:id="rId19"/>
      <p:bold r:id="rId20"/>
      <p:italic r:id="rId21"/>
      <p:boldItalic r:id="rId22"/>
    </p:embeddedFont>
    <p:embeddedFont>
      <p:font typeface="Impact" panose="020B0806030902050204" pitchFamily="34" charset="0"/>
      <p:regular r:id="rId23"/>
    </p:embeddedFont>
    <p:embeddedFont>
      <p:font typeface="Quattrocento Sans" panose="020B0502050000020003" pitchFamily="34" charset="0"/>
      <p:regular r:id="rId24"/>
      <p:bold r:id="rId25"/>
      <p:italic r:id="rId26"/>
      <p:boldItalic r:id="rId27"/>
    </p:embeddedFont>
    <p:embeddedFont>
      <p:font typeface="Verdana" panose="020B060403050404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2D200454-40CA-4A62-9FC3-DE9A4176ACB9}">
      <p15:notesGuideLst xmlns:p15="http://schemas.microsoft.com/office/powerpoint/2012/main">
        <p15:guide id="1" orient="horz" pos="2949">
          <p15:clr>
            <a:srgbClr val="000000"/>
          </p15:clr>
        </p15:guide>
        <p15:guide id="2" pos="2229">
          <p15:clr>
            <a:srgbClr val="000000"/>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XjNoQLAeF03t3tE7597clDKh3N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188" y="108"/>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66733" cy="468154"/>
          </a:xfrm>
          <a:prstGeom prst="rect">
            <a:avLst/>
          </a:prstGeom>
          <a:noFill/>
          <a:ln>
            <a:noFill/>
          </a:ln>
        </p:spPr>
        <p:txBody>
          <a:bodyPr spcFirstLastPara="1" wrap="square" lIns="93900" tIns="46925" rIns="93900" bIns="469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08705" y="0"/>
            <a:ext cx="3066733" cy="468154"/>
          </a:xfrm>
          <a:prstGeom prst="rect">
            <a:avLst/>
          </a:prstGeom>
          <a:noFill/>
          <a:ln>
            <a:noFill/>
          </a:ln>
        </p:spPr>
        <p:txBody>
          <a:bodyPr spcFirstLastPara="1" wrap="square" lIns="93900" tIns="46925" rIns="93900" bIns="469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7708" y="4447461"/>
            <a:ext cx="5661660" cy="4213384"/>
          </a:xfrm>
          <a:prstGeom prst="rect">
            <a:avLst/>
          </a:prstGeom>
          <a:noFill/>
          <a:ln>
            <a:noFill/>
          </a:ln>
        </p:spPr>
        <p:txBody>
          <a:bodyPr spcFirstLastPara="1" wrap="square" lIns="93900" tIns="46925" rIns="93900" bIns="469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93296"/>
            <a:ext cx="3066733" cy="468154"/>
          </a:xfrm>
          <a:prstGeom prst="rect">
            <a:avLst/>
          </a:prstGeom>
          <a:noFill/>
          <a:ln>
            <a:noFill/>
          </a:ln>
        </p:spPr>
        <p:txBody>
          <a:bodyPr spcFirstLastPara="1" wrap="square" lIns="93900" tIns="46925" rIns="93900" bIns="469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08705" y="8893296"/>
            <a:ext cx="3066733" cy="468154"/>
          </a:xfrm>
          <a:prstGeom prst="rect">
            <a:avLst/>
          </a:prstGeom>
          <a:noFill/>
          <a:ln>
            <a:noFill/>
          </a:ln>
        </p:spPr>
        <p:txBody>
          <a:bodyPr spcFirstLastPara="1" wrap="square" lIns="93900" tIns="46925" rIns="93900" bIns="469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inyurl.com/2bp8dhch"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1.10 Timing guide – 25 minutes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01" name="Google Shape;30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SzPts val="1400"/>
              <a:buNone/>
            </a:pPr>
            <a:r>
              <a:rPr lang="en-US" sz="1200" b="1" i="0" u="none" strike="noStrike" cap="none">
                <a:solidFill>
                  <a:schemeClr val="dk1"/>
                </a:solidFill>
                <a:latin typeface="Times New Roman"/>
                <a:ea typeface="Times New Roman"/>
                <a:cs typeface="Times New Roman"/>
                <a:sym typeface="Times New Roman"/>
              </a:rPr>
              <a:t>Intent: </a:t>
            </a:r>
            <a:r>
              <a:rPr lang="en-US" sz="1200" b="0" i="0" u="none" strike="noStrike" cap="none">
                <a:solidFill>
                  <a:schemeClr val="dk1"/>
                </a:solidFill>
                <a:latin typeface="Times New Roman"/>
                <a:ea typeface="Times New Roman"/>
                <a:cs typeface="Times New Roman"/>
                <a:sym typeface="Times New Roman"/>
              </a:rPr>
              <a:t>Be creative with your sharing and think about the needs of your community and staff. </a:t>
            </a:r>
            <a:endParaRPr sz="1200" b="0" i="1"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SzPts val="1400"/>
              <a:buNone/>
            </a:pPr>
            <a:r>
              <a:rPr lang="en-US" sz="1200" b="1" i="0" u="none" strike="noStrike" cap="none">
                <a:solidFill>
                  <a:schemeClr val="dk1"/>
                </a:solidFill>
                <a:latin typeface="Times New Roman"/>
                <a:ea typeface="Times New Roman"/>
                <a:cs typeface="Times New Roman"/>
                <a:sym typeface="Times New Roman"/>
              </a:rPr>
              <a:t>Trainer Talking Points:</a:t>
            </a:r>
            <a:r>
              <a:rPr lang="en-US" sz="1200" b="0" i="0" u="none" strike="noStrike" cap="none">
                <a:solidFill>
                  <a:schemeClr val="dk1"/>
                </a:solidFill>
                <a:latin typeface="Times New Roman"/>
                <a:ea typeface="Times New Roman"/>
                <a:cs typeface="Times New Roman"/>
                <a:sym typeface="Times New Roman"/>
              </a:rPr>
              <a:t> </a:t>
            </a:r>
            <a:endParaRPr/>
          </a:p>
          <a:p>
            <a:pPr marL="171450" marR="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Times New Roman"/>
                <a:ea typeface="Times New Roman"/>
                <a:cs typeface="Times New Roman"/>
                <a:sym typeface="Times New Roman"/>
              </a:rPr>
              <a:t>What visual data can you share without offending or breaking trust to build moral?</a:t>
            </a:r>
            <a:endParaRPr/>
          </a:p>
          <a:p>
            <a:pPr marL="0" marR="0" lvl="0" indent="0" algn="l" rtl="0">
              <a:lnSpc>
                <a:spcPct val="100000"/>
              </a:lnSpc>
              <a:spcBef>
                <a:spcPts val="0"/>
              </a:spcBef>
              <a:spcAft>
                <a:spcPts val="0"/>
              </a:spcAft>
              <a:buSzPts val="1400"/>
              <a:buNone/>
            </a:pPr>
            <a:r>
              <a:rPr lang="en-US" sz="1200" b="0" i="0" u="none" strike="noStrike" cap="none">
                <a:solidFill>
                  <a:srgbClr val="000000"/>
                </a:solidFill>
                <a:latin typeface="Times New Roman"/>
                <a:ea typeface="Times New Roman"/>
                <a:cs typeface="Times New Roman"/>
                <a:sym typeface="Times New Roman"/>
              </a:rPr>
              <a:t>     Graphs, videos, newsletters, social media, etc. Think about your community and how they get their news. Will one of your local restaurants offer free dessert for performance in academics or attendance? </a:t>
            </a:r>
            <a:endParaRPr sz="1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71" name="Google Shape;37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SzPts val="1400"/>
              <a:buNone/>
            </a:pPr>
            <a:r>
              <a:rPr lang="en-US" sz="1100" b="1" i="0" u="none" strike="noStrike" cap="none">
                <a:solidFill>
                  <a:schemeClr val="dk1"/>
                </a:solidFill>
                <a:latin typeface="Times New Roman"/>
                <a:ea typeface="Times New Roman"/>
                <a:cs typeface="Times New Roman"/>
                <a:sym typeface="Times New Roman"/>
              </a:rPr>
              <a:t>Intent: </a:t>
            </a:r>
            <a:r>
              <a:rPr lang="en-US" sz="1100" b="0" i="0" u="none" strike="noStrike" cap="none">
                <a:solidFill>
                  <a:schemeClr val="dk1"/>
                </a:solidFill>
                <a:latin typeface="Times New Roman"/>
                <a:ea typeface="Times New Roman"/>
                <a:cs typeface="Times New Roman"/>
                <a:sym typeface="Times New Roman"/>
              </a:rPr>
              <a:t>This is more than just sharing data. </a:t>
            </a:r>
            <a:endParaRPr sz="1100" b="0" i="1"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SzPts val="1400"/>
              <a:buNone/>
            </a:pPr>
            <a:r>
              <a:rPr lang="en-US" sz="1100" b="1" i="0" u="none" strike="noStrike" cap="none">
                <a:solidFill>
                  <a:schemeClr val="dk1"/>
                </a:solidFill>
                <a:latin typeface="Times New Roman"/>
                <a:ea typeface="Times New Roman"/>
                <a:cs typeface="Times New Roman"/>
                <a:sym typeface="Times New Roman"/>
              </a:rPr>
              <a:t>Trainer Talking Points</a:t>
            </a:r>
            <a:r>
              <a:rPr lang="en-US" sz="800" b="1" i="0" u="none" strike="noStrike" cap="none">
                <a:solidFill>
                  <a:schemeClr val="dk1"/>
                </a:solidFill>
                <a:latin typeface="Times New Roman"/>
                <a:ea typeface="Times New Roman"/>
                <a:cs typeface="Times New Roman"/>
                <a:sym typeface="Times New Roman"/>
              </a:rPr>
              <a:t>:</a:t>
            </a:r>
            <a:endParaRPr sz="1100"/>
          </a:p>
          <a:p>
            <a:pPr marL="171450" marR="0" lvl="0" indent="-165100" algn="l" rtl="0">
              <a:lnSpc>
                <a:spcPct val="100000"/>
              </a:lnSpc>
              <a:spcBef>
                <a:spcPts val="0"/>
              </a:spcBef>
              <a:spcAft>
                <a:spcPts val="0"/>
              </a:spcAft>
              <a:buSzPts val="1300"/>
              <a:buFont typeface="Arial"/>
              <a:buChar char="•"/>
            </a:pPr>
            <a:r>
              <a:rPr lang="en-US" sz="1100" b="0" i="0" u="none" strike="noStrike" cap="none">
                <a:solidFill>
                  <a:schemeClr val="dk1"/>
                </a:solidFill>
                <a:latin typeface="Times New Roman"/>
                <a:ea typeface="Times New Roman"/>
                <a:cs typeface="Times New Roman"/>
                <a:sym typeface="Times New Roman"/>
              </a:rPr>
              <a:t>You see a common theme running through the Faculty Commitment element:  COMMUNICATE for understanding / trust/ safety/ transparency/ ownership.</a:t>
            </a:r>
            <a:endParaRPr sz="1100"/>
          </a:p>
          <a:p>
            <a:pPr marL="0" marR="0" lvl="0" indent="0" algn="l" rtl="0">
              <a:lnSpc>
                <a:spcPct val="100000"/>
              </a:lnSpc>
              <a:spcBef>
                <a:spcPts val="0"/>
              </a:spcBef>
              <a:spcAft>
                <a:spcPts val="0"/>
              </a:spcAft>
              <a:buSzPts val="1400"/>
              <a:buNone/>
            </a:pPr>
            <a:endParaRPr sz="11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SzPts val="1400"/>
              <a:buNone/>
            </a:pPr>
            <a:r>
              <a:rPr lang="en-US" sz="1100" b="0" i="0" u="none" strike="noStrike" cap="none">
                <a:solidFill>
                  <a:schemeClr val="dk1"/>
                </a:solidFill>
                <a:latin typeface="Times New Roman"/>
                <a:ea typeface="Times New Roman"/>
                <a:cs typeface="Times New Roman"/>
                <a:sym typeface="Times New Roman"/>
              </a:rPr>
              <a:t>Systems wide…do meeting structures flow in order i.e. grade level mtg then PBIS mtg, staff mtg, parent advisory---What flow works for your school?</a:t>
            </a:r>
            <a:endParaRPr sz="11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SzPts val="1400"/>
              <a:buNone/>
            </a:pPr>
            <a:r>
              <a:rPr lang="en-US" sz="1100" b="0" i="0" u="none" strike="noStrike" cap="none">
                <a:solidFill>
                  <a:schemeClr val="dk1"/>
                </a:solidFill>
                <a:latin typeface="Times New Roman"/>
                <a:ea typeface="Times New Roman"/>
                <a:cs typeface="Times New Roman"/>
                <a:sym typeface="Times New Roman"/>
              </a:rPr>
              <a:t>Think about the best time to share information, then collect info, push out to the whole, etc.  Admin. need to look for this structure.</a:t>
            </a:r>
            <a:r>
              <a:rPr lang="en-US" sz="1100" b="0" i="0" u="none" strike="noStrike" cap="none">
                <a:solidFill>
                  <a:srgbClr val="000000"/>
                </a:solidFill>
                <a:latin typeface="Times New Roman"/>
                <a:ea typeface="Times New Roman"/>
                <a:cs typeface="Times New Roman"/>
                <a:sym typeface="Times New Roman"/>
              </a:rPr>
              <a:t> </a:t>
            </a:r>
            <a:endParaRPr sz="11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SzPts val="1400"/>
              <a:buNone/>
            </a:pPr>
            <a:r>
              <a:rPr lang="en-US" sz="1100" b="0" i="0" u="none" strike="noStrike" cap="none">
                <a:solidFill>
                  <a:srgbClr val="000000"/>
                </a:solidFill>
                <a:latin typeface="Times New Roman"/>
                <a:ea typeface="Times New Roman"/>
                <a:cs typeface="Times New Roman"/>
                <a:sym typeface="Times New Roman"/>
              </a:rPr>
              <a:t>Pre-plan g</a:t>
            </a:r>
            <a:r>
              <a:rPr lang="en-US" sz="1100" b="0" i="0" u="none" strike="noStrike" cap="none">
                <a:solidFill>
                  <a:schemeClr val="dk1"/>
                </a:solidFill>
                <a:latin typeface="Times New Roman"/>
                <a:ea typeface="Times New Roman"/>
                <a:cs typeface="Times New Roman"/>
                <a:sym typeface="Times New Roman"/>
              </a:rPr>
              <a:t>uiding questions for each mtg that requires faculty reflection, data analysis, feedback, for developing their own conclusions and discuss. </a:t>
            </a:r>
            <a:endParaRPr sz="1100"/>
          </a:p>
          <a:p>
            <a:pPr marL="0" lvl="0" indent="0" algn="l" rtl="0">
              <a:lnSpc>
                <a:spcPct val="100000"/>
              </a:lnSpc>
              <a:spcBef>
                <a:spcPts val="0"/>
              </a:spcBef>
              <a:spcAft>
                <a:spcPts val="0"/>
              </a:spcAft>
              <a:buSzPts val="1400"/>
              <a:buNone/>
            </a:pPr>
            <a:r>
              <a:rPr lang="en-US" sz="1100"/>
              <a:t>Faculty given opportunities to provide feedback, to offer suggestions, and to make choices in every step of the PBIS process (via staff surveys, voting process, suggestion box, etc.) Nothing is implemented without the majority of faculty approval</a:t>
            </a:r>
            <a:endParaRPr sz="1100"/>
          </a:p>
          <a:p>
            <a:pPr marL="0" marR="0" lvl="0" indent="0" algn="l" rtl="0">
              <a:lnSpc>
                <a:spcPct val="100000"/>
              </a:lnSpc>
              <a:spcBef>
                <a:spcPts val="0"/>
              </a:spcBef>
              <a:spcAft>
                <a:spcPts val="0"/>
              </a:spcAft>
              <a:buSzPts val="1400"/>
              <a:buNone/>
            </a:pPr>
            <a:endParaRPr sz="1100" b="0" i="0" u="none" strike="noStrike" cap="none">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sz="1100"/>
          </a:p>
          <a:p>
            <a:pPr marL="0" marR="0" lvl="0" indent="0" algn="l" rtl="0">
              <a:lnSpc>
                <a:spcPct val="100000"/>
              </a:lnSpc>
              <a:spcBef>
                <a:spcPts val="0"/>
              </a:spcBef>
              <a:spcAft>
                <a:spcPts val="0"/>
              </a:spcAft>
              <a:buClr>
                <a:schemeClr val="dk1"/>
              </a:buClr>
              <a:buSzPts val="1200"/>
              <a:buFont typeface="Calibri"/>
              <a:buNone/>
            </a:pPr>
            <a:endParaRPr sz="1100"/>
          </a:p>
          <a:p>
            <a:pPr marL="0" lvl="0" indent="0" algn="l" rtl="0">
              <a:lnSpc>
                <a:spcPct val="100000"/>
              </a:lnSpc>
              <a:spcBef>
                <a:spcPts val="0"/>
              </a:spcBef>
              <a:spcAft>
                <a:spcPts val="0"/>
              </a:spcAft>
              <a:buSzPts val="1400"/>
              <a:buNone/>
            </a:pPr>
            <a:endParaRPr sz="1100"/>
          </a:p>
        </p:txBody>
      </p:sp>
      <p:sp>
        <p:nvSpPr>
          <p:cNvPr id="379" name="Google Shape;37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SzPts val="1400"/>
              <a:buNone/>
            </a:pPr>
            <a:r>
              <a:rPr lang="en-US" sz="950" b="1" i="0" u="none" strike="noStrike" cap="none">
                <a:solidFill>
                  <a:schemeClr val="dk1"/>
                </a:solidFill>
                <a:latin typeface="Times New Roman"/>
                <a:ea typeface="Times New Roman"/>
                <a:cs typeface="Times New Roman"/>
                <a:sym typeface="Times New Roman"/>
              </a:rPr>
              <a:t> </a:t>
            </a:r>
            <a:r>
              <a:rPr lang="en-US" sz="1100" b="1" i="0" u="none" strike="noStrike" cap="none">
                <a:solidFill>
                  <a:schemeClr val="dk1"/>
                </a:solidFill>
                <a:latin typeface="Times New Roman"/>
                <a:ea typeface="Times New Roman"/>
                <a:cs typeface="Times New Roman"/>
                <a:sym typeface="Times New Roman"/>
              </a:rPr>
              <a:t>Intent: </a:t>
            </a:r>
            <a:r>
              <a:rPr lang="en-US" sz="1100" b="0" i="0" u="none" strike="noStrike" cap="none">
                <a:solidFill>
                  <a:schemeClr val="dk1"/>
                </a:solidFill>
                <a:latin typeface="Times New Roman"/>
                <a:ea typeface="Times New Roman"/>
                <a:cs typeface="Times New Roman"/>
                <a:sym typeface="Times New Roman"/>
              </a:rPr>
              <a:t>Best ways to share data and get feedback</a:t>
            </a:r>
            <a:endParaRPr sz="1100"/>
          </a:p>
          <a:p>
            <a:pPr marL="0" marR="0" lvl="0" indent="0" algn="l" rtl="0">
              <a:lnSpc>
                <a:spcPct val="115000"/>
              </a:lnSpc>
              <a:spcBef>
                <a:spcPts val="0"/>
              </a:spcBef>
              <a:spcAft>
                <a:spcPts val="0"/>
              </a:spcAft>
              <a:buSzPts val="1400"/>
              <a:buNone/>
            </a:pPr>
            <a:endParaRPr sz="1100" b="0" i="1"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SzPts val="1400"/>
              <a:buNone/>
            </a:pPr>
            <a:r>
              <a:rPr lang="en-US" sz="1100" b="1" i="0" u="none" strike="noStrike" cap="none">
                <a:solidFill>
                  <a:schemeClr val="dk1"/>
                </a:solidFill>
                <a:latin typeface="Times New Roman"/>
                <a:ea typeface="Times New Roman"/>
                <a:cs typeface="Times New Roman"/>
                <a:sym typeface="Times New Roman"/>
              </a:rPr>
              <a:t>Trainer Talking Points:</a:t>
            </a:r>
            <a:endParaRPr sz="1100"/>
          </a:p>
          <a:p>
            <a:pPr marL="171450" marR="0" lvl="0" indent="-165100" algn="l" rtl="0">
              <a:lnSpc>
                <a:spcPct val="100000"/>
              </a:lnSpc>
              <a:spcBef>
                <a:spcPts val="0"/>
              </a:spcBef>
              <a:spcAft>
                <a:spcPts val="0"/>
              </a:spcAft>
              <a:buSzPts val="1300"/>
              <a:buFont typeface="Arial"/>
              <a:buChar char="•"/>
            </a:pPr>
            <a:r>
              <a:rPr lang="en-US" sz="1100" b="1" i="0" u="none" strike="noStrike" cap="none">
                <a:solidFill>
                  <a:schemeClr val="dk1"/>
                </a:solidFill>
                <a:latin typeface="Times New Roman"/>
                <a:ea typeface="Times New Roman"/>
                <a:cs typeface="Times New Roman"/>
                <a:sym typeface="Times New Roman"/>
              </a:rPr>
              <a:t> </a:t>
            </a:r>
            <a:r>
              <a:rPr lang="en-US" sz="1100" b="0" i="0" u="none" strike="noStrike" cap="none">
                <a:solidFill>
                  <a:schemeClr val="dk1"/>
                </a:solidFill>
                <a:latin typeface="Times New Roman"/>
                <a:ea typeface="Times New Roman"/>
                <a:cs typeface="Times New Roman"/>
                <a:sym typeface="Times New Roman"/>
              </a:rPr>
              <a:t>Consider how your team has decided the best way to share data. Remember it’s important for our buy-in to get feedback from all stakeholders (families, staff and the community).</a:t>
            </a:r>
            <a:endParaRPr sz="1100"/>
          </a:p>
          <a:p>
            <a:pPr marL="0" lvl="0" indent="0" algn="l" rtl="0">
              <a:lnSpc>
                <a:spcPct val="100000"/>
              </a:lnSpc>
              <a:spcBef>
                <a:spcPts val="0"/>
              </a:spcBef>
              <a:spcAft>
                <a:spcPts val="0"/>
              </a:spcAft>
              <a:buSzPts val="1400"/>
              <a:buNone/>
            </a:pPr>
            <a:endParaRPr sz="1000" b="1">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sz="1000" b="1">
              <a:solidFill>
                <a:srgbClr val="000000"/>
              </a:solidFill>
              <a:latin typeface="Times New Roman"/>
              <a:ea typeface="Times New Roman"/>
              <a:cs typeface="Times New Roman"/>
              <a:sym typeface="Times New Roman"/>
            </a:endParaRPr>
          </a:p>
        </p:txBody>
      </p:sp>
      <p:sp>
        <p:nvSpPr>
          <p:cNvPr id="385" name="Google Shape;385;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SzPts val="1400"/>
              <a:buNone/>
            </a:pPr>
            <a:r>
              <a:rPr lang="en-US" sz="1200" b="1" i="0" u="none" strike="noStrike" cap="none">
                <a:solidFill>
                  <a:schemeClr val="dk1"/>
                </a:solidFill>
                <a:latin typeface="Times New Roman"/>
                <a:ea typeface="Times New Roman"/>
                <a:cs typeface="Times New Roman"/>
                <a:sym typeface="Times New Roman"/>
              </a:rPr>
              <a:t>Intent: </a:t>
            </a:r>
            <a:r>
              <a:rPr lang="en-US" sz="1200" b="0" i="0" u="none" strike="noStrike" cap="none">
                <a:solidFill>
                  <a:schemeClr val="dk1"/>
                </a:solidFill>
                <a:latin typeface="Times New Roman"/>
                <a:ea typeface="Times New Roman"/>
                <a:cs typeface="Times New Roman"/>
                <a:sym typeface="Times New Roman"/>
              </a:rPr>
              <a:t>Thank</a:t>
            </a:r>
            <a:r>
              <a:rPr lang="en-US">
                <a:latin typeface="Times New Roman"/>
                <a:ea typeface="Times New Roman"/>
                <a:cs typeface="Times New Roman"/>
                <a:sym typeface="Times New Roman"/>
              </a:rPr>
              <a:t> you and address questions.</a:t>
            </a:r>
            <a:endParaRPr sz="1200" b="0" i="1"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392" name="Google Shape;392;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e4bc8bfdb8_0_152: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1e4bc8bfdb8_0_152:notes"/>
          <p:cNvSpPr txBox="1">
            <a:spLocks noGrp="1"/>
          </p:cNvSpPr>
          <p:nvPr>
            <p:ph type="body" idx="1"/>
          </p:nvPr>
        </p:nvSpPr>
        <p:spPr>
          <a:xfrm>
            <a:off x="707707" y="4505980"/>
            <a:ext cx="5661600" cy="3687000"/>
          </a:xfrm>
          <a:prstGeom prst="rect">
            <a:avLst/>
          </a:prstGeom>
        </p:spPr>
        <p:txBody>
          <a:bodyPr spcFirstLastPara="1" wrap="square" lIns="93900" tIns="46925" rIns="93900" bIns="46925" anchor="t" anchorCtr="0">
            <a:noAutofit/>
          </a:bodyPr>
          <a:lstStyle/>
          <a:p>
            <a:pPr marL="0" lvl="0" indent="0" algn="l" rtl="0">
              <a:spcBef>
                <a:spcPts val="0"/>
              </a:spcBef>
              <a:spcAft>
                <a:spcPts val="0"/>
              </a:spcAft>
              <a:buNone/>
            </a:pPr>
            <a:endParaRPr/>
          </a:p>
        </p:txBody>
      </p:sp>
      <p:sp>
        <p:nvSpPr>
          <p:cNvPr id="308" name="Google Shape;308;g1e4bc8bfdb8_0_152:notes"/>
          <p:cNvSpPr txBox="1">
            <a:spLocks noGrp="1"/>
          </p:cNvSpPr>
          <p:nvPr>
            <p:ph type="sldNum" idx="12"/>
          </p:nvPr>
        </p:nvSpPr>
        <p:spPr>
          <a:xfrm>
            <a:off x="4008705" y="8893296"/>
            <a:ext cx="3066600" cy="469800"/>
          </a:xfrm>
          <a:prstGeom prst="rect">
            <a:avLst/>
          </a:prstGeom>
        </p:spPr>
        <p:txBody>
          <a:bodyPr spcFirstLastPara="1" wrap="square" lIns="93900" tIns="46925" rIns="93900" bIns="469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e4bc8bfdb8_0_161: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e4bc8bfdb8_0_161:notes"/>
          <p:cNvSpPr txBox="1">
            <a:spLocks noGrp="1"/>
          </p:cNvSpPr>
          <p:nvPr>
            <p:ph type="body" idx="1"/>
          </p:nvPr>
        </p:nvSpPr>
        <p:spPr>
          <a:xfrm>
            <a:off x="707707" y="4505980"/>
            <a:ext cx="5661600" cy="3687000"/>
          </a:xfrm>
          <a:prstGeom prst="rect">
            <a:avLst/>
          </a:prstGeom>
        </p:spPr>
        <p:txBody>
          <a:bodyPr spcFirstLastPara="1" wrap="square" lIns="93900" tIns="46925" rIns="93900" bIns="46925" anchor="t" anchorCtr="0">
            <a:noAutofit/>
          </a:bodyPr>
          <a:lstStyle/>
          <a:p>
            <a:pPr marL="0" lvl="0" indent="0" algn="l" rtl="0">
              <a:spcBef>
                <a:spcPts val="0"/>
              </a:spcBef>
              <a:spcAft>
                <a:spcPts val="0"/>
              </a:spcAft>
              <a:buNone/>
            </a:pPr>
            <a:r>
              <a:rPr lang="en-US"/>
              <a:t>T</a:t>
            </a:r>
            <a:r>
              <a:rPr lang="en-US" b="1"/>
              <a:t>o post in Chat:</a:t>
            </a:r>
            <a:r>
              <a:rPr lang="en-US"/>
              <a:t> </a:t>
            </a:r>
            <a:endParaRPr/>
          </a:p>
          <a:p>
            <a:pPr marL="0" lvl="0" indent="0" algn="l" rtl="0">
              <a:spcBef>
                <a:spcPts val="0"/>
              </a:spcBef>
              <a:spcAft>
                <a:spcPts val="0"/>
              </a:spcAft>
              <a:buNone/>
            </a:pPr>
            <a:r>
              <a:rPr lang="en-US"/>
              <a:t>Feedback for the Resource Hub: </a:t>
            </a:r>
            <a:r>
              <a:rPr lang="en-US" u="sng">
                <a:solidFill>
                  <a:schemeClr val="hlink"/>
                </a:solidFill>
                <a:hlinkClick r:id="rId3"/>
              </a:rPr>
              <a:t>https://tinyurl.com/2bp8dhch</a:t>
            </a:r>
            <a:r>
              <a:rPr lang="en-US"/>
              <a:t> </a:t>
            </a:r>
            <a:endParaRPr/>
          </a:p>
        </p:txBody>
      </p:sp>
      <p:sp>
        <p:nvSpPr>
          <p:cNvPr id="318" name="Google Shape;318;g1e4bc8bfdb8_0_161:notes"/>
          <p:cNvSpPr txBox="1">
            <a:spLocks noGrp="1"/>
          </p:cNvSpPr>
          <p:nvPr>
            <p:ph type="sldNum" idx="12"/>
          </p:nvPr>
        </p:nvSpPr>
        <p:spPr>
          <a:xfrm>
            <a:off x="4008705" y="8893296"/>
            <a:ext cx="3066600" cy="469800"/>
          </a:xfrm>
          <a:prstGeom prst="rect">
            <a:avLst/>
          </a:prstGeom>
        </p:spPr>
        <p:txBody>
          <a:bodyPr spcFirstLastPara="1" wrap="square" lIns="93900" tIns="46925" rIns="93900" bIns="469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SzPts val="1400"/>
              <a:buNone/>
            </a:pPr>
            <a:r>
              <a:rPr lang="en-US" sz="1200" b="1" i="0" u="none" strike="noStrike" cap="none">
                <a:solidFill>
                  <a:srgbClr val="FF0000"/>
                </a:solidFill>
                <a:latin typeface="Times New Roman"/>
                <a:ea typeface="Times New Roman"/>
                <a:cs typeface="Times New Roman"/>
                <a:sym typeface="Times New Roman"/>
              </a:rPr>
              <a:t> </a:t>
            </a:r>
            <a:r>
              <a:rPr lang="en-US" sz="1200" b="1" i="0" u="none" strike="noStrike" cap="none">
                <a:solidFill>
                  <a:schemeClr val="dk1"/>
                </a:solidFill>
                <a:latin typeface="Times New Roman"/>
                <a:ea typeface="Times New Roman"/>
                <a:cs typeface="Times New Roman"/>
                <a:sym typeface="Times New Roman"/>
              </a:rPr>
              <a:t>Intent: </a:t>
            </a:r>
            <a:r>
              <a:rPr lang="en-US" sz="1200" b="0" i="0" u="none" strike="noStrike" cap="none">
                <a:solidFill>
                  <a:schemeClr val="dk1"/>
                </a:solidFill>
                <a:latin typeface="Times New Roman"/>
                <a:ea typeface="Times New Roman"/>
                <a:cs typeface="Times New Roman"/>
                <a:sym typeface="Times New Roman"/>
              </a:rPr>
              <a:t>Think about change and how it impacts buy-in</a:t>
            </a:r>
            <a:endParaRPr sz="1200" b="0" i="1"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SzPts val="1400"/>
              <a:buNone/>
            </a:pPr>
            <a:r>
              <a:rPr lang="en-US" sz="1200" b="1" i="0" u="none" strike="noStrike" cap="none">
                <a:solidFill>
                  <a:schemeClr val="dk1"/>
                </a:solidFill>
                <a:latin typeface="Times New Roman"/>
                <a:ea typeface="Times New Roman"/>
                <a:cs typeface="Times New Roman"/>
                <a:sym typeface="Times New Roman"/>
              </a:rPr>
              <a:t>Trainer Talking Points</a:t>
            </a:r>
            <a:r>
              <a:rPr lang="en-US" sz="900" b="1" i="0" u="none" strike="noStrike" cap="none">
                <a:solidFill>
                  <a:schemeClr val="dk1"/>
                </a:solidFill>
                <a:latin typeface="Times New Roman"/>
                <a:ea typeface="Times New Roman"/>
                <a:cs typeface="Times New Roman"/>
                <a:sym typeface="Times New Roman"/>
              </a:rPr>
              <a:t>: </a:t>
            </a:r>
            <a:r>
              <a:rPr lang="en-US" sz="1200" b="0" i="0" u="none" strike="noStrike" cap="none">
                <a:solidFill>
                  <a:schemeClr val="dk1"/>
                </a:solidFill>
                <a:latin typeface="Times New Roman"/>
                <a:ea typeface="Times New Roman"/>
                <a:cs typeface="Times New Roman"/>
                <a:sym typeface="Times New Roman"/>
              </a:rPr>
              <a:t> </a:t>
            </a:r>
            <a:endParaRPr sz="1200" b="0" i="0" u="none" strike="noStrike" cap="none">
              <a:solidFill>
                <a:schemeClr val="dk1"/>
              </a:solidFill>
              <a:latin typeface="Times New Roman"/>
              <a:ea typeface="Times New Roman"/>
              <a:cs typeface="Times New Roman"/>
              <a:sym typeface="Times New Roman"/>
            </a:endParaRPr>
          </a:p>
          <a:p>
            <a:pPr marL="171450" marR="0" lvl="0" indent="-171450" algn="l" rtl="0">
              <a:lnSpc>
                <a:spcPct val="100000"/>
              </a:lnSpc>
              <a:spcBef>
                <a:spcPts val="0"/>
              </a:spcBef>
              <a:spcAft>
                <a:spcPts val="0"/>
              </a:spcAft>
              <a:buSzPts val="1400"/>
              <a:buFont typeface="Arial"/>
              <a:buChar char="•"/>
            </a:pPr>
            <a:r>
              <a:rPr lang="en-US">
                <a:latin typeface="Times New Roman"/>
                <a:ea typeface="Times New Roman"/>
                <a:cs typeface="Times New Roman"/>
                <a:sym typeface="Times New Roman"/>
              </a:rPr>
              <a:t>We need to be proactive so we can be preventive.</a:t>
            </a:r>
            <a:endParaRPr/>
          </a:p>
          <a:p>
            <a:pPr marL="171450" marR="0" lvl="0" indent="-171450" algn="l" rtl="0">
              <a:lnSpc>
                <a:spcPct val="100000"/>
              </a:lnSpc>
              <a:spcBef>
                <a:spcPts val="0"/>
              </a:spcBef>
              <a:spcAft>
                <a:spcPts val="0"/>
              </a:spcAft>
              <a:buClr>
                <a:srgbClr val="000000"/>
              </a:buClr>
              <a:buSzPts val="1400"/>
              <a:buFont typeface="Arial"/>
              <a:buChar char="•"/>
            </a:pPr>
            <a:r>
              <a:rPr lang="en-US">
                <a:latin typeface="Times New Roman"/>
                <a:ea typeface="Times New Roman"/>
                <a:cs typeface="Times New Roman"/>
                <a:sym typeface="Times New Roman"/>
              </a:rPr>
              <a:t>How many of you have experienced a new superintendent? </a:t>
            </a:r>
            <a:endParaRPr/>
          </a:p>
          <a:p>
            <a:pPr marL="171450" marR="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Times New Roman"/>
                <a:ea typeface="Times New Roman"/>
                <a:cs typeface="Times New Roman"/>
                <a:sym typeface="Times New Roman"/>
              </a:rPr>
              <a:t>We don’t want staff to feel like this is just one more program that will go away one day. How can you listen for understanding, get involvement and buy-in to ensure this proven way of work continues? We all learn differently and how can you meet the needs of all the adult learners in your building? How can you present this information account for different cultural backgrounds and internal biases? </a:t>
            </a:r>
            <a:endParaRPr sz="1050" b="1" i="0" u="none" strike="noStrike" cap="none">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325" name="Google Shape;32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SzPts val="1400"/>
              <a:buNone/>
            </a:pPr>
            <a:r>
              <a:rPr lang="en-US" b="1" i="0" u="none" strike="noStrike" cap="none">
                <a:solidFill>
                  <a:schemeClr val="dk1"/>
                </a:solidFill>
                <a:latin typeface="Times New Roman"/>
                <a:ea typeface="Times New Roman"/>
                <a:cs typeface="Times New Roman"/>
                <a:sym typeface="Times New Roman"/>
              </a:rPr>
              <a:t>Intent: </a:t>
            </a:r>
            <a:r>
              <a:rPr lang="en-US" b="0" i="0" u="none" strike="noStrike" cap="none">
                <a:solidFill>
                  <a:schemeClr val="dk1"/>
                </a:solidFill>
                <a:latin typeface="Times New Roman"/>
                <a:ea typeface="Times New Roman"/>
                <a:cs typeface="Times New Roman"/>
                <a:sym typeface="Times New Roman"/>
              </a:rPr>
              <a:t>We need 80% buy-in for this way of work.</a:t>
            </a:r>
            <a:endParaRPr b="0" i="1"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SzPts val="1400"/>
              <a:buNone/>
            </a:pPr>
            <a:r>
              <a:rPr lang="en-US" b="1" i="0" u="none" strike="noStrike" cap="none">
                <a:solidFill>
                  <a:schemeClr val="dk1"/>
                </a:solidFill>
                <a:latin typeface="Times New Roman"/>
                <a:ea typeface="Times New Roman"/>
                <a:cs typeface="Times New Roman"/>
                <a:sym typeface="Times New Roman"/>
              </a:rPr>
              <a:t>Trainer Talking Points: </a:t>
            </a:r>
            <a:endParaRPr/>
          </a:p>
          <a:p>
            <a:pPr marL="171450" marR="0" lvl="0" indent="-158750" algn="l" rtl="0">
              <a:lnSpc>
                <a:spcPct val="100000"/>
              </a:lnSpc>
              <a:spcBef>
                <a:spcPts val="0"/>
              </a:spcBef>
              <a:spcAft>
                <a:spcPts val="0"/>
              </a:spcAft>
              <a:buSzPts val="1200"/>
              <a:buFont typeface="Arial"/>
              <a:buChar char="•"/>
            </a:pPr>
            <a:r>
              <a:rPr lang="en-US" b="0" i="0" u="none" strike="noStrike" cap="none">
                <a:solidFill>
                  <a:srgbClr val="000000"/>
                </a:solidFill>
                <a:latin typeface="Times New Roman"/>
                <a:ea typeface="Times New Roman"/>
                <a:cs typeface="Times New Roman"/>
                <a:sym typeface="Times New Roman"/>
              </a:rPr>
              <a:t>Per the PBIS Handbook, we approach buy-in with </a:t>
            </a:r>
            <a:r>
              <a:rPr lang="en-US" b="1" i="0" u="none" strike="noStrike" cap="none">
                <a:solidFill>
                  <a:srgbClr val="000000"/>
                </a:solidFill>
                <a:latin typeface="Times New Roman"/>
                <a:ea typeface="Times New Roman"/>
                <a:cs typeface="Times New Roman"/>
                <a:sym typeface="Times New Roman"/>
              </a:rPr>
              <a:t>prevention logic </a:t>
            </a:r>
            <a:r>
              <a:rPr lang="en-US" b="0" i="0" u="none" strike="noStrike" cap="none">
                <a:solidFill>
                  <a:srgbClr val="000000"/>
                </a:solidFill>
                <a:latin typeface="Times New Roman"/>
                <a:ea typeface="Times New Roman"/>
                <a:cs typeface="Times New Roman"/>
                <a:sym typeface="Times New Roman"/>
              </a:rPr>
              <a:t>and </a:t>
            </a:r>
            <a:r>
              <a:rPr lang="en-US" b="1" i="0" u="none" strike="noStrike" cap="none">
                <a:solidFill>
                  <a:srgbClr val="000000"/>
                </a:solidFill>
                <a:latin typeface="Times New Roman"/>
                <a:ea typeface="Times New Roman"/>
                <a:cs typeface="Times New Roman"/>
                <a:sym typeface="Times New Roman"/>
              </a:rPr>
              <a:t>good teaching and planning</a:t>
            </a:r>
            <a:r>
              <a:rPr lang="en-US" b="0" i="0" u="none" strike="noStrike" cap="none">
                <a:solidFill>
                  <a:srgbClr val="000000"/>
                </a:solidFill>
                <a:latin typeface="Times New Roman"/>
                <a:ea typeface="Times New Roman"/>
                <a:cs typeface="Times New Roman"/>
                <a:sym typeface="Times New Roman"/>
              </a:rPr>
              <a:t>. </a:t>
            </a:r>
            <a:endParaRPr/>
          </a:p>
          <a:p>
            <a:pPr marL="171450" marR="0" lvl="0" indent="-158750" algn="l" rtl="0">
              <a:lnSpc>
                <a:spcPct val="100000"/>
              </a:lnSpc>
              <a:spcBef>
                <a:spcPts val="0"/>
              </a:spcBef>
              <a:spcAft>
                <a:spcPts val="0"/>
              </a:spcAft>
              <a:buSzPts val="1200"/>
              <a:buFont typeface="Arial"/>
              <a:buChar char="•"/>
            </a:pPr>
            <a:r>
              <a:rPr lang="en-US" b="0" i="0" u="none" strike="noStrike" cap="none">
                <a:solidFill>
                  <a:srgbClr val="000000"/>
                </a:solidFill>
                <a:latin typeface="Times New Roman"/>
                <a:ea typeface="Times New Roman"/>
                <a:cs typeface="Times New Roman"/>
                <a:sym typeface="Times New Roman"/>
              </a:rPr>
              <a:t>What brought you to the decision to implement VTSS? Was there data to support this decision?</a:t>
            </a:r>
            <a:endParaRPr/>
          </a:p>
          <a:p>
            <a:pPr marL="171450" marR="0" lvl="0" indent="-158750" algn="l" rtl="0">
              <a:lnSpc>
                <a:spcPct val="100000"/>
              </a:lnSpc>
              <a:spcBef>
                <a:spcPts val="0"/>
              </a:spcBef>
              <a:spcAft>
                <a:spcPts val="0"/>
              </a:spcAft>
              <a:buSzPts val="1200"/>
              <a:buFont typeface="Arial"/>
              <a:buChar char="•"/>
            </a:pPr>
            <a:r>
              <a:rPr lang="en-US" b="0" i="0" u="none" strike="noStrike" cap="none">
                <a:solidFill>
                  <a:srgbClr val="000000"/>
                </a:solidFill>
                <a:latin typeface="Times New Roman"/>
                <a:ea typeface="Times New Roman"/>
                <a:cs typeface="Times New Roman"/>
                <a:sym typeface="Times New Roman"/>
              </a:rPr>
              <a:t>How will you progress monitor to assess for change?</a:t>
            </a:r>
            <a:endParaRPr/>
          </a:p>
          <a:p>
            <a:pPr marL="171450" marR="0" lvl="0" indent="-158750" algn="l" rtl="0">
              <a:lnSpc>
                <a:spcPct val="100000"/>
              </a:lnSpc>
              <a:spcBef>
                <a:spcPts val="0"/>
              </a:spcBef>
              <a:spcAft>
                <a:spcPts val="0"/>
              </a:spcAft>
              <a:buSzPts val="1200"/>
              <a:buFont typeface="Arial"/>
              <a:buChar char="•"/>
            </a:pPr>
            <a:r>
              <a:rPr lang="en-US" b="0" i="0" u="none" strike="noStrike" cap="none">
                <a:solidFill>
                  <a:srgbClr val="000000"/>
                </a:solidFill>
                <a:latin typeface="Times New Roman"/>
                <a:ea typeface="Times New Roman"/>
                <a:cs typeface="Times New Roman"/>
                <a:sym typeface="Times New Roman"/>
              </a:rPr>
              <a:t>What are your goals for this year, knowing they will change over time? </a:t>
            </a:r>
            <a:endParaRPr/>
          </a:p>
          <a:p>
            <a:pPr marL="171450" marR="0" lvl="0" indent="-158750" algn="l" rtl="0">
              <a:lnSpc>
                <a:spcPct val="100000"/>
              </a:lnSpc>
              <a:spcBef>
                <a:spcPts val="0"/>
              </a:spcBef>
              <a:spcAft>
                <a:spcPts val="0"/>
              </a:spcAft>
              <a:buSzPts val="1200"/>
              <a:buFont typeface="Arial"/>
              <a:buChar char="•"/>
            </a:pPr>
            <a:r>
              <a:rPr lang="en-US" b="0" i="0" u="none" strike="noStrike" cap="none">
                <a:solidFill>
                  <a:srgbClr val="000000"/>
                </a:solidFill>
                <a:latin typeface="Times New Roman"/>
                <a:ea typeface="Times New Roman"/>
                <a:cs typeface="Times New Roman"/>
                <a:sym typeface="Times New Roman"/>
              </a:rPr>
              <a:t>How will you evaluate your outcomes?</a:t>
            </a:r>
            <a:endParaRPr/>
          </a:p>
          <a:p>
            <a:pPr marL="171450" marR="0" lvl="0" indent="-158750" algn="l" rtl="0">
              <a:lnSpc>
                <a:spcPct val="100000"/>
              </a:lnSpc>
              <a:spcBef>
                <a:spcPts val="0"/>
              </a:spcBef>
              <a:spcAft>
                <a:spcPts val="0"/>
              </a:spcAft>
              <a:buSzPts val="1200"/>
              <a:buFont typeface="Arial"/>
              <a:buChar char="•"/>
            </a:pPr>
            <a:r>
              <a:rPr lang="en-US" b="0" i="0" u="none" strike="noStrike" cap="none">
                <a:solidFill>
                  <a:srgbClr val="000000"/>
                </a:solidFill>
                <a:latin typeface="Times New Roman"/>
                <a:ea typeface="Times New Roman"/>
                <a:cs typeface="Times New Roman"/>
                <a:sym typeface="Times New Roman"/>
              </a:rPr>
              <a:t>How will you manage staff turn over?</a:t>
            </a:r>
            <a:endParaRPr/>
          </a:p>
          <a:p>
            <a:pPr marL="0" lvl="0" indent="0" algn="l" rtl="0">
              <a:lnSpc>
                <a:spcPct val="100000"/>
              </a:lnSpc>
              <a:spcBef>
                <a:spcPts val="0"/>
              </a:spcBef>
              <a:spcAft>
                <a:spcPts val="0"/>
              </a:spcAft>
              <a:buSzPts val="1400"/>
              <a:buNone/>
            </a:pPr>
            <a:endParaRPr/>
          </a:p>
        </p:txBody>
      </p:sp>
      <p:sp>
        <p:nvSpPr>
          <p:cNvPr id="332" name="Google Shape;33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SzPts val="1400"/>
              <a:buNone/>
            </a:pPr>
            <a:r>
              <a:rPr lang="en-US" sz="1200" b="1" i="0" u="none" strike="noStrike" cap="none">
                <a:solidFill>
                  <a:schemeClr val="dk1"/>
                </a:solidFill>
                <a:latin typeface="Times New Roman"/>
                <a:ea typeface="Times New Roman"/>
                <a:cs typeface="Times New Roman"/>
                <a:sym typeface="Times New Roman"/>
              </a:rPr>
              <a:t> Intent: </a:t>
            </a:r>
            <a:r>
              <a:rPr lang="en-US" sz="1200" b="0" i="0" u="none" strike="noStrike" cap="none">
                <a:solidFill>
                  <a:schemeClr val="dk1"/>
                </a:solidFill>
                <a:latin typeface="Times New Roman"/>
                <a:ea typeface="Times New Roman"/>
                <a:cs typeface="Times New Roman"/>
                <a:sym typeface="Times New Roman"/>
              </a:rPr>
              <a:t>Bring out the best in your staff!</a:t>
            </a:r>
            <a:endParaRPr sz="1200" b="0" i="1"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SzPts val="1400"/>
              <a:buNone/>
            </a:pPr>
            <a:endParaRPr b="1">
              <a:latin typeface="Times New Roman"/>
              <a:ea typeface="Times New Roman"/>
              <a:cs typeface="Times New Roman"/>
              <a:sym typeface="Times New Roman"/>
            </a:endParaRPr>
          </a:p>
          <a:p>
            <a:pPr marL="0" marR="0" lvl="0" indent="0" algn="l" rtl="0">
              <a:lnSpc>
                <a:spcPct val="100000"/>
              </a:lnSpc>
              <a:spcBef>
                <a:spcPts val="0"/>
              </a:spcBef>
              <a:spcAft>
                <a:spcPts val="0"/>
              </a:spcAft>
              <a:buSzPts val="1400"/>
              <a:buNone/>
            </a:pPr>
            <a:r>
              <a:rPr lang="en-US" sz="1200" b="1" i="0" u="none" strike="noStrike" cap="none">
                <a:solidFill>
                  <a:schemeClr val="dk1"/>
                </a:solidFill>
                <a:latin typeface="Times New Roman"/>
                <a:ea typeface="Times New Roman"/>
                <a:cs typeface="Times New Roman"/>
                <a:sym typeface="Times New Roman"/>
              </a:rPr>
              <a:t>Trainer Talking Points: </a:t>
            </a:r>
            <a:endParaRPr/>
          </a:p>
          <a:p>
            <a:pPr marL="457200" marR="0" lvl="0" indent="0" algn="l" rtl="0">
              <a:lnSpc>
                <a:spcPct val="100000"/>
              </a:lnSpc>
              <a:spcBef>
                <a:spcPts val="0"/>
              </a:spcBef>
              <a:spcAft>
                <a:spcPts val="0"/>
              </a:spcAft>
              <a:buSzPts val="1400"/>
              <a:buNone/>
            </a:pPr>
            <a:r>
              <a:rPr lang="en-US" sz="1200" b="0" i="0" u="none" strike="noStrike" cap="none">
                <a:solidFill>
                  <a:schemeClr val="dk1"/>
                </a:solidFill>
                <a:latin typeface="Times New Roman"/>
                <a:ea typeface="Times New Roman"/>
                <a:cs typeface="Times New Roman"/>
                <a:sym typeface="Times New Roman"/>
              </a:rPr>
              <a:t>Peter Drucker is considered the single most important thought leader in the world of management. His well known writings focuses on relationships and are filled with lessons on how organizations can bring out the best in people and find a sense of community. Who are your nay sayers? Who are your cheerleaders? Can you model a successful classroom and reward staff for building commitment? </a:t>
            </a:r>
            <a:endParaRPr sz="1200" b="1"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r>
              <a:rPr lang="en-US"/>
              <a:t>     N</a:t>
            </a:r>
            <a:r>
              <a:rPr lang="en-US" sz="1200" b="0" i="0">
                <a:solidFill>
                  <a:schemeClr val="dk1"/>
                </a:solidFill>
                <a:latin typeface="Calibri"/>
                <a:ea typeface="Calibri"/>
                <a:cs typeface="Calibri"/>
                <a:sym typeface="Calibri"/>
              </a:rPr>
              <a:t>ow organizations can bring out the best in people and find a sense of community.</a:t>
            </a:r>
            <a:endParaRPr/>
          </a:p>
        </p:txBody>
      </p:sp>
      <p:sp>
        <p:nvSpPr>
          <p:cNvPr id="339" name="Google Shape;33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SzPts val="1400"/>
              <a:buNone/>
            </a:pPr>
            <a:r>
              <a:rPr lang="en-US" sz="1200" b="1" i="0" u="none" strike="noStrike" cap="none">
                <a:solidFill>
                  <a:schemeClr val="dk1"/>
                </a:solidFill>
                <a:latin typeface="Times New Roman"/>
                <a:ea typeface="Times New Roman"/>
                <a:cs typeface="Times New Roman"/>
                <a:sym typeface="Times New Roman"/>
              </a:rPr>
              <a:t>Intent: </a:t>
            </a:r>
            <a:r>
              <a:rPr lang="en-US" sz="1200" b="0" i="0" u="none" strike="noStrike" cap="none">
                <a:solidFill>
                  <a:schemeClr val="dk1"/>
                </a:solidFill>
                <a:latin typeface="Times New Roman"/>
                <a:ea typeface="Times New Roman"/>
                <a:cs typeface="Times New Roman"/>
                <a:sym typeface="Times New Roman"/>
              </a:rPr>
              <a:t>What are the Systems to support your staff? </a:t>
            </a:r>
            <a:endParaRPr sz="1200" b="0" i="1"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SzPts val="1400"/>
              <a:buNone/>
            </a:pPr>
            <a:r>
              <a:rPr lang="en-US" sz="1200" b="1" i="0" u="none" strike="noStrike" cap="none">
                <a:solidFill>
                  <a:schemeClr val="dk1"/>
                </a:solidFill>
                <a:latin typeface="Times New Roman"/>
                <a:ea typeface="Times New Roman"/>
                <a:cs typeface="Times New Roman"/>
                <a:sym typeface="Times New Roman"/>
              </a:rPr>
              <a:t>Trainer Talking Points: </a:t>
            </a:r>
            <a:endParaRPr/>
          </a:p>
          <a:p>
            <a:pPr marL="171450" marR="0" lvl="0" indent="-171450" algn="l" rtl="0">
              <a:lnSpc>
                <a:spcPct val="100000"/>
              </a:lnSpc>
              <a:spcBef>
                <a:spcPts val="0"/>
              </a:spcBef>
              <a:spcAft>
                <a:spcPts val="0"/>
              </a:spcAft>
              <a:buSzPts val="1400"/>
              <a:buFont typeface="Arial"/>
              <a:buChar char="•"/>
            </a:pPr>
            <a:r>
              <a:rPr lang="en-US" sz="1200" b="0" i="0" u="none" strike="noStrike" cap="none">
                <a:solidFill>
                  <a:srgbClr val="000000"/>
                </a:solidFill>
                <a:latin typeface="Times New Roman"/>
                <a:ea typeface="Times New Roman"/>
                <a:cs typeface="Times New Roman"/>
                <a:sym typeface="Times New Roman"/>
              </a:rPr>
              <a:t>How will you prepare and define your profession learning and mentorships? Looking at your data, where is there a need for PL? </a:t>
            </a:r>
            <a:endParaRPr>
              <a:solidFill>
                <a:srgbClr val="000000"/>
              </a:solidFill>
              <a:latin typeface="Times New Roman"/>
              <a:ea typeface="Times New Roman"/>
              <a:cs typeface="Times New Roman"/>
              <a:sym typeface="Times New Roman"/>
            </a:endParaRPr>
          </a:p>
          <a:p>
            <a:pPr marL="171450" marR="0" lvl="0" indent="-171450" algn="l" rtl="0">
              <a:lnSpc>
                <a:spcPct val="100000"/>
              </a:lnSpc>
              <a:spcBef>
                <a:spcPts val="0"/>
              </a:spcBef>
              <a:spcAft>
                <a:spcPts val="0"/>
              </a:spcAft>
              <a:buSzPts val="1400"/>
              <a:buFont typeface="Arial"/>
              <a:buChar char="•"/>
            </a:pPr>
            <a:r>
              <a:rPr lang="en-US" sz="1200" b="0" i="0" u="none" strike="noStrike" cap="none">
                <a:solidFill>
                  <a:srgbClr val="000000"/>
                </a:solidFill>
                <a:latin typeface="Times New Roman"/>
                <a:ea typeface="Times New Roman"/>
                <a:cs typeface="Times New Roman"/>
                <a:sym typeface="Times New Roman"/>
              </a:rPr>
              <a:t>How will you invite feedback and USE IT? How do you creating a safe environment for that feedback. Remember to recognize input and great ideas. </a:t>
            </a:r>
            <a:endParaRPr/>
          </a:p>
          <a:p>
            <a:pPr marL="171450" marR="0" lvl="0" indent="-171450" algn="l" rtl="0">
              <a:lnSpc>
                <a:spcPct val="100000"/>
              </a:lnSpc>
              <a:spcBef>
                <a:spcPts val="0"/>
              </a:spcBef>
              <a:spcAft>
                <a:spcPts val="0"/>
              </a:spcAft>
              <a:buSzPts val="1400"/>
              <a:buFont typeface="Arial"/>
              <a:buChar char="•"/>
            </a:pPr>
            <a:r>
              <a:rPr lang="en-US" sz="1200" b="0" i="0" u="none" strike="noStrike" cap="none">
                <a:solidFill>
                  <a:srgbClr val="000000"/>
                </a:solidFill>
                <a:latin typeface="Times New Roman"/>
                <a:ea typeface="Times New Roman"/>
                <a:cs typeface="Times New Roman"/>
                <a:sym typeface="Times New Roman"/>
              </a:rPr>
              <a:t>It’s so important that you have these conversations now to be proactive and prepared!</a:t>
            </a:r>
            <a:endParaRPr/>
          </a:p>
          <a:p>
            <a:pPr marL="0" lvl="0" indent="0" algn="l" rtl="0">
              <a:lnSpc>
                <a:spcPct val="100000"/>
              </a:lnSpc>
              <a:spcBef>
                <a:spcPts val="0"/>
              </a:spcBef>
              <a:spcAft>
                <a:spcPts val="0"/>
              </a:spcAft>
              <a:buSzPts val="1400"/>
              <a:buNone/>
            </a:pPr>
            <a:endParaRPr/>
          </a:p>
        </p:txBody>
      </p:sp>
      <p:sp>
        <p:nvSpPr>
          <p:cNvPr id="346" name="Google Shape;346;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SzPts val="1400"/>
              <a:buNone/>
            </a:pPr>
            <a:r>
              <a:rPr lang="en-US" sz="1050" b="1" i="0" u="none" strike="noStrike" cap="none">
                <a:solidFill>
                  <a:schemeClr val="dk1"/>
                </a:solidFill>
                <a:latin typeface="Times New Roman"/>
                <a:ea typeface="Times New Roman"/>
                <a:cs typeface="Times New Roman"/>
                <a:sym typeface="Times New Roman"/>
              </a:rPr>
              <a:t> </a:t>
            </a:r>
            <a:r>
              <a:rPr lang="en-US" sz="1200" b="1" i="0" u="none" strike="noStrike" cap="none">
                <a:solidFill>
                  <a:schemeClr val="dk1"/>
                </a:solidFill>
                <a:latin typeface="Times New Roman"/>
                <a:ea typeface="Times New Roman"/>
                <a:cs typeface="Times New Roman"/>
                <a:sym typeface="Times New Roman"/>
              </a:rPr>
              <a:t>Intent: </a:t>
            </a:r>
            <a:r>
              <a:rPr lang="en-US" sz="1200" b="0" i="0" u="none" strike="noStrike" cap="none">
                <a:solidFill>
                  <a:schemeClr val="dk1"/>
                </a:solidFill>
                <a:latin typeface="Times New Roman"/>
                <a:ea typeface="Times New Roman"/>
                <a:cs typeface="Times New Roman"/>
                <a:sym typeface="Times New Roman"/>
              </a:rPr>
              <a:t>Tell your story with data.</a:t>
            </a:r>
            <a:endParaRPr sz="1200" b="0" i="1"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SzPts val="1400"/>
              <a:buNone/>
            </a:pPr>
            <a:r>
              <a:rPr lang="en-US" sz="1200" b="1" i="0" u="none" strike="noStrike" cap="none">
                <a:solidFill>
                  <a:schemeClr val="dk1"/>
                </a:solidFill>
                <a:latin typeface="Times New Roman"/>
                <a:ea typeface="Times New Roman"/>
                <a:cs typeface="Times New Roman"/>
                <a:sym typeface="Times New Roman"/>
              </a:rPr>
              <a:t> Trainer Talking Points</a:t>
            </a:r>
            <a:r>
              <a:rPr lang="en-US" sz="900" b="1" i="0" u="none" strike="noStrike" cap="none">
                <a:solidFill>
                  <a:schemeClr val="dk1"/>
                </a:solidFill>
                <a:latin typeface="Times New Roman"/>
                <a:ea typeface="Times New Roman"/>
                <a:cs typeface="Times New Roman"/>
                <a:sym typeface="Times New Roman"/>
              </a:rPr>
              <a:t>:</a:t>
            </a:r>
            <a:r>
              <a:rPr lang="en-US" sz="900" b="1">
                <a:latin typeface="Times New Roman"/>
                <a:ea typeface="Times New Roman"/>
                <a:cs typeface="Times New Roman"/>
                <a:sym typeface="Times New Roman"/>
              </a:rPr>
              <a:t> </a:t>
            </a:r>
            <a:r>
              <a:rPr lang="en-US" sz="1100" b="1">
                <a:solidFill>
                  <a:srgbClr val="0000FF"/>
                </a:solidFill>
                <a:latin typeface="Times New Roman"/>
                <a:ea typeface="Times New Roman"/>
                <a:cs typeface="Times New Roman"/>
                <a:sym typeface="Times New Roman"/>
              </a:rPr>
              <a:t>How often is data shared with your entire staff?</a:t>
            </a:r>
            <a:endParaRPr sz="1100">
              <a:solidFill>
                <a:srgbClr val="0000FF"/>
              </a:solidFill>
            </a:endParaRPr>
          </a:p>
          <a:p>
            <a:pPr marL="171450" marR="0" lvl="0" indent="-171450" algn="l" rtl="0">
              <a:lnSpc>
                <a:spcPct val="100000"/>
              </a:lnSpc>
              <a:spcBef>
                <a:spcPts val="0"/>
              </a:spcBef>
              <a:spcAft>
                <a:spcPts val="0"/>
              </a:spcAft>
              <a:buSzPts val="1400"/>
              <a:buFont typeface="Arial"/>
              <a:buChar char="•"/>
            </a:pPr>
            <a:r>
              <a:rPr lang="en-US" sz="1200" b="0" i="0" u="none" strike="noStrike" cap="none">
                <a:solidFill>
                  <a:srgbClr val="000000"/>
                </a:solidFill>
                <a:latin typeface="Times New Roman"/>
                <a:ea typeface="Times New Roman"/>
                <a:cs typeface="Times New Roman"/>
                <a:sym typeface="Times New Roman"/>
              </a:rPr>
              <a:t>In being transparent with our data, it helps everyone understand your story.  We help the entire school (staff and students) our families and community understand the need for this work, progress monitoring and assessing for fidelity. </a:t>
            </a:r>
            <a:endParaRPr/>
          </a:p>
          <a:p>
            <a:pPr marL="171450" marR="0" lvl="0" indent="-171450" algn="l" rtl="0">
              <a:lnSpc>
                <a:spcPct val="100000"/>
              </a:lnSpc>
              <a:spcBef>
                <a:spcPts val="0"/>
              </a:spcBef>
              <a:spcAft>
                <a:spcPts val="0"/>
              </a:spcAft>
              <a:buSzPts val="1400"/>
              <a:buFont typeface="Arial"/>
              <a:buChar char="•"/>
            </a:pPr>
            <a:r>
              <a:rPr lang="en-US" sz="1200" b="0" i="0" u="none" strike="noStrike" cap="none">
                <a:solidFill>
                  <a:srgbClr val="000000"/>
                </a:solidFill>
                <a:latin typeface="Times New Roman"/>
                <a:ea typeface="Times New Roman"/>
                <a:cs typeface="Times New Roman"/>
                <a:sym typeface="Times New Roman"/>
              </a:rPr>
              <a:t>Of course with family and community we need to be aware of confidentiality and respect privacy. How can you share this data without ruffling any feathers?</a:t>
            </a:r>
            <a:endParaRPr/>
          </a:p>
          <a:p>
            <a:pPr marL="171450" marR="0" lvl="0" indent="-171450" algn="l" rtl="0">
              <a:lnSpc>
                <a:spcPct val="100000"/>
              </a:lnSpc>
              <a:spcBef>
                <a:spcPts val="0"/>
              </a:spcBef>
              <a:spcAft>
                <a:spcPts val="0"/>
              </a:spcAft>
              <a:buSzPts val="1400"/>
              <a:buFont typeface="Arial"/>
              <a:buChar char="•"/>
            </a:pPr>
            <a:r>
              <a:rPr lang="en-US" sz="1200" b="0" i="0" u="none" strike="noStrike" cap="none">
                <a:solidFill>
                  <a:srgbClr val="000000"/>
                </a:solidFill>
                <a:latin typeface="Times New Roman"/>
                <a:ea typeface="Times New Roman"/>
                <a:cs typeface="Times New Roman"/>
                <a:sym typeface="Times New Roman"/>
              </a:rPr>
              <a:t>Ask participants to share ideas that work at their school. </a:t>
            </a:r>
            <a:endParaRPr/>
          </a:p>
          <a:p>
            <a:pPr marL="0" lvl="0" indent="0" algn="l" rtl="0">
              <a:lnSpc>
                <a:spcPct val="100000"/>
              </a:lnSpc>
              <a:spcBef>
                <a:spcPts val="0"/>
              </a:spcBef>
              <a:spcAft>
                <a:spcPts val="0"/>
              </a:spcAft>
              <a:buSzPts val="1400"/>
              <a:buNone/>
            </a:pPr>
            <a:endParaRPr/>
          </a:p>
        </p:txBody>
      </p:sp>
      <p:sp>
        <p:nvSpPr>
          <p:cNvPr id="353" name="Google Shape;353;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a:solidFill>
                  <a:schemeClr val="dk1"/>
                </a:solidFill>
                <a:latin typeface="Times New Roman"/>
                <a:ea typeface="Times New Roman"/>
                <a:cs typeface="Times New Roman"/>
                <a:sym typeface="Times New Roman"/>
              </a:rPr>
              <a:t>Intent:  </a:t>
            </a:r>
            <a:r>
              <a:rPr lang="en-US" sz="1200" b="0" i="0" u="none" strike="noStrike" cap="none">
                <a:solidFill>
                  <a:schemeClr val="dk1"/>
                </a:solidFill>
                <a:latin typeface="Times New Roman"/>
                <a:ea typeface="Times New Roman"/>
                <a:cs typeface="Times New Roman"/>
                <a:sym typeface="Times New Roman"/>
              </a:rPr>
              <a:t>Being thoughtful about what data to share and when to share. </a:t>
            </a:r>
            <a:endParaRPr sz="1200" b="0" i="1"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SzPts val="1400"/>
              <a:buNone/>
            </a:pPr>
            <a:r>
              <a:rPr lang="en-US" sz="1200" b="1" i="0" u="none" strike="noStrike" cap="none">
                <a:solidFill>
                  <a:schemeClr val="dk1"/>
                </a:solidFill>
                <a:latin typeface="Times New Roman"/>
                <a:ea typeface="Times New Roman"/>
                <a:cs typeface="Times New Roman"/>
                <a:sym typeface="Times New Roman"/>
              </a:rPr>
              <a:t>Trainer Talking Points:</a:t>
            </a:r>
            <a:r>
              <a:rPr lang="en-US" sz="1200" b="0" i="0" u="none" strike="noStrike" cap="none">
                <a:solidFill>
                  <a:schemeClr val="dk1"/>
                </a:solidFill>
                <a:latin typeface="Arial"/>
                <a:ea typeface="Arial"/>
                <a:cs typeface="Arial"/>
                <a:sym typeface="Arial"/>
              </a:rPr>
              <a:t> </a:t>
            </a:r>
            <a:endParaRPr/>
          </a:p>
          <a:p>
            <a:pPr marL="171450" marR="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Times New Roman"/>
                <a:ea typeface="Times New Roman"/>
                <a:cs typeface="Times New Roman"/>
                <a:sym typeface="Times New Roman"/>
              </a:rPr>
              <a:t>Determine what data to share with faculty- this could be part of the kick off event for staff! Tie positive outcomes to celebrations!</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Times New Roman"/>
                <a:ea typeface="Times New Roman"/>
                <a:cs typeface="Times New Roman"/>
                <a:sym typeface="Times New Roman"/>
              </a:rPr>
              <a:t>    The class with the greatest reduced ODR’s gets extra recess or a chance to soak their teacher with water guns! Remember to recognize staff as well to build     community and showcase exemplar instruction. </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b="1"/>
          </a:p>
        </p:txBody>
      </p:sp>
      <p:sp>
        <p:nvSpPr>
          <p:cNvPr id="363" name="Google Shape;36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s://twitter.com/Vtss_ric" TargetMode="External"/><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hyperlink" Target="https://www.facebook.com/vtssric/" TargetMode="External"/><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12"/>
        <p:cNvGrpSpPr/>
        <p:nvPr/>
      </p:nvGrpSpPr>
      <p:grpSpPr>
        <a:xfrm>
          <a:off x="0" y="0"/>
          <a:ext cx="0" cy="0"/>
          <a:chOff x="0" y="0"/>
          <a:chExt cx="0" cy="0"/>
        </a:xfrm>
      </p:grpSpPr>
      <p:pic>
        <p:nvPicPr>
          <p:cNvPr id="13" name="Google Shape;13;p2"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14" name="Google Shape;14;p2"/>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6" name="Google Shape;16;p2"/>
          <p:cNvPicPr preferRelativeResize="0"/>
          <p:nvPr/>
        </p:nvPicPr>
        <p:blipFill rotWithShape="1">
          <a:blip r:embed="rId3">
            <a:alphaModFix/>
          </a:blip>
          <a:srcRect/>
          <a:stretch/>
        </p:blipFill>
        <p:spPr>
          <a:xfrm>
            <a:off x="3200400" y="0"/>
            <a:ext cx="2667000" cy="155665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56"/>
        <p:cNvGrpSpPr/>
        <p:nvPr/>
      </p:nvGrpSpPr>
      <p:grpSpPr>
        <a:xfrm>
          <a:off x="0" y="0"/>
          <a:ext cx="0" cy="0"/>
          <a:chOff x="0" y="0"/>
          <a:chExt cx="0" cy="0"/>
        </a:xfrm>
      </p:grpSpPr>
      <p:sp>
        <p:nvSpPr>
          <p:cNvPr id="57" name="Google Shape;57;p46"/>
          <p:cNvSpPr txBox="1">
            <a:spLocks noGrp="1"/>
          </p:cNvSpPr>
          <p:nvPr>
            <p:ph type="title"/>
          </p:nvPr>
        </p:nvSpPr>
        <p:spPr>
          <a:xfrm>
            <a:off x="457200" y="274638"/>
            <a:ext cx="8229600" cy="1143000"/>
          </a:xfrm>
          <a:prstGeom prst="rect">
            <a:avLst/>
          </a:prstGeom>
          <a:solidFill>
            <a:srgbClr val="A9DCF2">
              <a:alpha val="65098"/>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6"/>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9" name="Google Shape;59;p4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0" name="Google Shape;60;p46"/>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rm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1" name="Google Shape;61;p46"/>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2" name="Google Shape;62;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63" name="Google Shape;63;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64" name="Google Shape;64;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65"/>
        <p:cNvGrpSpPr/>
        <p:nvPr/>
      </p:nvGrpSpPr>
      <p:grpSpPr>
        <a:xfrm>
          <a:off x="0" y="0"/>
          <a:ext cx="0" cy="0"/>
          <a:chOff x="0" y="0"/>
          <a:chExt cx="0" cy="0"/>
        </a:xfrm>
      </p:grpSpPr>
      <p:sp>
        <p:nvSpPr>
          <p:cNvPr id="66" name="Google Shape;66;p47"/>
          <p:cNvSpPr txBox="1">
            <a:spLocks noGrp="1"/>
          </p:cNvSpPr>
          <p:nvPr>
            <p:ph type="ftr" idx="11"/>
          </p:nvPr>
        </p:nvSpPr>
        <p:spPr>
          <a:xfrm>
            <a:off x="3052433" y="6013486"/>
            <a:ext cx="2872800" cy="323229"/>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1157"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15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15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15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15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15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15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15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157" b="0" i="0" u="none" strike="noStrike" cap="none">
                <a:solidFill>
                  <a:schemeClr val="dk1"/>
                </a:solidFill>
                <a:latin typeface="Calibri"/>
                <a:ea typeface="Calibri"/>
                <a:cs typeface="Calibri"/>
                <a:sym typeface="Calibri"/>
              </a:defRPr>
            </a:lvl9pPr>
          </a:lstStyle>
          <a:p>
            <a:endParaRPr/>
          </a:p>
        </p:txBody>
      </p:sp>
      <p:sp>
        <p:nvSpPr>
          <p:cNvPr id="67" name="Google Shape;67;p47"/>
          <p:cNvSpPr txBox="1">
            <a:spLocks noGrp="1"/>
          </p:cNvSpPr>
          <p:nvPr>
            <p:ph type="dt" idx="10"/>
          </p:nvPr>
        </p:nvSpPr>
        <p:spPr>
          <a:xfrm>
            <a:off x="448887" y="6013486"/>
            <a:ext cx="2064764" cy="323229"/>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157"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15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15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15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15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15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15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15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157" b="0" i="0" u="none" strike="noStrike" cap="none">
                <a:solidFill>
                  <a:schemeClr val="dk1"/>
                </a:solidFill>
                <a:latin typeface="Calibri"/>
                <a:ea typeface="Calibri"/>
                <a:cs typeface="Calibri"/>
                <a:sym typeface="Calibri"/>
              </a:defRPr>
            </a:lvl9pPr>
          </a:lstStyle>
          <a:p>
            <a:endParaRPr/>
          </a:p>
        </p:txBody>
      </p:sp>
      <p:sp>
        <p:nvSpPr>
          <p:cNvPr id="68" name="Google Shape;68;p47"/>
          <p:cNvSpPr txBox="1">
            <a:spLocks noGrp="1"/>
          </p:cNvSpPr>
          <p:nvPr>
            <p:ph type="sldNum" idx="12"/>
          </p:nvPr>
        </p:nvSpPr>
        <p:spPr>
          <a:xfrm>
            <a:off x="6463977" y="6013486"/>
            <a:ext cx="2064764" cy="323229"/>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157"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157"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157"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157"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157"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157"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157"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157"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157"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er Only" type="titleOnly">
  <p:cSld name="TITLE_ONLY">
    <p:spTree>
      <p:nvGrpSpPr>
        <p:cNvPr id="1" name="Shape 75"/>
        <p:cNvGrpSpPr/>
        <p:nvPr/>
      </p:nvGrpSpPr>
      <p:grpSpPr>
        <a:xfrm>
          <a:off x="0" y="0"/>
          <a:ext cx="0" cy="0"/>
          <a:chOff x="0" y="0"/>
          <a:chExt cx="0" cy="0"/>
        </a:xfrm>
      </p:grpSpPr>
      <p:sp>
        <p:nvSpPr>
          <p:cNvPr id="76" name="Google Shape;76;p4"/>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7" name="Google Shape;77;p4"/>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2" type="twoTxTwoObj">
  <p:cSld name="TWO_OBJECTS_WITH_TEXT">
    <p:spTree>
      <p:nvGrpSpPr>
        <p:cNvPr id="1" name="Shape 78"/>
        <p:cNvGrpSpPr/>
        <p:nvPr/>
      </p:nvGrpSpPr>
      <p:grpSpPr>
        <a:xfrm>
          <a:off x="0" y="0"/>
          <a:ext cx="0" cy="0"/>
          <a:chOff x="0" y="0"/>
          <a:chExt cx="0" cy="0"/>
        </a:xfrm>
      </p:grpSpPr>
      <p:sp>
        <p:nvSpPr>
          <p:cNvPr id="79" name="Google Shape;79;p6"/>
          <p:cNvSpPr txBox="1">
            <a:spLocks noGrp="1"/>
          </p:cNvSpPr>
          <p:nvPr>
            <p:ph type="title"/>
          </p:nvPr>
        </p:nvSpPr>
        <p:spPr>
          <a:xfrm>
            <a:off x="457200" y="250507"/>
            <a:ext cx="8229600" cy="1325563"/>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6"/>
          <p:cNvSpPr txBox="1">
            <a:spLocks noGrp="1"/>
          </p:cNvSpPr>
          <p:nvPr>
            <p:ph type="body" idx="1"/>
          </p:nvPr>
        </p:nvSpPr>
        <p:spPr>
          <a:xfrm>
            <a:off x="912813" y="1666567"/>
            <a:ext cx="3582988" cy="657533"/>
          </a:xfrm>
          <a:prstGeom prst="rect">
            <a:avLst/>
          </a:prstGeom>
          <a:solidFill>
            <a:srgbClr val="003369">
              <a:alpha val="74509"/>
            </a:srgbClr>
          </a:solid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1" name="Google Shape;81;p6"/>
          <p:cNvSpPr txBox="1">
            <a:spLocks noGrp="1"/>
          </p:cNvSpPr>
          <p:nvPr>
            <p:ph type="body" idx="2"/>
          </p:nvPr>
        </p:nvSpPr>
        <p:spPr>
          <a:xfrm>
            <a:off x="465826" y="2451651"/>
            <a:ext cx="4040188" cy="367451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82" name="Google Shape;82;p6"/>
          <p:cNvSpPr txBox="1">
            <a:spLocks noGrp="1"/>
          </p:cNvSpPr>
          <p:nvPr>
            <p:ph type="body" idx="3"/>
          </p:nvPr>
        </p:nvSpPr>
        <p:spPr>
          <a:xfrm>
            <a:off x="5105400" y="1673500"/>
            <a:ext cx="3581400" cy="639762"/>
          </a:xfrm>
          <a:prstGeom prst="rect">
            <a:avLst/>
          </a:prstGeom>
          <a:solidFill>
            <a:srgbClr val="003369">
              <a:alpha val="74509"/>
            </a:srgbClr>
          </a:solid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3" name="Google Shape;83;p6"/>
          <p:cNvSpPr txBox="1">
            <a:spLocks noGrp="1"/>
          </p:cNvSpPr>
          <p:nvPr>
            <p:ph type="body" idx="4"/>
          </p:nvPr>
        </p:nvSpPr>
        <p:spPr>
          <a:xfrm>
            <a:off x="4648200" y="2451649"/>
            <a:ext cx="4038600" cy="367451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84" name="Google Shape;84;p6"/>
          <p:cNvSpPr/>
          <p:nvPr/>
        </p:nvSpPr>
        <p:spPr>
          <a:xfrm>
            <a:off x="457200" y="1672590"/>
            <a:ext cx="457200" cy="651510"/>
          </a:xfrm>
          <a:prstGeom prst="rect">
            <a:avLst/>
          </a:prstGeom>
          <a:solidFill>
            <a:srgbClr val="D8DD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85" name="Google Shape;85;p6"/>
          <p:cNvSpPr/>
          <p:nvPr/>
        </p:nvSpPr>
        <p:spPr>
          <a:xfrm>
            <a:off x="4648200" y="1666566"/>
            <a:ext cx="457200" cy="646695"/>
          </a:xfrm>
          <a:prstGeom prst="rect">
            <a:avLst/>
          </a:prstGeom>
          <a:solidFill>
            <a:srgbClr val="D8DDE5">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6"/>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Only NL">
  <p:cSld name="Header Only NL">
    <p:spTree>
      <p:nvGrpSpPr>
        <p:cNvPr id="1" name="Shape 87"/>
        <p:cNvGrpSpPr/>
        <p:nvPr/>
      </p:nvGrpSpPr>
      <p:grpSpPr>
        <a:xfrm>
          <a:off x="0" y="0"/>
          <a:ext cx="0" cy="0"/>
          <a:chOff x="0" y="0"/>
          <a:chExt cx="0" cy="0"/>
        </a:xfrm>
      </p:grpSpPr>
      <p:sp>
        <p:nvSpPr>
          <p:cNvPr id="88" name="Google Shape;88;p7"/>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er and Content" type="obj">
  <p:cSld name="OBJECT">
    <p:spTree>
      <p:nvGrpSpPr>
        <p:cNvPr id="1" name="Shape 89"/>
        <p:cNvGrpSpPr/>
        <p:nvPr/>
      </p:nvGrpSpPr>
      <p:grpSpPr>
        <a:xfrm>
          <a:off x="0" y="0"/>
          <a:ext cx="0" cy="0"/>
          <a:chOff x="0" y="0"/>
          <a:chExt cx="0" cy="0"/>
        </a:xfrm>
      </p:grpSpPr>
      <p:sp>
        <p:nvSpPr>
          <p:cNvPr id="90" name="Google Shape;90;p48"/>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8"/>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2" name="Google Shape;92;p48"/>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eader and Content NL">
  <p:cSld name="Header and Content NL">
    <p:spTree>
      <p:nvGrpSpPr>
        <p:cNvPr id="1" name="Shape 93"/>
        <p:cNvGrpSpPr/>
        <p:nvPr/>
      </p:nvGrpSpPr>
      <p:grpSpPr>
        <a:xfrm>
          <a:off x="0" y="0"/>
          <a:ext cx="0" cy="0"/>
          <a:chOff x="0" y="0"/>
          <a:chExt cx="0" cy="0"/>
        </a:xfrm>
      </p:grpSpPr>
      <p:sp>
        <p:nvSpPr>
          <p:cNvPr id="94" name="Google Shape;94;p49"/>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49"/>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eometric Header">
  <p:cSld name="Geometric Header">
    <p:spTree>
      <p:nvGrpSpPr>
        <p:cNvPr id="1" name="Shape 96"/>
        <p:cNvGrpSpPr/>
        <p:nvPr/>
      </p:nvGrpSpPr>
      <p:grpSpPr>
        <a:xfrm>
          <a:off x="0" y="0"/>
          <a:ext cx="0" cy="0"/>
          <a:chOff x="0" y="0"/>
          <a:chExt cx="0" cy="0"/>
        </a:xfrm>
      </p:grpSpPr>
      <p:pic>
        <p:nvPicPr>
          <p:cNvPr id="97" name="Google Shape;97;p50"/>
          <p:cNvPicPr preferRelativeResize="0"/>
          <p:nvPr/>
        </p:nvPicPr>
        <p:blipFill rotWithShape="1">
          <a:blip r:embed="rId2">
            <a:alphaModFix/>
          </a:blip>
          <a:srcRect l="136" t="32397" r="-134" b="12769"/>
          <a:stretch/>
        </p:blipFill>
        <p:spPr>
          <a:xfrm rot="10800000">
            <a:off x="0" y="0"/>
            <a:ext cx="9143999" cy="1554608"/>
          </a:xfrm>
          <a:prstGeom prst="rect">
            <a:avLst/>
          </a:prstGeom>
          <a:noFill/>
          <a:ln>
            <a:noFill/>
          </a:ln>
        </p:spPr>
      </p:pic>
      <p:pic>
        <p:nvPicPr>
          <p:cNvPr id="98" name="Google Shape;98;p50"/>
          <p:cNvPicPr preferRelativeResize="0"/>
          <p:nvPr/>
        </p:nvPicPr>
        <p:blipFill rotWithShape="1">
          <a:blip r:embed="rId3">
            <a:alphaModFix/>
          </a:blip>
          <a:srcRect/>
          <a:stretch/>
        </p:blipFill>
        <p:spPr>
          <a:xfrm>
            <a:off x="76200" y="107327"/>
            <a:ext cx="1050987" cy="613433"/>
          </a:xfrm>
          <a:prstGeom prst="rect">
            <a:avLst/>
          </a:prstGeom>
          <a:noFill/>
          <a:ln>
            <a:noFill/>
          </a:ln>
        </p:spPr>
      </p:pic>
      <p:sp>
        <p:nvSpPr>
          <p:cNvPr id="99" name="Google Shape;99;p50"/>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00"/>
        <p:cNvGrpSpPr/>
        <p:nvPr/>
      </p:nvGrpSpPr>
      <p:grpSpPr>
        <a:xfrm>
          <a:off x="0" y="0"/>
          <a:ext cx="0" cy="0"/>
          <a:chOff x="0" y="0"/>
          <a:chExt cx="0" cy="0"/>
        </a:xfrm>
      </p:grpSpPr>
      <p:pic>
        <p:nvPicPr>
          <p:cNvPr id="101" name="Google Shape;101;p51"/>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NL">
  <p:cSld name="Blank NL">
    <p:bg>
      <p:bgPr>
        <a:solidFill>
          <a:schemeClr val="lt1"/>
        </a:solidFill>
        <a:effectLst/>
      </p:bgPr>
    </p:bg>
    <p:spTree>
      <p:nvGrpSpPr>
        <p:cNvPr id="1" name="Shape 10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17"/>
        <p:cNvGrpSpPr/>
        <p:nvPr/>
      </p:nvGrpSpPr>
      <p:grpSpPr>
        <a:xfrm>
          <a:off x="0" y="0"/>
          <a:ext cx="0" cy="0"/>
          <a:chOff x="0" y="0"/>
          <a:chExt cx="0" cy="0"/>
        </a:xfrm>
      </p:grpSpPr>
      <p:pic>
        <p:nvPicPr>
          <p:cNvPr id="18" name="Google Shape;18;p8"/>
          <p:cNvPicPr preferRelativeResize="0"/>
          <p:nvPr/>
        </p:nvPicPr>
        <p:blipFill rotWithShape="1">
          <a:blip r:embed="rId2">
            <a:alphaModFix/>
          </a:blip>
          <a:srcRect/>
          <a:stretch/>
        </p:blipFill>
        <p:spPr>
          <a:xfrm>
            <a:off x="0" y="1876147"/>
            <a:ext cx="9147018" cy="2210529"/>
          </a:xfrm>
          <a:prstGeom prst="rect">
            <a:avLst/>
          </a:prstGeom>
          <a:noFill/>
          <a:ln>
            <a:noFill/>
          </a:ln>
        </p:spPr>
      </p:pic>
      <p:sp>
        <p:nvSpPr>
          <p:cNvPr id="19" name="Google Shape;19;p8"/>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8"/>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21" name="Google Shape;21;p8"/>
          <p:cNvPicPr preferRelativeResize="0"/>
          <p:nvPr/>
        </p:nvPicPr>
        <p:blipFill rotWithShape="1">
          <a:blip r:embed="rId3">
            <a:alphaModFix/>
          </a:blip>
          <a:srcRect/>
          <a:stretch/>
        </p:blipFill>
        <p:spPr>
          <a:xfrm>
            <a:off x="3200400" y="2040"/>
            <a:ext cx="2667000" cy="15525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Footer 1">
  <p:cSld name="Content w/Footer 1">
    <p:spTree>
      <p:nvGrpSpPr>
        <p:cNvPr id="1" name="Shape 103"/>
        <p:cNvGrpSpPr/>
        <p:nvPr/>
      </p:nvGrpSpPr>
      <p:grpSpPr>
        <a:xfrm>
          <a:off x="0" y="0"/>
          <a:ext cx="0" cy="0"/>
          <a:chOff x="0" y="0"/>
          <a:chExt cx="0" cy="0"/>
        </a:xfrm>
      </p:grpSpPr>
      <p:sp>
        <p:nvSpPr>
          <p:cNvPr id="104" name="Google Shape;104;p53"/>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3"/>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6" name="Google Shape;106;p53"/>
          <p:cNvPicPr preferRelativeResize="0"/>
          <p:nvPr/>
        </p:nvPicPr>
        <p:blipFill rotWithShape="1">
          <a:blip r:embed="rId2">
            <a:alphaModFix/>
          </a:blip>
          <a:srcRect/>
          <a:stretch/>
        </p:blipFill>
        <p:spPr>
          <a:xfrm>
            <a:off x="94165" y="229041"/>
            <a:ext cx="1700129" cy="989718"/>
          </a:xfrm>
          <a:prstGeom prst="rect">
            <a:avLst/>
          </a:prstGeom>
          <a:noFill/>
          <a:ln>
            <a:noFill/>
          </a:ln>
        </p:spPr>
      </p:pic>
      <p:pic>
        <p:nvPicPr>
          <p:cNvPr id="107" name="Google Shape;107;p53"/>
          <p:cNvPicPr preferRelativeResize="0"/>
          <p:nvPr/>
        </p:nvPicPr>
        <p:blipFill rotWithShape="1">
          <a:blip r:embed="rId3">
            <a:alphaModFix/>
          </a:blip>
          <a:srcRect l="236" t="10364" r="-235" b="30816"/>
          <a:stretch/>
        </p:blipFill>
        <p:spPr>
          <a:xfrm>
            <a:off x="0" y="5249173"/>
            <a:ext cx="9144000" cy="168071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Footer 2">
  <p:cSld name="Content w/Footer 2">
    <p:spTree>
      <p:nvGrpSpPr>
        <p:cNvPr id="1" name="Shape 108"/>
        <p:cNvGrpSpPr/>
        <p:nvPr/>
      </p:nvGrpSpPr>
      <p:grpSpPr>
        <a:xfrm>
          <a:off x="0" y="0"/>
          <a:ext cx="0" cy="0"/>
          <a:chOff x="0" y="0"/>
          <a:chExt cx="0" cy="0"/>
        </a:xfrm>
      </p:grpSpPr>
      <p:sp>
        <p:nvSpPr>
          <p:cNvPr id="109" name="Google Shape;109;p54"/>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54"/>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1" name="Google Shape;111;p54"/>
          <p:cNvPicPr preferRelativeResize="0"/>
          <p:nvPr/>
        </p:nvPicPr>
        <p:blipFill rotWithShape="1">
          <a:blip r:embed="rId2">
            <a:alphaModFix/>
          </a:blip>
          <a:srcRect/>
          <a:stretch/>
        </p:blipFill>
        <p:spPr>
          <a:xfrm>
            <a:off x="94165" y="229041"/>
            <a:ext cx="1700129" cy="989718"/>
          </a:xfrm>
          <a:prstGeom prst="rect">
            <a:avLst/>
          </a:prstGeom>
          <a:noFill/>
          <a:ln>
            <a:noFill/>
          </a:ln>
        </p:spPr>
      </p:pic>
      <p:pic>
        <p:nvPicPr>
          <p:cNvPr id="112" name="Google Shape;112;p54" descr="A group of people smiling&#10;&#10;Description automatically generated with medium confidence"/>
          <p:cNvPicPr preferRelativeResize="0"/>
          <p:nvPr/>
        </p:nvPicPr>
        <p:blipFill rotWithShape="1">
          <a:blip r:embed="rId3">
            <a:alphaModFix/>
          </a:blip>
          <a:srcRect t="10901" b="7406"/>
          <a:stretch/>
        </p:blipFill>
        <p:spPr>
          <a:xfrm>
            <a:off x="0" y="5249173"/>
            <a:ext cx="9144000" cy="168071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13"/>
        <p:cNvGrpSpPr/>
        <p:nvPr/>
      </p:nvGrpSpPr>
      <p:grpSpPr>
        <a:xfrm>
          <a:off x="0" y="0"/>
          <a:ext cx="0" cy="0"/>
          <a:chOff x="0" y="0"/>
          <a:chExt cx="0" cy="0"/>
        </a:xfrm>
      </p:grpSpPr>
      <p:sp>
        <p:nvSpPr>
          <p:cNvPr id="114" name="Google Shape;114;p55"/>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55"/>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6" name="Google Shape;116;p55"/>
          <p:cNvPicPr preferRelativeResize="0"/>
          <p:nvPr/>
        </p:nvPicPr>
        <p:blipFill rotWithShape="1">
          <a:blip r:embed="rId2">
            <a:alphaModFix/>
          </a:blip>
          <a:srcRect/>
          <a:stretch/>
        </p:blipFill>
        <p:spPr>
          <a:xfrm>
            <a:off x="94165" y="228600"/>
            <a:ext cx="1700129" cy="990600"/>
          </a:xfrm>
          <a:prstGeom prst="rect">
            <a:avLst/>
          </a:prstGeom>
          <a:noFill/>
          <a:ln>
            <a:noFill/>
          </a:ln>
        </p:spPr>
      </p:pic>
      <p:pic>
        <p:nvPicPr>
          <p:cNvPr id="117" name="Google Shape;117;p55"/>
          <p:cNvPicPr preferRelativeResize="0"/>
          <p:nvPr/>
        </p:nvPicPr>
        <p:blipFill rotWithShape="1">
          <a:blip r:embed="rId3">
            <a:alphaModFix/>
          </a:blip>
          <a:srcRect t="11971" b="11970"/>
          <a:stretch/>
        </p:blipFill>
        <p:spPr>
          <a:xfrm>
            <a:off x="0" y="5249173"/>
            <a:ext cx="9144000" cy="168071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Footer 3">
  <p:cSld name="Content w/Footer 3">
    <p:spTree>
      <p:nvGrpSpPr>
        <p:cNvPr id="1" name="Shape 118"/>
        <p:cNvGrpSpPr/>
        <p:nvPr/>
      </p:nvGrpSpPr>
      <p:grpSpPr>
        <a:xfrm>
          <a:off x="0" y="0"/>
          <a:ext cx="0" cy="0"/>
          <a:chOff x="0" y="0"/>
          <a:chExt cx="0" cy="0"/>
        </a:xfrm>
      </p:grpSpPr>
      <p:sp>
        <p:nvSpPr>
          <p:cNvPr id="119" name="Google Shape;119;p56"/>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56"/>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1" name="Google Shape;121;p56"/>
          <p:cNvPicPr preferRelativeResize="0"/>
          <p:nvPr/>
        </p:nvPicPr>
        <p:blipFill rotWithShape="1">
          <a:blip r:embed="rId2">
            <a:alphaModFix/>
          </a:blip>
          <a:srcRect/>
          <a:stretch/>
        </p:blipFill>
        <p:spPr>
          <a:xfrm>
            <a:off x="94165" y="229041"/>
            <a:ext cx="1700129" cy="989718"/>
          </a:xfrm>
          <a:prstGeom prst="rect">
            <a:avLst/>
          </a:prstGeom>
          <a:noFill/>
          <a:ln>
            <a:noFill/>
          </a:ln>
        </p:spPr>
      </p:pic>
      <p:pic>
        <p:nvPicPr>
          <p:cNvPr id="122" name="Google Shape;122;p56"/>
          <p:cNvPicPr preferRelativeResize="0"/>
          <p:nvPr/>
        </p:nvPicPr>
        <p:blipFill rotWithShape="1">
          <a:blip r:embed="rId3">
            <a:alphaModFix/>
          </a:blip>
          <a:srcRect t="11971" b="11970"/>
          <a:stretch/>
        </p:blipFill>
        <p:spPr>
          <a:xfrm>
            <a:off x="0" y="5249173"/>
            <a:ext cx="9144000" cy="168071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Footer 4">
  <p:cSld name="Content w/Footer 4">
    <p:spTree>
      <p:nvGrpSpPr>
        <p:cNvPr id="1" name="Shape 123"/>
        <p:cNvGrpSpPr/>
        <p:nvPr/>
      </p:nvGrpSpPr>
      <p:grpSpPr>
        <a:xfrm>
          <a:off x="0" y="0"/>
          <a:ext cx="0" cy="0"/>
          <a:chOff x="0" y="0"/>
          <a:chExt cx="0" cy="0"/>
        </a:xfrm>
      </p:grpSpPr>
      <p:sp>
        <p:nvSpPr>
          <p:cNvPr id="124" name="Google Shape;124;p57"/>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57"/>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6" name="Google Shape;126;p57"/>
          <p:cNvPicPr preferRelativeResize="0"/>
          <p:nvPr/>
        </p:nvPicPr>
        <p:blipFill rotWithShape="1">
          <a:blip r:embed="rId2">
            <a:alphaModFix/>
          </a:blip>
          <a:srcRect/>
          <a:stretch/>
        </p:blipFill>
        <p:spPr>
          <a:xfrm>
            <a:off x="94165" y="229041"/>
            <a:ext cx="1700129" cy="989718"/>
          </a:xfrm>
          <a:prstGeom prst="rect">
            <a:avLst/>
          </a:prstGeom>
          <a:noFill/>
          <a:ln>
            <a:noFill/>
          </a:ln>
        </p:spPr>
      </p:pic>
      <p:pic>
        <p:nvPicPr>
          <p:cNvPr id="127" name="Google Shape;127;p57"/>
          <p:cNvPicPr preferRelativeResize="0"/>
          <p:nvPr/>
        </p:nvPicPr>
        <p:blipFill rotWithShape="1">
          <a:blip r:embed="rId3">
            <a:alphaModFix/>
          </a:blip>
          <a:srcRect l="126" t="52" r="-125" b="39102"/>
          <a:stretch/>
        </p:blipFill>
        <p:spPr>
          <a:xfrm>
            <a:off x="11502" y="5183038"/>
            <a:ext cx="9144000" cy="1680713"/>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1" type="twoObj">
  <p:cSld name="TWO_OBJECTS">
    <p:spTree>
      <p:nvGrpSpPr>
        <p:cNvPr id="1" name="Shape 128"/>
        <p:cNvGrpSpPr/>
        <p:nvPr/>
      </p:nvGrpSpPr>
      <p:grpSpPr>
        <a:xfrm>
          <a:off x="0" y="0"/>
          <a:ext cx="0" cy="0"/>
          <a:chOff x="0" y="0"/>
          <a:chExt cx="0" cy="0"/>
        </a:xfrm>
      </p:grpSpPr>
      <p:sp>
        <p:nvSpPr>
          <p:cNvPr id="129" name="Google Shape;129;p58"/>
          <p:cNvSpPr txBox="1">
            <a:spLocks noGrp="1"/>
          </p:cNvSpPr>
          <p:nvPr>
            <p:ph type="title"/>
          </p:nvPr>
        </p:nvSpPr>
        <p:spPr>
          <a:xfrm>
            <a:off x="2743200" y="256814"/>
            <a:ext cx="5943600" cy="1143000"/>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800"/>
              <a:buFont typeface="Verdana"/>
              <a:buNone/>
              <a:defRPr sz="38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58"/>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31" name="Google Shape;131;p58"/>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pic>
        <p:nvPicPr>
          <p:cNvPr id="132" name="Google Shape;132;p58"/>
          <p:cNvPicPr preferRelativeResize="0"/>
          <p:nvPr/>
        </p:nvPicPr>
        <p:blipFill rotWithShape="1">
          <a:blip r:embed="rId2">
            <a:alphaModFix/>
          </a:blip>
          <a:srcRect/>
          <a:stretch/>
        </p:blipFill>
        <p:spPr>
          <a:xfrm>
            <a:off x="48426" y="49986"/>
            <a:ext cx="2667000" cy="1556656"/>
          </a:xfrm>
          <a:prstGeom prst="rect">
            <a:avLst/>
          </a:prstGeom>
          <a:noFill/>
          <a:ln>
            <a:noFill/>
          </a:ln>
        </p:spPr>
      </p:pic>
      <p:pic>
        <p:nvPicPr>
          <p:cNvPr id="133" name="Google Shape;133;p58"/>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NL">
  <p:cSld name="Comparison NL">
    <p:spTree>
      <p:nvGrpSpPr>
        <p:cNvPr id="1" name="Shape 134"/>
        <p:cNvGrpSpPr/>
        <p:nvPr/>
      </p:nvGrpSpPr>
      <p:grpSpPr>
        <a:xfrm>
          <a:off x="0" y="0"/>
          <a:ext cx="0" cy="0"/>
          <a:chOff x="0" y="0"/>
          <a:chExt cx="0" cy="0"/>
        </a:xfrm>
      </p:grpSpPr>
      <p:sp>
        <p:nvSpPr>
          <p:cNvPr id="135" name="Google Shape;135;p59"/>
          <p:cNvSpPr txBox="1">
            <a:spLocks noGrp="1"/>
          </p:cNvSpPr>
          <p:nvPr>
            <p:ph type="title"/>
          </p:nvPr>
        </p:nvSpPr>
        <p:spPr>
          <a:xfrm>
            <a:off x="2743200" y="256814"/>
            <a:ext cx="5943600" cy="1143000"/>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800"/>
              <a:buFont typeface="Verdana"/>
              <a:buNone/>
              <a:defRPr sz="38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59"/>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37" name="Google Shape;137;p59"/>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pic>
        <p:nvPicPr>
          <p:cNvPr id="138" name="Google Shape;138;p59"/>
          <p:cNvPicPr preferRelativeResize="0"/>
          <p:nvPr/>
        </p:nvPicPr>
        <p:blipFill rotWithShape="1">
          <a:blip r:embed="rId2">
            <a:alphaModFix/>
          </a:blip>
          <a:srcRect/>
          <a:stretch/>
        </p:blipFill>
        <p:spPr>
          <a:xfrm>
            <a:off x="48426" y="49986"/>
            <a:ext cx="2667000" cy="155665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2 NL">
  <p:cSld name="Comparison 2 NL">
    <p:spTree>
      <p:nvGrpSpPr>
        <p:cNvPr id="1" name="Shape 139"/>
        <p:cNvGrpSpPr/>
        <p:nvPr/>
      </p:nvGrpSpPr>
      <p:grpSpPr>
        <a:xfrm>
          <a:off x="0" y="0"/>
          <a:ext cx="0" cy="0"/>
          <a:chOff x="0" y="0"/>
          <a:chExt cx="0" cy="0"/>
        </a:xfrm>
      </p:grpSpPr>
      <p:sp>
        <p:nvSpPr>
          <p:cNvPr id="140" name="Google Shape;140;p60"/>
          <p:cNvSpPr txBox="1">
            <a:spLocks noGrp="1"/>
          </p:cNvSpPr>
          <p:nvPr>
            <p:ph type="title"/>
          </p:nvPr>
        </p:nvSpPr>
        <p:spPr>
          <a:xfrm>
            <a:off x="457200" y="250507"/>
            <a:ext cx="8229600" cy="1325563"/>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60"/>
          <p:cNvSpPr txBox="1">
            <a:spLocks noGrp="1"/>
          </p:cNvSpPr>
          <p:nvPr>
            <p:ph type="body" idx="1"/>
          </p:nvPr>
        </p:nvSpPr>
        <p:spPr>
          <a:xfrm>
            <a:off x="912813" y="1666567"/>
            <a:ext cx="3582988" cy="657533"/>
          </a:xfrm>
          <a:prstGeom prst="rect">
            <a:avLst/>
          </a:prstGeom>
          <a:solidFill>
            <a:srgbClr val="003369">
              <a:alpha val="74509"/>
            </a:srgbClr>
          </a:solid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2" name="Google Shape;142;p60"/>
          <p:cNvSpPr txBox="1">
            <a:spLocks noGrp="1"/>
          </p:cNvSpPr>
          <p:nvPr>
            <p:ph type="body" idx="2"/>
          </p:nvPr>
        </p:nvSpPr>
        <p:spPr>
          <a:xfrm>
            <a:off x="465826" y="2451651"/>
            <a:ext cx="4040188" cy="367451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143" name="Google Shape;143;p60"/>
          <p:cNvSpPr txBox="1">
            <a:spLocks noGrp="1"/>
          </p:cNvSpPr>
          <p:nvPr>
            <p:ph type="body" idx="3"/>
          </p:nvPr>
        </p:nvSpPr>
        <p:spPr>
          <a:xfrm>
            <a:off x="5105400" y="1673500"/>
            <a:ext cx="3581400" cy="639762"/>
          </a:xfrm>
          <a:prstGeom prst="rect">
            <a:avLst/>
          </a:prstGeom>
          <a:solidFill>
            <a:srgbClr val="003369">
              <a:alpha val="74509"/>
            </a:srgbClr>
          </a:solid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4" name="Google Shape;144;p60"/>
          <p:cNvSpPr txBox="1">
            <a:spLocks noGrp="1"/>
          </p:cNvSpPr>
          <p:nvPr>
            <p:ph type="body" idx="4"/>
          </p:nvPr>
        </p:nvSpPr>
        <p:spPr>
          <a:xfrm>
            <a:off x="4648200" y="2451649"/>
            <a:ext cx="4038600" cy="367451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145" name="Google Shape;145;p60"/>
          <p:cNvSpPr/>
          <p:nvPr/>
        </p:nvSpPr>
        <p:spPr>
          <a:xfrm>
            <a:off x="457200" y="1672590"/>
            <a:ext cx="457200" cy="651510"/>
          </a:xfrm>
          <a:prstGeom prst="rect">
            <a:avLst/>
          </a:prstGeom>
          <a:solidFill>
            <a:srgbClr val="D8DD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146" name="Google Shape;146;p60"/>
          <p:cNvSpPr/>
          <p:nvPr/>
        </p:nvSpPr>
        <p:spPr>
          <a:xfrm>
            <a:off x="4648200" y="1666566"/>
            <a:ext cx="457200" cy="646695"/>
          </a:xfrm>
          <a:prstGeom prst="rect">
            <a:avLst/>
          </a:prstGeom>
          <a:solidFill>
            <a:srgbClr val="D8DDE5">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7"/>
        <p:cNvGrpSpPr/>
        <p:nvPr/>
      </p:nvGrpSpPr>
      <p:grpSpPr>
        <a:xfrm>
          <a:off x="0" y="0"/>
          <a:ext cx="0" cy="0"/>
          <a:chOff x="0" y="0"/>
          <a:chExt cx="0" cy="0"/>
        </a:xfrm>
      </p:grpSpPr>
      <p:sp>
        <p:nvSpPr>
          <p:cNvPr id="148" name="Google Shape;148;p61"/>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61"/>
          <p:cNvSpPr txBox="1">
            <a:spLocks noGrp="1"/>
          </p:cNvSpPr>
          <p:nvPr>
            <p:ph type="body" idx="1"/>
          </p:nvPr>
        </p:nvSpPr>
        <p:spPr>
          <a:xfrm>
            <a:off x="3575050" y="273051"/>
            <a:ext cx="5111750" cy="5674828"/>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0" name="Google Shape;150;p61"/>
          <p:cNvSpPr txBox="1">
            <a:spLocks noGrp="1"/>
          </p:cNvSpPr>
          <p:nvPr>
            <p:ph type="body" idx="2"/>
          </p:nvPr>
        </p:nvSpPr>
        <p:spPr>
          <a:xfrm>
            <a:off x="457200" y="1435101"/>
            <a:ext cx="3008313" cy="4512778"/>
          </a:xfrm>
          <a:prstGeom prst="rect">
            <a:avLst/>
          </a:prstGeom>
          <a:solidFill>
            <a:srgbClr val="003369">
              <a:alpha val="74509"/>
            </a:srgbClr>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51" name="Google Shape;151;p61"/>
          <p:cNvSpPr/>
          <p:nvPr/>
        </p:nvSpPr>
        <p:spPr>
          <a:xfrm>
            <a:off x="457200" y="273362"/>
            <a:ext cx="457200" cy="1161288"/>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2" name="Google Shape;152;p61"/>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NL">
  <p:cSld name="Content with Caption NL">
    <p:spTree>
      <p:nvGrpSpPr>
        <p:cNvPr id="1" name="Shape 153"/>
        <p:cNvGrpSpPr/>
        <p:nvPr/>
      </p:nvGrpSpPr>
      <p:grpSpPr>
        <a:xfrm>
          <a:off x="0" y="0"/>
          <a:ext cx="0" cy="0"/>
          <a:chOff x="0" y="0"/>
          <a:chExt cx="0" cy="0"/>
        </a:xfrm>
      </p:grpSpPr>
      <p:sp>
        <p:nvSpPr>
          <p:cNvPr id="154" name="Google Shape;154;p62"/>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62"/>
          <p:cNvSpPr txBox="1">
            <a:spLocks noGrp="1"/>
          </p:cNvSpPr>
          <p:nvPr>
            <p:ph type="body" idx="1"/>
          </p:nvPr>
        </p:nvSpPr>
        <p:spPr>
          <a:xfrm>
            <a:off x="3575050" y="273051"/>
            <a:ext cx="5111750" cy="5674828"/>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6" name="Google Shape;156;p62"/>
          <p:cNvSpPr txBox="1">
            <a:spLocks noGrp="1"/>
          </p:cNvSpPr>
          <p:nvPr>
            <p:ph type="body" idx="2"/>
          </p:nvPr>
        </p:nvSpPr>
        <p:spPr>
          <a:xfrm>
            <a:off x="457200" y="1435101"/>
            <a:ext cx="3008313" cy="4512778"/>
          </a:xfrm>
          <a:prstGeom prst="rect">
            <a:avLst/>
          </a:prstGeom>
          <a:solidFill>
            <a:srgbClr val="003369">
              <a:alpha val="74509"/>
            </a:srgbClr>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57" name="Google Shape;157;p62"/>
          <p:cNvSpPr/>
          <p:nvPr/>
        </p:nvSpPr>
        <p:spPr>
          <a:xfrm>
            <a:off x="457200" y="273362"/>
            <a:ext cx="457200" cy="1161288"/>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22"/>
        <p:cNvGrpSpPr/>
        <p:nvPr/>
      </p:nvGrpSpPr>
      <p:grpSpPr>
        <a:xfrm>
          <a:off x="0" y="0"/>
          <a:ext cx="0" cy="0"/>
          <a:chOff x="0" y="0"/>
          <a:chExt cx="0" cy="0"/>
        </a:xfrm>
      </p:grpSpPr>
      <p:pic>
        <p:nvPicPr>
          <p:cNvPr id="23" name="Google Shape;23;p12"/>
          <p:cNvPicPr preferRelativeResize="0"/>
          <p:nvPr/>
        </p:nvPicPr>
        <p:blipFill rotWithShape="1">
          <a:blip r:embed="rId2">
            <a:alphaModFix/>
          </a:blip>
          <a:srcRect/>
          <a:stretch/>
        </p:blipFill>
        <p:spPr>
          <a:xfrm>
            <a:off x="0" y="1876147"/>
            <a:ext cx="9147018" cy="2210529"/>
          </a:xfrm>
          <a:prstGeom prst="rect">
            <a:avLst/>
          </a:prstGeom>
          <a:noFill/>
          <a:ln>
            <a:noFill/>
          </a:ln>
        </p:spPr>
      </p:pic>
      <p:sp>
        <p:nvSpPr>
          <p:cNvPr id="24" name="Google Shape;24;p12"/>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2"/>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26" name="Google Shape;26;p12"/>
          <p:cNvPicPr preferRelativeResize="0"/>
          <p:nvPr/>
        </p:nvPicPr>
        <p:blipFill rotWithShape="1">
          <a:blip r:embed="rId3">
            <a:alphaModFix/>
          </a:blip>
          <a:srcRect/>
          <a:stretch/>
        </p:blipFill>
        <p:spPr>
          <a:xfrm>
            <a:off x="3200400" y="2040"/>
            <a:ext cx="2667000" cy="155257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58"/>
        <p:cNvGrpSpPr/>
        <p:nvPr/>
      </p:nvGrpSpPr>
      <p:grpSpPr>
        <a:xfrm>
          <a:off x="0" y="0"/>
          <a:ext cx="0" cy="0"/>
          <a:chOff x="0" y="0"/>
          <a:chExt cx="0" cy="0"/>
        </a:xfrm>
      </p:grpSpPr>
      <p:sp>
        <p:nvSpPr>
          <p:cNvPr id="159" name="Google Shape;159;p63"/>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63"/>
          <p:cNvSpPr txBox="1">
            <a:spLocks noGrp="1"/>
          </p:cNvSpPr>
          <p:nvPr>
            <p:ph type="body" idx="1"/>
          </p:nvPr>
        </p:nvSpPr>
        <p:spPr>
          <a:xfrm>
            <a:off x="3575050" y="273051"/>
            <a:ext cx="5111750" cy="5674828"/>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61" name="Google Shape;161;p63"/>
          <p:cNvSpPr/>
          <p:nvPr/>
        </p:nvSpPr>
        <p:spPr>
          <a:xfrm>
            <a:off x="457200" y="273362"/>
            <a:ext cx="457200" cy="1161288"/>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2" name="Google Shape;162;p63"/>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Header Only">
  <p:cSld name="1_Header Only">
    <p:spTree>
      <p:nvGrpSpPr>
        <p:cNvPr id="1" name="Shape 163"/>
        <p:cNvGrpSpPr/>
        <p:nvPr/>
      </p:nvGrpSpPr>
      <p:grpSpPr>
        <a:xfrm>
          <a:off x="0" y="0"/>
          <a:ext cx="0" cy="0"/>
          <a:chOff x="0" y="0"/>
          <a:chExt cx="0" cy="0"/>
        </a:xfrm>
      </p:grpSpPr>
      <p:sp>
        <p:nvSpPr>
          <p:cNvPr id="164" name="Google Shape;164;p64"/>
          <p:cNvSpPr txBox="1">
            <a:spLocks noGrp="1"/>
          </p:cNvSpPr>
          <p:nvPr>
            <p:ph type="title"/>
          </p:nvPr>
        </p:nvSpPr>
        <p:spPr>
          <a:xfrm>
            <a:off x="628650" y="202259"/>
            <a:ext cx="7886700" cy="1325563"/>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5" name="Google Shape;165;p64"/>
          <p:cNvPicPr preferRelativeResize="0"/>
          <p:nvPr/>
        </p:nvPicPr>
        <p:blipFill rotWithShape="1">
          <a:blip r:embed="rId2">
            <a:alphaModFix/>
          </a:blip>
          <a:srcRect/>
          <a:stretch/>
        </p:blipFill>
        <p:spPr>
          <a:xfrm>
            <a:off x="7467600" y="5947878"/>
            <a:ext cx="1559301" cy="910122"/>
          </a:xfrm>
          <a:prstGeom prst="rect">
            <a:avLst/>
          </a:prstGeom>
          <a:noFill/>
          <a:ln>
            <a:noFill/>
          </a:ln>
        </p:spPr>
      </p:pic>
      <p:grpSp>
        <p:nvGrpSpPr>
          <p:cNvPr id="166" name="Google Shape;166;p64"/>
          <p:cNvGrpSpPr/>
          <p:nvPr/>
        </p:nvGrpSpPr>
        <p:grpSpPr>
          <a:xfrm>
            <a:off x="2144995" y="3177707"/>
            <a:ext cx="4854010" cy="1143000"/>
            <a:chOff x="1981200" y="1826567"/>
            <a:chExt cx="4854010" cy="1143000"/>
          </a:xfrm>
        </p:grpSpPr>
        <p:pic>
          <p:nvPicPr>
            <p:cNvPr id="167" name="Google Shape;167;p64">
              <a:hlinkClick r:id="rId3"/>
            </p:cNvPr>
            <p:cNvPicPr preferRelativeResize="0"/>
            <p:nvPr/>
          </p:nvPicPr>
          <p:blipFill rotWithShape="1">
            <a:blip r:embed="rId4">
              <a:alphaModFix/>
            </a:blip>
            <a:srcRect/>
            <a:stretch/>
          </p:blipFill>
          <p:spPr>
            <a:xfrm>
              <a:off x="1981200" y="1826567"/>
              <a:ext cx="1143000" cy="1143000"/>
            </a:xfrm>
            <a:prstGeom prst="rect">
              <a:avLst/>
            </a:prstGeom>
            <a:noFill/>
            <a:ln>
              <a:noFill/>
            </a:ln>
          </p:spPr>
        </p:pic>
        <p:sp>
          <p:nvSpPr>
            <p:cNvPr id="168" name="Google Shape;168;p64"/>
            <p:cNvSpPr txBox="1"/>
            <p:nvPr/>
          </p:nvSpPr>
          <p:spPr>
            <a:xfrm>
              <a:off x="3544367" y="2167234"/>
              <a:ext cx="329084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Twitter – </a:t>
              </a:r>
              <a:r>
                <a:rPr lang="en-US" sz="24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VTSS_RIC</a:t>
              </a:r>
              <a:endParaRPr sz="2400" b="0" i="0" u="none" strike="noStrike" cap="none">
                <a:solidFill>
                  <a:schemeClr val="dk1"/>
                </a:solidFill>
                <a:latin typeface="Arial"/>
                <a:ea typeface="Arial"/>
                <a:cs typeface="Arial"/>
                <a:sym typeface="Arial"/>
              </a:endParaRPr>
            </a:p>
          </p:txBody>
        </p:sp>
      </p:grpSp>
      <p:grpSp>
        <p:nvGrpSpPr>
          <p:cNvPr id="169" name="Google Shape;169;p64"/>
          <p:cNvGrpSpPr/>
          <p:nvPr/>
        </p:nvGrpSpPr>
        <p:grpSpPr>
          <a:xfrm>
            <a:off x="2050634" y="4545484"/>
            <a:ext cx="5042731" cy="1143000"/>
            <a:chOff x="1981200" y="3426768"/>
            <a:chExt cx="5042731" cy="1143000"/>
          </a:xfrm>
        </p:grpSpPr>
        <p:pic>
          <p:nvPicPr>
            <p:cNvPr id="170" name="Google Shape;170;p64">
              <a:hlinkClick r:id="rId5"/>
            </p:cNvPr>
            <p:cNvPicPr preferRelativeResize="0"/>
            <p:nvPr/>
          </p:nvPicPr>
          <p:blipFill rotWithShape="1">
            <a:blip r:embed="rId6">
              <a:alphaModFix/>
            </a:blip>
            <a:srcRect/>
            <a:stretch/>
          </p:blipFill>
          <p:spPr>
            <a:xfrm>
              <a:off x="1981200" y="3426768"/>
              <a:ext cx="1143000" cy="1143000"/>
            </a:xfrm>
            <a:prstGeom prst="rect">
              <a:avLst/>
            </a:prstGeom>
            <a:noFill/>
            <a:ln>
              <a:noFill/>
            </a:ln>
          </p:spPr>
        </p:pic>
        <p:sp>
          <p:nvSpPr>
            <p:cNvPr id="171" name="Google Shape;171;p64"/>
            <p:cNvSpPr txBox="1"/>
            <p:nvPr/>
          </p:nvSpPr>
          <p:spPr>
            <a:xfrm>
              <a:off x="3547217" y="3767437"/>
              <a:ext cx="347671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Facebook – </a:t>
              </a:r>
              <a:r>
                <a:rPr lang="en-US" sz="24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VTSSRIC</a:t>
              </a:r>
              <a:endParaRPr sz="2400" b="0" i="0" u="none" strike="noStrike" cap="none">
                <a:solidFill>
                  <a:schemeClr val="dk1"/>
                </a:solidFill>
                <a:latin typeface="Arial"/>
                <a:ea typeface="Arial"/>
                <a:cs typeface="Arial"/>
                <a:sym typeface="Arial"/>
              </a:endParaRPr>
            </a:p>
          </p:txBody>
        </p:sp>
      </p:grpSp>
      <p:sp>
        <p:nvSpPr>
          <p:cNvPr id="172" name="Google Shape;172;p64"/>
          <p:cNvSpPr txBox="1"/>
          <p:nvPr/>
        </p:nvSpPr>
        <p:spPr>
          <a:xfrm>
            <a:off x="1066800" y="1752600"/>
            <a:ext cx="678180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Thank you for attending and please feel free to tag us at any of our social media handles below!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176"/>
        <p:cNvGrpSpPr/>
        <p:nvPr/>
      </p:nvGrpSpPr>
      <p:grpSpPr>
        <a:xfrm>
          <a:off x="0" y="0"/>
          <a:ext cx="0" cy="0"/>
          <a:chOff x="0" y="0"/>
          <a:chExt cx="0" cy="0"/>
        </a:xfrm>
      </p:grpSpPr>
      <p:pic>
        <p:nvPicPr>
          <p:cNvPr id="177" name="Google Shape;177;g1e4bc8bfdb8_0_170"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178" name="Google Shape;178;g1e4bc8bfdb8_0_170"/>
          <p:cNvSpPr txBox="1">
            <a:spLocks noGrp="1"/>
          </p:cNvSpPr>
          <p:nvPr>
            <p:ph type="ctrTitle"/>
          </p:nvPr>
        </p:nvSpPr>
        <p:spPr>
          <a:xfrm>
            <a:off x="953254" y="3671154"/>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9" name="Google Shape;179;g1e4bc8bfdb8_0_170"/>
          <p:cNvSpPr txBox="1">
            <a:spLocks noGrp="1"/>
          </p:cNvSpPr>
          <p:nvPr>
            <p:ph type="subTitle" idx="1"/>
          </p:nvPr>
        </p:nvSpPr>
        <p:spPr>
          <a:xfrm>
            <a:off x="1373109" y="52578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180" name="Google Shape;180;g1e4bc8bfdb8_0_170"/>
          <p:cNvPicPr preferRelativeResize="0"/>
          <p:nvPr/>
        </p:nvPicPr>
        <p:blipFill rotWithShape="1">
          <a:blip r:embed="rId3">
            <a:alphaModFix/>
          </a:blip>
          <a:srcRect/>
          <a:stretch/>
        </p:blipFill>
        <p:spPr>
          <a:xfrm>
            <a:off x="3200400" y="0"/>
            <a:ext cx="2666999" cy="1556656"/>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181"/>
        <p:cNvGrpSpPr/>
        <p:nvPr/>
      </p:nvGrpSpPr>
      <p:grpSpPr>
        <a:xfrm>
          <a:off x="0" y="0"/>
          <a:ext cx="0" cy="0"/>
          <a:chOff x="0" y="0"/>
          <a:chExt cx="0" cy="0"/>
        </a:xfrm>
      </p:grpSpPr>
      <p:pic>
        <p:nvPicPr>
          <p:cNvPr id="182" name="Google Shape;182;g1e4bc8bfdb8_0_175"/>
          <p:cNvPicPr preferRelativeResize="0"/>
          <p:nvPr/>
        </p:nvPicPr>
        <p:blipFill rotWithShape="1">
          <a:blip r:embed="rId2">
            <a:alphaModFix/>
          </a:blip>
          <a:srcRect/>
          <a:stretch/>
        </p:blipFill>
        <p:spPr>
          <a:xfrm>
            <a:off x="0" y="1876147"/>
            <a:ext cx="9147019" cy="2210529"/>
          </a:xfrm>
          <a:prstGeom prst="rect">
            <a:avLst/>
          </a:prstGeom>
          <a:noFill/>
          <a:ln>
            <a:noFill/>
          </a:ln>
        </p:spPr>
      </p:pic>
      <p:sp>
        <p:nvSpPr>
          <p:cNvPr id="183" name="Google Shape;183;g1e4bc8bfdb8_0_175"/>
          <p:cNvSpPr txBox="1">
            <a:spLocks noGrp="1"/>
          </p:cNvSpPr>
          <p:nvPr>
            <p:ph type="ctrTitle"/>
          </p:nvPr>
        </p:nvSpPr>
        <p:spPr>
          <a:xfrm>
            <a:off x="953254" y="3671154"/>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4" name="Google Shape;184;g1e4bc8bfdb8_0_175"/>
          <p:cNvSpPr txBox="1">
            <a:spLocks noGrp="1"/>
          </p:cNvSpPr>
          <p:nvPr>
            <p:ph type="subTitle" idx="1"/>
          </p:nvPr>
        </p:nvSpPr>
        <p:spPr>
          <a:xfrm>
            <a:off x="1373109" y="52578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185" name="Google Shape;185;g1e4bc8bfdb8_0_175"/>
          <p:cNvPicPr preferRelativeResize="0"/>
          <p:nvPr/>
        </p:nvPicPr>
        <p:blipFill rotWithShape="1">
          <a:blip r:embed="rId3">
            <a:alphaModFix/>
          </a:blip>
          <a:srcRect/>
          <a:stretch/>
        </p:blipFill>
        <p:spPr>
          <a:xfrm>
            <a:off x="3200400" y="2040"/>
            <a:ext cx="2667000" cy="155257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186"/>
        <p:cNvGrpSpPr/>
        <p:nvPr/>
      </p:nvGrpSpPr>
      <p:grpSpPr>
        <a:xfrm>
          <a:off x="0" y="0"/>
          <a:ext cx="0" cy="0"/>
          <a:chOff x="0" y="0"/>
          <a:chExt cx="0" cy="0"/>
        </a:xfrm>
      </p:grpSpPr>
      <p:pic>
        <p:nvPicPr>
          <p:cNvPr id="187" name="Google Shape;187;g1e4bc8bfdb8_0_180"/>
          <p:cNvPicPr preferRelativeResize="0"/>
          <p:nvPr/>
        </p:nvPicPr>
        <p:blipFill rotWithShape="1">
          <a:blip r:embed="rId2">
            <a:alphaModFix/>
          </a:blip>
          <a:srcRect/>
          <a:stretch/>
        </p:blipFill>
        <p:spPr>
          <a:xfrm>
            <a:off x="0" y="1876147"/>
            <a:ext cx="9147019" cy="2210529"/>
          </a:xfrm>
          <a:prstGeom prst="rect">
            <a:avLst/>
          </a:prstGeom>
          <a:noFill/>
          <a:ln>
            <a:noFill/>
          </a:ln>
        </p:spPr>
      </p:pic>
      <p:sp>
        <p:nvSpPr>
          <p:cNvPr id="188" name="Google Shape;188;g1e4bc8bfdb8_0_180"/>
          <p:cNvSpPr txBox="1">
            <a:spLocks noGrp="1"/>
          </p:cNvSpPr>
          <p:nvPr>
            <p:ph type="ctrTitle"/>
          </p:nvPr>
        </p:nvSpPr>
        <p:spPr>
          <a:xfrm>
            <a:off x="953254" y="3671154"/>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9" name="Google Shape;189;g1e4bc8bfdb8_0_180"/>
          <p:cNvSpPr txBox="1">
            <a:spLocks noGrp="1"/>
          </p:cNvSpPr>
          <p:nvPr>
            <p:ph type="subTitle" idx="1"/>
          </p:nvPr>
        </p:nvSpPr>
        <p:spPr>
          <a:xfrm>
            <a:off x="1373109" y="52578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190" name="Google Shape;190;g1e4bc8bfdb8_0_180"/>
          <p:cNvPicPr preferRelativeResize="0"/>
          <p:nvPr/>
        </p:nvPicPr>
        <p:blipFill rotWithShape="1">
          <a:blip r:embed="rId3">
            <a:alphaModFix/>
          </a:blip>
          <a:srcRect/>
          <a:stretch/>
        </p:blipFill>
        <p:spPr>
          <a:xfrm>
            <a:off x="3200400" y="2040"/>
            <a:ext cx="2667000" cy="155257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4">
  <p:cSld name="Title Slide  4">
    <p:spTree>
      <p:nvGrpSpPr>
        <p:cNvPr id="1" name="Shape 191"/>
        <p:cNvGrpSpPr/>
        <p:nvPr/>
      </p:nvGrpSpPr>
      <p:grpSpPr>
        <a:xfrm>
          <a:off x="0" y="0"/>
          <a:ext cx="0" cy="0"/>
          <a:chOff x="0" y="0"/>
          <a:chExt cx="0" cy="0"/>
        </a:xfrm>
      </p:grpSpPr>
      <p:pic>
        <p:nvPicPr>
          <p:cNvPr id="192" name="Google Shape;192;g1e4bc8bfdb8_0_185"/>
          <p:cNvPicPr preferRelativeResize="0"/>
          <p:nvPr/>
        </p:nvPicPr>
        <p:blipFill rotWithShape="1">
          <a:blip r:embed="rId2">
            <a:alphaModFix/>
          </a:blip>
          <a:srcRect/>
          <a:stretch/>
        </p:blipFill>
        <p:spPr>
          <a:xfrm>
            <a:off x="0" y="1876147"/>
            <a:ext cx="9147019" cy="2210529"/>
          </a:xfrm>
          <a:prstGeom prst="rect">
            <a:avLst/>
          </a:prstGeom>
          <a:noFill/>
          <a:ln>
            <a:noFill/>
          </a:ln>
        </p:spPr>
      </p:pic>
      <p:sp>
        <p:nvSpPr>
          <p:cNvPr id="193" name="Google Shape;193;g1e4bc8bfdb8_0_185"/>
          <p:cNvSpPr txBox="1">
            <a:spLocks noGrp="1"/>
          </p:cNvSpPr>
          <p:nvPr>
            <p:ph type="ctrTitle"/>
          </p:nvPr>
        </p:nvSpPr>
        <p:spPr>
          <a:xfrm>
            <a:off x="953254" y="3671154"/>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4" name="Google Shape;194;g1e4bc8bfdb8_0_185"/>
          <p:cNvSpPr txBox="1">
            <a:spLocks noGrp="1"/>
          </p:cNvSpPr>
          <p:nvPr>
            <p:ph type="subTitle" idx="1"/>
          </p:nvPr>
        </p:nvSpPr>
        <p:spPr>
          <a:xfrm>
            <a:off x="1373109" y="52578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195" name="Google Shape;195;g1e4bc8bfdb8_0_185"/>
          <p:cNvPicPr preferRelativeResize="0"/>
          <p:nvPr/>
        </p:nvPicPr>
        <p:blipFill rotWithShape="1">
          <a:blip r:embed="rId3">
            <a:alphaModFix/>
          </a:blip>
          <a:srcRect/>
          <a:stretch/>
        </p:blipFill>
        <p:spPr>
          <a:xfrm>
            <a:off x="3200401" y="2040"/>
            <a:ext cx="2666998" cy="1552574"/>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5">
  <p:cSld name="Title Slide 5">
    <p:spTree>
      <p:nvGrpSpPr>
        <p:cNvPr id="1" name="Shape 196"/>
        <p:cNvGrpSpPr/>
        <p:nvPr/>
      </p:nvGrpSpPr>
      <p:grpSpPr>
        <a:xfrm>
          <a:off x="0" y="0"/>
          <a:ext cx="0" cy="0"/>
          <a:chOff x="0" y="0"/>
          <a:chExt cx="0" cy="0"/>
        </a:xfrm>
      </p:grpSpPr>
      <p:pic>
        <p:nvPicPr>
          <p:cNvPr id="197" name="Google Shape;197;g1e4bc8bfdb8_0_190"/>
          <p:cNvPicPr preferRelativeResize="0"/>
          <p:nvPr/>
        </p:nvPicPr>
        <p:blipFill rotWithShape="1">
          <a:blip r:embed="rId2">
            <a:alphaModFix/>
          </a:blip>
          <a:srcRect/>
          <a:stretch/>
        </p:blipFill>
        <p:spPr>
          <a:xfrm>
            <a:off x="0" y="1599831"/>
            <a:ext cx="9147019" cy="2763161"/>
          </a:xfrm>
          <a:prstGeom prst="rect">
            <a:avLst/>
          </a:prstGeom>
          <a:noFill/>
          <a:ln>
            <a:noFill/>
          </a:ln>
        </p:spPr>
      </p:pic>
      <p:sp>
        <p:nvSpPr>
          <p:cNvPr id="198" name="Google Shape;198;g1e4bc8bfdb8_0_190"/>
          <p:cNvSpPr txBox="1">
            <a:spLocks noGrp="1"/>
          </p:cNvSpPr>
          <p:nvPr>
            <p:ph type="ctrTitle"/>
          </p:nvPr>
        </p:nvSpPr>
        <p:spPr>
          <a:xfrm>
            <a:off x="953254" y="3671154"/>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9" name="Google Shape;199;g1e4bc8bfdb8_0_190"/>
          <p:cNvSpPr txBox="1">
            <a:spLocks noGrp="1"/>
          </p:cNvSpPr>
          <p:nvPr>
            <p:ph type="subTitle" idx="1"/>
          </p:nvPr>
        </p:nvSpPr>
        <p:spPr>
          <a:xfrm>
            <a:off x="1373109" y="52578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200" name="Google Shape;200;g1e4bc8bfdb8_0_190"/>
          <p:cNvPicPr preferRelativeResize="0"/>
          <p:nvPr/>
        </p:nvPicPr>
        <p:blipFill rotWithShape="1">
          <a:blip r:embed="rId3">
            <a:alphaModFix/>
          </a:blip>
          <a:srcRect/>
          <a:stretch/>
        </p:blipFill>
        <p:spPr>
          <a:xfrm>
            <a:off x="3200401" y="2040"/>
            <a:ext cx="2666998" cy="1552574"/>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 No Picture">
  <p:cSld name="Title Slide - No Picture">
    <p:spTree>
      <p:nvGrpSpPr>
        <p:cNvPr id="1" name="Shape 201"/>
        <p:cNvGrpSpPr/>
        <p:nvPr/>
      </p:nvGrpSpPr>
      <p:grpSpPr>
        <a:xfrm>
          <a:off x="0" y="0"/>
          <a:ext cx="0" cy="0"/>
          <a:chOff x="0" y="0"/>
          <a:chExt cx="0" cy="0"/>
        </a:xfrm>
      </p:grpSpPr>
      <p:sp>
        <p:nvSpPr>
          <p:cNvPr id="202" name="Google Shape;202;g1e4bc8bfdb8_0_195"/>
          <p:cNvSpPr txBox="1">
            <a:spLocks noGrp="1"/>
          </p:cNvSpPr>
          <p:nvPr>
            <p:ph type="ctrTitle"/>
          </p:nvPr>
        </p:nvSpPr>
        <p:spPr>
          <a:xfrm>
            <a:off x="928464" y="1600200"/>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rgbClr val="021127"/>
              </a:buClr>
              <a:buSzPts val="5400"/>
              <a:buFont typeface="Verdana"/>
              <a:buNone/>
              <a:defRPr sz="5400">
                <a:solidFill>
                  <a:srgbClr val="021127"/>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3" name="Google Shape;203;g1e4bc8bfdb8_0_195"/>
          <p:cNvSpPr txBox="1">
            <a:spLocks noGrp="1"/>
          </p:cNvSpPr>
          <p:nvPr>
            <p:ph type="subTitle" idx="1"/>
          </p:nvPr>
        </p:nvSpPr>
        <p:spPr>
          <a:xfrm>
            <a:off x="1348319" y="34290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204" name="Google Shape;204;g1e4bc8bfdb8_0_195"/>
          <p:cNvPicPr preferRelativeResize="0"/>
          <p:nvPr/>
        </p:nvPicPr>
        <p:blipFill rotWithShape="1">
          <a:blip r:embed="rId2">
            <a:alphaModFix/>
          </a:blip>
          <a:srcRect/>
          <a:stretch/>
        </p:blipFill>
        <p:spPr>
          <a:xfrm>
            <a:off x="3200400" y="0"/>
            <a:ext cx="2666999" cy="1556656"/>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VTSS Text">
  <p:cSld name="Title - VTSS Text">
    <p:spTree>
      <p:nvGrpSpPr>
        <p:cNvPr id="1" name="Shape 205"/>
        <p:cNvGrpSpPr/>
        <p:nvPr/>
      </p:nvGrpSpPr>
      <p:grpSpPr>
        <a:xfrm>
          <a:off x="0" y="0"/>
          <a:ext cx="0" cy="0"/>
          <a:chOff x="0" y="0"/>
          <a:chExt cx="0" cy="0"/>
        </a:xfrm>
      </p:grpSpPr>
      <p:sp>
        <p:nvSpPr>
          <p:cNvPr id="206" name="Google Shape;206;g1e4bc8bfdb8_0_199"/>
          <p:cNvSpPr txBox="1">
            <a:spLocks noGrp="1"/>
          </p:cNvSpPr>
          <p:nvPr>
            <p:ph type="ctrTitle"/>
          </p:nvPr>
        </p:nvSpPr>
        <p:spPr>
          <a:xfrm>
            <a:off x="928464" y="1600200"/>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rgbClr val="021127"/>
              </a:buClr>
              <a:buSzPts val="5400"/>
              <a:buFont typeface="Verdana"/>
              <a:buNone/>
              <a:defRPr sz="5400">
                <a:solidFill>
                  <a:srgbClr val="021127"/>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7" name="Google Shape;207;g1e4bc8bfdb8_0_199"/>
          <p:cNvSpPr txBox="1">
            <a:spLocks noGrp="1"/>
          </p:cNvSpPr>
          <p:nvPr>
            <p:ph type="subTitle" idx="1"/>
          </p:nvPr>
        </p:nvSpPr>
        <p:spPr>
          <a:xfrm>
            <a:off x="1348319" y="34290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208" name="Google Shape;208;g1e4bc8bfdb8_0_199"/>
          <p:cNvSpPr txBox="1"/>
          <p:nvPr/>
        </p:nvSpPr>
        <p:spPr>
          <a:xfrm>
            <a:off x="152400" y="471984"/>
            <a:ext cx="87630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i="0" u="none" strike="noStrike" cap="none">
                <a:solidFill>
                  <a:srgbClr val="003369"/>
                </a:solidFill>
                <a:latin typeface="Quattrocento Sans"/>
                <a:ea typeface="Quattrocento Sans"/>
                <a:cs typeface="Quattrocento Sans"/>
                <a:sym typeface="Quattrocento Sans"/>
              </a:rPr>
              <a:t>Virginia Tiered Systems of Support</a:t>
            </a: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09"/>
        <p:cNvGrpSpPr/>
        <p:nvPr/>
      </p:nvGrpSpPr>
      <p:grpSpPr>
        <a:xfrm>
          <a:off x="0" y="0"/>
          <a:ext cx="0" cy="0"/>
          <a:chOff x="0" y="0"/>
          <a:chExt cx="0" cy="0"/>
        </a:xfrm>
      </p:grpSpPr>
      <p:sp>
        <p:nvSpPr>
          <p:cNvPr id="210" name="Google Shape;210;g1e4bc8bfdb8_0_203"/>
          <p:cNvSpPr txBox="1">
            <a:spLocks noGrp="1"/>
          </p:cNvSpPr>
          <p:nvPr>
            <p:ph type="ctrTitle"/>
          </p:nvPr>
        </p:nvSpPr>
        <p:spPr>
          <a:xfrm>
            <a:off x="953254" y="3671154"/>
            <a:ext cx="7240500" cy="1470000"/>
          </a:xfrm>
          <a:prstGeom prst="rect">
            <a:avLst/>
          </a:prstGeom>
          <a:solidFill>
            <a:schemeClr val="lt1">
              <a:alpha val="6549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rtl="0">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1" name="Google Shape;211;g1e4bc8bfdb8_0_203"/>
          <p:cNvSpPr txBox="1">
            <a:spLocks noGrp="1"/>
          </p:cNvSpPr>
          <p:nvPr>
            <p:ph type="subTitle" idx="1"/>
          </p:nvPr>
        </p:nvSpPr>
        <p:spPr>
          <a:xfrm>
            <a:off x="1373109" y="5257800"/>
            <a:ext cx="6400800" cy="914400"/>
          </a:xfrm>
          <a:prstGeom prst="rect">
            <a:avLst/>
          </a:prstGeom>
          <a:solidFill>
            <a:schemeClr val="lt1">
              <a:alpha val="65490"/>
            </a:schemeClr>
          </a:solidFill>
          <a:ln>
            <a:noFill/>
          </a:ln>
        </p:spPr>
        <p:txBody>
          <a:bodyPr spcFirstLastPara="1" wrap="square" lIns="91425" tIns="45700" rIns="91425" bIns="45700" anchor="t" anchorCtr="0">
            <a:normAutofit/>
          </a:bodyPr>
          <a:lstStyle>
            <a:lvl1pPr lvl="0" algn="ctr" rtl="0">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rtl="0">
              <a:lnSpc>
                <a:spcPct val="100000"/>
              </a:lnSpc>
              <a:spcBef>
                <a:spcPts val="560"/>
              </a:spcBef>
              <a:spcAft>
                <a:spcPts val="0"/>
              </a:spcAft>
              <a:buClr>
                <a:srgbClr val="888888"/>
              </a:buClr>
              <a:buSzPts val="2800"/>
              <a:buNone/>
              <a:defRPr>
                <a:solidFill>
                  <a:srgbClr val="888888"/>
                </a:solidFill>
              </a:defRPr>
            </a:lvl2pPr>
            <a:lvl3pPr lvl="2" algn="ctr" rtl="0">
              <a:lnSpc>
                <a:spcPct val="100000"/>
              </a:lnSpc>
              <a:spcBef>
                <a:spcPts val="480"/>
              </a:spcBef>
              <a:spcAft>
                <a:spcPts val="0"/>
              </a:spcAft>
              <a:buClr>
                <a:srgbClr val="888888"/>
              </a:buClr>
              <a:buSzPts val="2400"/>
              <a:buNone/>
              <a:defRPr>
                <a:solidFill>
                  <a:srgbClr val="888888"/>
                </a:solidFill>
              </a:defRPr>
            </a:lvl3pPr>
            <a:lvl4pPr lvl="3" algn="ctr" rtl="0">
              <a:lnSpc>
                <a:spcPct val="100000"/>
              </a:lnSpc>
              <a:spcBef>
                <a:spcPts val="400"/>
              </a:spcBef>
              <a:spcAft>
                <a:spcPts val="0"/>
              </a:spcAft>
              <a:buClr>
                <a:srgbClr val="888888"/>
              </a:buClr>
              <a:buSzPts val="2000"/>
              <a:buNone/>
              <a:defRPr>
                <a:solidFill>
                  <a:srgbClr val="888888"/>
                </a:solidFill>
              </a:defRPr>
            </a:lvl4pPr>
            <a:lvl5pPr lvl="4" algn="ctr" rtl="0">
              <a:lnSpc>
                <a:spcPct val="100000"/>
              </a:lnSpc>
              <a:spcBef>
                <a:spcPts val="400"/>
              </a:spcBef>
              <a:spcAft>
                <a:spcPts val="0"/>
              </a:spcAft>
              <a:buClr>
                <a:srgbClr val="888888"/>
              </a:buClr>
              <a:buSzPts val="2000"/>
              <a:buNone/>
              <a:defRPr>
                <a:solidFill>
                  <a:srgbClr val="888888"/>
                </a:solidFill>
              </a:defRPr>
            </a:lvl5pPr>
            <a:lvl6pPr lvl="5" algn="ctr" rtl="0">
              <a:lnSpc>
                <a:spcPct val="100000"/>
              </a:lnSpc>
              <a:spcBef>
                <a:spcPts val="4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sp>
        <p:nvSpPr>
          <p:cNvPr id="212" name="Google Shape;212;g1e4bc8bfdb8_0_20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13" name="Google Shape;213;g1e4bc8bfdb8_0_20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14" name="Google Shape;214;g1e4bc8bfdb8_0_20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4">
  <p:cSld name="Title Slide  4">
    <p:spTree>
      <p:nvGrpSpPr>
        <p:cNvPr id="1" name="Shape 27"/>
        <p:cNvGrpSpPr/>
        <p:nvPr/>
      </p:nvGrpSpPr>
      <p:grpSpPr>
        <a:xfrm>
          <a:off x="0" y="0"/>
          <a:ext cx="0" cy="0"/>
          <a:chOff x="0" y="0"/>
          <a:chExt cx="0" cy="0"/>
        </a:xfrm>
      </p:grpSpPr>
      <p:pic>
        <p:nvPicPr>
          <p:cNvPr id="28" name="Google Shape;28;p18"/>
          <p:cNvPicPr preferRelativeResize="0"/>
          <p:nvPr/>
        </p:nvPicPr>
        <p:blipFill rotWithShape="1">
          <a:blip r:embed="rId2">
            <a:alphaModFix/>
          </a:blip>
          <a:srcRect/>
          <a:stretch/>
        </p:blipFill>
        <p:spPr>
          <a:xfrm>
            <a:off x="0" y="1876147"/>
            <a:ext cx="9147018" cy="2210529"/>
          </a:xfrm>
          <a:prstGeom prst="rect">
            <a:avLst/>
          </a:prstGeom>
          <a:noFill/>
          <a:ln>
            <a:noFill/>
          </a:ln>
        </p:spPr>
      </p:pic>
      <p:sp>
        <p:nvSpPr>
          <p:cNvPr id="29" name="Google Shape;29;p18"/>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8"/>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31" name="Google Shape;31;p18"/>
          <p:cNvPicPr preferRelativeResize="0"/>
          <p:nvPr/>
        </p:nvPicPr>
        <p:blipFill rotWithShape="1">
          <a:blip r:embed="rId3">
            <a:alphaModFix/>
          </a:blip>
          <a:srcRect/>
          <a:stretch/>
        </p:blipFill>
        <p:spPr>
          <a:xfrm>
            <a:off x="3200401" y="2040"/>
            <a:ext cx="2666998" cy="1552574"/>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215"/>
        <p:cNvGrpSpPr/>
        <p:nvPr/>
      </p:nvGrpSpPr>
      <p:grpSpPr>
        <a:xfrm>
          <a:off x="0" y="0"/>
          <a:ext cx="0" cy="0"/>
          <a:chOff x="0" y="0"/>
          <a:chExt cx="0" cy="0"/>
        </a:xfrm>
      </p:grpSpPr>
      <p:sp>
        <p:nvSpPr>
          <p:cNvPr id="216" name="Google Shape;216;g1e4bc8bfdb8_0_209"/>
          <p:cNvSpPr txBox="1">
            <a:spLocks noGrp="1"/>
          </p:cNvSpPr>
          <p:nvPr>
            <p:ph type="title"/>
          </p:nvPr>
        </p:nvSpPr>
        <p:spPr>
          <a:xfrm>
            <a:off x="457200" y="274638"/>
            <a:ext cx="8229600" cy="1143000"/>
          </a:xfrm>
          <a:prstGeom prst="rect">
            <a:avLst/>
          </a:prstGeom>
          <a:solidFill>
            <a:srgbClr val="A9DCF2">
              <a:alpha val="65490"/>
            </a:srgbClr>
          </a:solid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4000"/>
              <a:buFont typeface="Verdana"/>
              <a:buNone/>
              <a:defRPr sz="40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7" name="Google Shape;217;g1e4bc8bfdb8_0_20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18" name="Google Shape;218;g1e4bc8bfdb8_0_20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19" name="Google Shape;219;g1e4bc8bfdb8_0_20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220"/>
        <p:cNvGrpSpPr/>
        <p:nvPr/>
      </p:nvGrpSpPr>
      <p:grpSpPr>
        <a:xfrm>
          <a:off x="0" y="0"/>
          <a:ext cx="0" cy="0"/>
          <a:chOff x="0" y="0"/>
          <a:chExt cx="0" cy="0"/>
        </a:xfrm>
      </p:grpSpPr>
      <p:sp>
        <p:nvSpPr>
          <p:cNvPr id="221" name="Google Shape;221;g1e4bc8bfdb8_0_214"/>
          <p:cNvSpPr txBox="1">
            <a:spLocks noGrp="1"/>
          </p:cNvSpPr>
          <p:nvPr>
            <p:ph type="title"/>
          </p:nvPr>
        </p:nvSpPr>
        <p:spPr>
          <a:xfrm>
            <a:off x="457200" y="274638"/>
            <a:ext cx="8229600" cy="1143000"/>
          </a:xfrm>
          <a:prstGeom prst="rect">
            <a:avLst/>
          </a:prstGeom>
          <a:solidFill>
            <a:srgbClr val="A9DCF2">
              <a:alpha val="65490"/>
            </a:srgbClr>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4000"/>
              <a:buFont typeface="Verdana"/>
              <a:buNone/>
              <a:defRPr sz="4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2" name="Google Shape;222;g1e4bc8bfdb8_0_214"/>
          <p:cNvSpPr txBox="1">
            <a:spLocks noGrp="1"/>
          </p:cNvSpPr>
          <p:nvPr>
            <p:ph type="body" idx="1"/>
          </p:nvPr>
        </p:nvSpPr>
        <p:spPr>
          <a:xfrm>
            <a:off x="914400" y="1524000"/>
            <a:ext cx="3582900" cy="651000"/>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rtl="0">
              <a:lnSpc>
                <a:spcPct val="100000"/>
              </a:lnSpc>
              <a:spcBef>
                <a:spcPts val="420"/>
              </a:spcBef>
              <a:spcAft>
                <a:spcPts val="0"/>
              </a:spcAft>
              <a:buClr>
                <a:schemeClr val="dk1"/>
              </a:buClr>
              <a:buSzPts val="2100"/>
              <a:buNone/>
              <a:defRPr sz="2100" b="1"/>
            </a:lvl1pPr>
            <a:lvl2pPr marL="914400" lvl="1" indent="-228600" algn="l" rtl="0">
              <a:lnSpc>
                <a:spcPct val="100000"/>
              </a:lnSpc>
              <a:spcBef>
                <a:spcPts val="400"/>
              </a:spcBef>
              <a:spcAft>
                <a:spcPts val="0"/>
              </a:spcAft>
              <a:buClr>
                <a:schemeClr val="dk1"/>
              </a:buClr>
              <a:buSzPts val="2000"/>
              <a:buNone/>
              <a:defRPr sz="2000" b="1"/>
            </a:lvl2pPr>
            <a:lvl3pPr marL="1371600" lvl="2" indent="-228600" algn="l" rtl="0">
              <a:lnSpc>
                <a:spcPct val="100000"/>
              </a:lnSpc>
              <a:spcBef>
                <a:spcPts val="360"/>
              </a:spcBef>
              <a:spcAft>
                <a:spcPts val="0"/>
              </a:spcAft>
              <a:buClr>
                <a:schemeClr val="dk1"/>
              </a:buClr>
              <a:buSzPts val="1800"/>
              <a:buNone/>
              <a:defRPr sz="1800" b="1"/>
            </a:lvl3pPr>
            <a:lvl4pPr marL="1828800" lvl="3" indent="-228600" algn="l" rtl="0">
              <a:lnSpc>
                <a:spcPct val="100000"/>
              </a:lnSpc>
              <a:spcBef>
                <a:spcPts val="320"/>
              </a:spcBef>
              <a:spcAft>
                <a:spcPts val="0"/>
              </a:spcAft>
              <a:buClr>
                <a:schemeClr val="dk1"/>
              </a:buClr>
              <a:buSzPts val="1600"/>
              <a:buNone/>
              <a:defRPr sz="1600" b="1"/>
            </a:lvl4pPr>
            <a:lvl5pPr marL="2286000" lvl="4" indent="-228600" algn="l" rtl="0">
              <a:lnSpc>
                <a:spcPct val="100000"/>
              </a:lnSpc>
              <a:spcBef>
                <a:spcPts val="320"/>
              </a:spcBef>
              <a:spcAft>
                <a:spcPts val="0"/>
              </a:spcAft>
              <a:buClr>
                <a:schemeClr val="dk1"/>
              </a:buClr>
              <a:buSzPts val="1600"/>
              <a:buNone/>
              <a:defRPr sz="1600" b="1"/>
            </a:lvl5pPr>
            <a:lvl6pPr marL="2743200" lvl="5" indent="-228600" algn="l" rtl="0">
              <a:lnSpc>
                <a:spcPct val="100000"/>
              </a:lnSpc>
              <a:spcBef>
                <a:spcPts val="320"/>
              </a:spcBef>
              <a:spcAft>
                <a:spcPts val="0"/>
              </a:spcAft>
              <a:buClr>
                <a:schemeClr val="dk1"/>
              </a:buClr>
              <a:buSzPts val="1600"/>
              <a:buNone/>
              <a:defRPr sz="1600" b="1"/>
            </a:lvl6pPr>
            <a:lvl7pPr marL="3200400" lvl="6" indent="-228600" algn="l" rtl="0">
              <a:lnSpc>
                <a:spcPct val="100000"/>
              </a:lnSpc>
              <a:spcBef>
                <a:spcPts val="320"/>
              </a:spcBef>
              <a:spcAft>
                <a:spcPts val="0"/>
              </a:spcAft>
              <a:buClr>
                <a:schemeClr val="dk1"/>
              </a:buClr>
              <a:buSzPts val="1600"/>
              <a:buNone/>
              <a:defRPr sz="1600" b="1"/>
            </a:lvl7pPr>
            <a:lvl8pPr marL="3657600" lvl="7" indent="-228600" algn="l" rtl="0">
              <a:lnSpc>
                <a:spcPct val="100000"/>
              </a:lnSpc>
              <a:spcBef>
                <a:spcPts val="320"/>
              </a:spcBef>
              <a:spcAft>
                <a:spcPts val="0"/>
              </a:spcAft>
              <a:buClr>
                <a:schemeClr val="dk1"/>
              </a:buClr>
              <a:buSzPts val="1600"/>
              <a:buNone/>
              <a:defRPr sz="1600" b="1"/>
            </a:lvl8pPr>
            <a:lvl9pPr marL="4114800" lvl="8" indent="-228600" algn="l" rtl="0">
              <a:lnSpc>
                <a:spcPct val="100000"/>
              </a:lnSpc>
              <a:spcBef>
                <a:spcPts val="320"/>
              </a:spcBef>
              <a:spcAft>
                <a:spcPts val="0"/>
              </a:spcAft>
              <a:buClr>
                <a:schemeClr val="dk1"/>
              </a:buClr>
              <a:buSzPts val="1600"/>
              <a:buNone/>
              <a:defRPr sz="1600" b="1"/>
            </a:lvl9pPr>
          </a:lstStyle>
          <a:p>
            <a:endParaRPr/>
          </a:p>
        </p:txBody>
      </p:sp>
      <p:sp>
        <p:nvSpPr>
          <p:cNvPr id="223" name="Google Shape;223;g1e4bc8bfdb8_0_214"/>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Clr>
                <a:schemeClr val="dk1"/>
              </a:buClr>
              <a:buSzPts val="2400"/>
              <a:buChar char="•"/>
              <a:defRPr sz="2400"/>
            </a:lvl1pPr>
            <a:lvl2pPr marL="914400" lvl="1" indent="-355600" algn="l" rtl="0">
              <a:lnSpc>
                <a:spcPct val="100000"/>
              </a:lnSpc>
              <a:spcBef>
                <a:spcPts val="400"/>
              </a:spcBef>
              <a:spcAft>
                <a:spcPts val="0"/>
              </a:spcAft>
              <a:buClr>
                <a:schemeClr val="dk1"/>
              </a:buClr>
              <a:buSzPts val="2000"/>
              <a:buChar char="–"/>
              <a:defRPr sz="2000"/>
            </a:lvl2pPr>
            <a:lvl3pPr marL="1371600" lvl="2" indent="-342900" algn="l" rtl="0">
              <a:lnSpc>
                <a:spcPct val="100000"/>
              </a:lnSpc>
              <a:spcBef>
                <a:spcPts val="360"/>
              </a:spcBef>
              <a:spcAft>
                <a:spcPts val="0"/>
              </a:spcAft>
              <a:buClr>
                <a:schemeClr val="dk1"/>
              </a:buClr>
              <a:buSzPts val="1800"/>
              <a:buChar char="•"/>
              <a:defRPr sz="1800"/>
            </a:lvl3pPr>
            <a:lvl4pPr marL="1828800" lvl="3" indent="-330200" algn="l" rtl="0">
              <a:lnSpc>
                <a:spcPct val="100000"/>
              </a:lnSpc>
              <a:spcBef>
                <a:spcPts val="320"/>
              </a:spcBef>
              <a:spcAft>
                <a:spcPts val="0"/>
              </a:spcAft>
              <a:buClr>
                <a:schemeClr val="dk1"/>
              </a:buClr>
              <a:buSzPts val="1600"/>
              <a:buChar char="–"/>
              <a:defRPr sz="1600"/>
            </a:lvl4pPr>
            <a:lvl5pPr marL="2286000" lvl="4" indent="-330200" algn="l" rtl="0">
              <a:lnSpc>
                <a:spcPct val="100000"/>
              </a:lnSpc>
              <a:spcBef>
                <a:spcPts val="320"/>
              </a:spcBef>
              <a:spcAft>
                <a:spcPts val="0"/>
              </a:spcAft>
              <a:buClr>
                <a:schemeClr val="dk1"/>
              </a:buClr>
              <a:buSzPts val="1600"/>
              <a:buChar char="»"/>
              <a:defRPr sz="1600"/>
            </a:lvl5pPr>
            <a:lvl6pPr marL="2743200" lvl="5" indent="-330200" algn="l" rtl="0">
              <a:lnSpc>
                <a:spcPct val="100000"/>
              </a:lnSpc>
              <a:spcBef>
                <a:spcPts val="320"/>
              </a:spcBef>
              <a:spcAft>
                <a:spcPts val="0"/>
              </a:spcAft>
              <a:buClr>
                <a:schemeClr val="dk1"/>
              </a:buClr>
              <a:buSzPts val="1600"/>
              <a:buChar char="•"/>
              <a:defRPr sz="1600"/>
            </a:lvl6pPr>
            <a:lvl7pPr marL="3200400" lvl="6" indent="-330200" algn="l" rtl="0">
              <a:lnSpc>
                <a:spcPct val="100000"/>
              </a:lnSpc>
              <a:spcBef>
                <a:spcPts val="320"/>
              </a:spcBef>
              <a:spcAft>
                <a:spcPts val="0"/>
              </a:spcAft>
              <a:buClr>
                <a:schemeClr val="dk1"/>
              </a:buClr>
              <a:buSzPts val="1600"/>
              <a:buChar char="•"/>
              <a:defRPr sz="1600"/>
            </a:lvl7pPr>
            <a:lvl8pPr marL="3657600" lvl="7" indent="-330200" algn="l" rtl="0">
              <a:lnSpc>
                <a:spcPct val="100000"/>
              </a:lnSpc>
              <a:spcBef>
                <a:spcPts val="320"/>
              </a:spcBef>
              <a:spcAft>
                <a:spcPts val="0"/>
              </a:spcAft>
              <a:buClr>
                <a:schemeClr val="dk1"/>
              </a:buClr>
              <a:buSzPts val="1600"/>
              <a:buChar char="•"/>
              <a:defRPr sz="1600"/>
            </a:lvl8pPr>
            <a:lvl9pPr marL="4114800" lvl="8" indent="-330200" algn="l" rtl="0">
              <a:lnSpc>
                <a:spcPct val="100000"/>
              </a:lnSpc>
              <a:spcBef>
                <a:spcPts val="320"/>
              </a:spcBef>
              <a:spcAft>
                <a:spcPts val="0"/>
              </a:spcAft>
              <a:buClr>
                <a:schemeClr val="dk1"/>
              </a:buClr>
              <a:buSzPts val="1600"/>
              <a:buChar char="•"/>
              <a:defRPr sz="1600"/>
            </a:lvl9pPr>
          </a:lstStyle>
          <a:p>
            <a:endParaRPr/>
          </a:p>
        </p:txBody>
      </p:sp>
      <p:sp>
        <p:nvSpPr>
          <p:cNvPr id="224" name="Google Shape;224;g1e4bc8bfdb8_0_214"/>
          <p:cNvSpPr txBox="1">
            <a:spLocks noGrp="1"/>
          </p:cNvSpPr>
          <p:nvPr>
            <p:ph type="body" idx="3"/>
          </p:nvPr>
        </p:nvSpPr>
        <p:spPr>
          <a:xfrm>
            <a:off x="5105400" y="1535113"/>
            <a:ext cx="3581400" cy="639900"/>
          </a:xfrm>
          <a:prstGeom prst="rect">
            <a:avLst/>
          </a:prstGeom>
          <a:solidFill>
            <a:srgbClr val="E8F7EB"/>
          </a:solidFill>
          <a:ln>
            <a:noFill/>
          </a:ln>
        </p:spPr>
        <p:txBody>
          <a:bodyPr spcFirstLastPara="1" wrap="square" lIns="91425" tIns="45700" rIns="91425" bIns="45700" anchor="b" anchorCtr="0">
            <a:normAutofit/>
          </a:bodyPr>
          <a:lstStyle>
            <a:lvl1pPr marL="457200" lvl="0" indent="-228600" algn="l" rtl="0">
              <a:lnSpc>
                <a:spcPct val="100000"/>
              </a:lnSpc>
              <a:spcBef>
                <a:spcPts val="420"/>
              </a:spcBef>
              <a:spcAft>
                <a:spcPts val="0"/>
              </a:spcAft>
              <a:buClr>
                <a:schemeClr val="dk1"/>
              </a:buClr>
              <a:buSzPts val="2100"/>
              <a:buNone/>
              <a:defRPr sz="2100" b="1"/>
            </a:lvl1pPr>
            <a:lvl2pPr marL="914400" lvl="1" indent="-228600" algn="l" rtl="0">
              <a:lnSpc>
                <a:spcPct val="100000"/>
              </a:lnSpc>
              <a:spcBef>
                <a:spcPts val="400"/>
              </a:spcBef>
              <a:spcAft>
                <a:spcPts val="0"/>
              </a:spcAft>
              <a:buClr>
                <a:schemeClr val="dk1"/>
              </a:buClr>
              <a:buSzPts val="2000"/>
              <a:buNone/>
              <a:defRPr sz="2000" b="1"/>
            </a:lvl2pPr>
            <a:lvl3pPr marL="1371600" lvl="2" indent="-228600" algn="l" rtl="0">
              <a:lnSpc>
                <a:spcPct val="100000"/>
              </a:lnSpc>
              <a:spcBef>
                <a:spcPts val="360"/>
              </a:spcBef>
              <a:spcAft>
                <a:spcPts val="0"/>
              </a:spcAft>
              <a:buClr>
                <a:schemeClr val="dk1"/>
              </a:buClr>
              <a:buSzPts val="1800"/>
              <a:buNone/>
              <a:defRPr sz="1800" b="1"/>
            </a:lvl3pPr>
            <a:lvl4pPr marL="1828800" lvl="3" indent="-228600" algn="l" rtl="0">
              <a:lnSpc>
                <a:spcPct val="100000"/>
              </a:lnSpc>
              <a:spcBef>
                <a:spcPts val="320"/>
              </a:spcBef>
              <a:spcAft>
                <a:spcPts val="0"/>
              </a:spcAft>
              <a:buClr>
                <a:schemeClr val="dk1"/>
              </a:buClr>
              <a:buSzPts val="1600"/>
              <a:buNone/>
              <a:defRPr sz="1600" b="1"/>
            </a:lvl4pPr>
            <a:lvl5pPr marL="2286000" lvl="4" indent="-228600" algn="l" rtl="0">
              <a:lnSpc>
                <a:spcPct val="100000"/>
              </a:lnSpc>
              <a:spcBef>
                <a:spcPts val="320"/>
              </a:spcBef>
              <a:spcAft>
                <a:spcPts val="0"/>
              </a:spcAft>
              <a:buClr>
                <a:schemeClr val="dk1"/>
              </a:buClr>
              <a:buSzPts val="1600"/>
              <a:buNone/>
              <a:defRPr sz="1600" b="1"/>
            </a:lvl5pPr>
            <a:lvl6pPr marL="2743200" lvl="5" indent="-228600" algn="l" rtl="0">
              <a:lnSpc>
                <a:spcPct val="100000"/>
              </a:lnSpc>
              <a:spcBef>
                <a:spcPts val="320"/>
              </a:spcBef>
              <a:spcAft>
                <a:spcPts val="0"/>
              </a:spcAft>
              <a:buClr>
                <a:schemeClr val="dk1"/>
              </a:buClr>
              <a:buSzPts val="1600"/>
              <a:buNone/>
              <a:defRPr sz="1600" b="1"/>
            </a:lvl6pPr>
            <a:lvl7pPr marL="3200400" lvl="6" indent="-228600" algn="l" rtl="0">
              <a:lnSpc>
                <a:spcPct val="100000"/>
              </a:lnSpc>
              <a:spcBef>
                <a:spcPts val="320"/>
              </a:spcBef>
              <a:spcAft>
                <a:spcPts val="0"/>
              </a:spcAft>
              <a:buClr>
                <a:schemeClr val="dk1"/>
              </a:buClr>
              <a:buSzPts val="1600"/>
              <a:buNone/>
              <a:defRPr sz="1600" b="1"/>
            </a:lvl7pPr>
            <a:lvl8pPr marL="3657600" lvl="7" indent="-228600" algn="l" rtl="0">
              <a:lnSpc>
                <a:spcPct val="100000"/>
              </a:lnSpc>
              <a:spcBef>
                <a:spcPts val="320"/>
              </a:spcBef>
              <a:spcAft>
                <a:spcPts val="0"/>
              </a:spcAft>
              <a:buClr>
                <a:schemeClr val="dk1"/>
              </a:buClr>
              <a:buSzPts val="1600"/>
              <a:buNone/>
              <a:defRPr sz="1600" b="1"/>
            </a:lvl8pPr>
            <a:lvl9pPr marL="4114800" lvl="8" indent="-228600" algn="l" rtl="0">
              <a:lnSpc>
                <a:spcPct val="100000"/>
              </a:lnSpc>
              <a:spcBef>
                <a:spcPts val="320"/>
              </a:spcBef>
              <a:spcAft>
                <a:spcPts val="0"/>
              </a:spcAft>
              <a:buClr>
                <a:schemeClr val="dk1"/>
              </a:buClr>
              <a:buSzPts val="1600"/>
              <a:buNone/>
              <a:defRPr sz="1600" b="1"/>
            </a:lvl9pPr>
          </a:lstStyle>
          <a:p>
            <a:endParaRPr/>
          </a:p>
        </p:txBody>
      </p:sp>
      <p:sp>
        <p:nvSpPr>
          <p:cNvPr id="225" name="Google Shape;225;g1e4bc8bfdb8_0_214"/>
          <p:cNvSpPr txBox="1">
            <a:spLocks noGrp="1"/>
          </p:cNvSpPr>
          <p:nvPr>
            <p:ph type="body" idx="4"/>
          </p:nvPr>
        </p:nvSpPr>
        <p:spPr>
          <a:xfrm>
            <a:off x="4648200" y="2174875"/>
            <a:ext cx="4038600" cy="39513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Clr>
                <a:schemeClr val="dk1"/>
              </a:buClr>
              <a:buSzPts val="2400"/>
              <a:buChar char="•"/>
              <a:defRPr sz="2400"/>
            </a:lvl1pPr>
            <a:lvl2pPr marL="914400" lvl="1" indent="-355600" algn="l" rtl="0">
              <a:lnSpc>
                <a:spcPct val="100000"/>
              </a:lnSpc>
              <a:spcBef>
                <a:spcPts val="400"/>
              </a:spcBef>
              <a:spcAft>
                <a:spcPts val="0"/>
              </a:spcAft>
              <a:buClr>
                <a:schemeClr val="dk1"/>
              </a:buClr>
              <a:buSzPts val="2000"/>
              <a:buChar char="–"/>
              <a:defRPr sz="2000"/>
            </a:lvl2pPr>
            <a:lvl3pPr marL="1371600" lvl="2" indent="-342900" algn="l" rtl="0">
              <a:lnSpc>
                <a:spcPct val="100000"/>
              </a:lnSpc>
              <a:spcBef>
                <a:spcPts val="360"/>
              </a:spcBef>
              <a:spcAft>
                <a:spcPts val="0"/>
              </a:spcAft>
              <a:buClr>
                <a:schemeClr val="dk1"/>
              </a:buClr>
              <a:buSzPts val="1800"/>
              <a:buChar char="•"/>
              <a:defRPr sz="1800"/>
            </a:lvl3pPr>
            <a:lvl4pPr marL="1828800" lvl="3" indent="-330200" algn="l" rtl="0">
              <a:lnSpc>
                <a:spcPct val="100000"/>
              </a:lnSpc>
              <a:spcBef>
                <a:spcPts val="320"/>
              </a:spcBef>
              <a:spcAft>
                <a:spcPts val="0"/>
              </a:spcAft>
              <a:buClr>
                <a:schemeClr val="dk1"/>
              </a:buClr>
              <a:buSzPts val="1600"/>
              <a:buChar char="–"/>
              <a:defRPr sz="1600"/>
            </a:lvl4pPr>
            <a:lvl5pPr marL="2286000" lvl="4" indent="-330200" algn="l" rtl="0">
              <a:lnSpc>
                <a:spcPct val="100000"/>
              </a:lnSpc>
              <a:spcBef>
                <a:spcPts val="320"/>
              </a:spcBef>
              <a:spcAft>
                <a:spcPts val="0"/>
              </a:spcAft>
              <a:buClr>
                <a:schemeClr val="dk1"/>
              </a:buClr>
              <a:buSzPts val="1600"/>
              <a:buChar char="»"/>
              <a:defRPr sz="1600"/>
            </a:lvl5pPr>
            <a:lvl6pPr marL="2743200" lvl="5" indent="-330200" algn="l" rtl="0">
              <a:lnSpc>
                <a:spcPct val="100000"/>
              </a:lnSpc>
              <a:spcBef>
                <a:spcPts val="320"/>
              </a:spcBef>
              <a:spcAft>
                <a:spcPts val="0"/>
              </a:spcAft>
              <a:buClr>
                <a:schemeClr val="dk1"/>
              </a:buClr>
              <a:buSzPts val="1600"/>
              <a:buChar char="•"/>
              <a:defRPr sz="1600"/>
            </a:lvl6pPr>
            <a:lvl7pPr marL="3200400" lvl="6" indent="-330200" algn="l" rtl="0">
              <a:lnSpc>
                <a:spcPct val="100000"/>
              </a:lnSpc>
              <a:spcBef>
                <a:spcPts val="320"/>
              </a:spcBef>
              <a:spcAft>
                <a:spcPts val="0"/>
              </a:spcAft>
              <a:buClr>
                <a:schemeClr val="dk1"/>
              </a:buClr>
              <a:buSzPts val="1600"/>
              <a:buChar char="•"/>
              <a:defRPr sz="1600"/>
            </a:lvl7pPr>
            <a:lvl8pPr marL="3657600" lvl="7" indent="-330200" algn="l" rtl="0">
              <a:lnSpc>
                <a:spcPct val="100000"/>
              </a:lnSpc>
              <a:spcBef>
                <a:spcPts val="320"/>
              </a:spcBef>
              <a:spcAft>
                <a:spcPts val="0"/>
              </a:spcAft>
              <a:buClr>
                <a:schemeClr val="dk1"/>
              </a:buClr>
              <a:buSzPts val="1600"/>
              <a:buChar char="•"/>
              <a:defRPr sz="1600"/>
            </a:lvl8pPr>
            <a:lvl9pPr marL="4114800" lvl="8" indent="-330200" algn="l" rtl="0">
              <a:lnSpc>
                <a:spcPct val="100000"/>
              </a:lnSpc>
              <a:spcBef>
                <a:spcPts val="320"/>
              </a:spcBef>
              <a:spcAft>
                <a:spcPts val="0"/>
              </a:spcAft>
              <a:buClr>
                <a:schemeClr val="dk1"/>
              </a:buClr>
              <a:buSzPts val="1600"/>
              <a:buChar char="•"/>
              <a:defRPr sz="1600"/>
            </a:lvl9pPr>
          </a:lstStyle>
          <a:p>
            <a:endParaRPr/>
          </a:p>
        </p:txBody>
      </p:sp>
      <p:sp>
        <p:nvSpPr>
          <p:cNvPr id="226" name="Google Shape;226;g1e4bc8bfdb8_0_21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27" name="Google Shape;227;g1e4bc8bfdb8_0_21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28" name="Google Shape;228;g1e4bc8bfdb8_0_2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229"/>
        <p:cNvGrpSpPr/>
        <p:nvPr/>
      </p:nvGrpSpPr>
      <p:grpSpPr>
        <a:xfrm>
          <a:off x="0" y="0"/>
          <a:ext cx="0" cy="0"/>
          <a:chOff x="0" y="0"/>
          <a:chExt cx="0" cy="0"/>
        </a:xfrm>
      </p:grpSpPr>
      <p:sp>
        <p:nvSpPr>
          <p:cNvPr id="230" name="Google Shape;230;g1e4bc8bfdb8_0_223"/>
          <p:cNvSpPr txBox="1">
            <a:spLocks noGrp="1"/>
          </p:cNvSpPr>
          <p:nvPr>
            <p:ph type="ftr" idx="11"/>
          </p:nvPr>
        </p:nvSpPr>
        <p:spPr>
          <a:xfrm>
            <a:off x="3052433" y="6013486"/>
            <a:ext cx="2872800" cy="3231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1157"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15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15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15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15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15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15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15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157" b="0" i="0" u="none" strike="noStrike" cap="none">
                <a:solidFill>
                  <a:schemeClr val="dk1"/>
                </a:solidFill>
                <a:latin typeface="Calibri"/>
                <a:ea typeface="Calibri"/>
                <a:cs typeface="Calibri"/>
                <a:sym typeface="Calibri"/>
              </a:defRPr>
            </a:lvl9pPr>
          </a:lstStyle>
          <a:p>
            <a:endParaRPr/>
          </a:p>
        </p:txBody>
      </p:sp>
      <p:sp>
        <p:nvSpPr>
          <p:cNvPr id="231" name="Google Shape;231;g1e4bc8bfdb8_0_223"/>
          <p:cNvSpPr txBox="1">
            <a:spLocks noGrp="1"/>
          </p:cNvSpPr>
          <p:nvPr>
            <p:ph type="dt" idx="10"/>
          </p:nvPr>
        </p:nvSpPr>
        <p:spPr>
          <a:xfrm>
            <a:off x="448887" y="6013486"/>
            <a:ext cx="2064900" cy="323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157"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15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15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15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15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15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15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15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157" b="0" i="0" u="none" strike="noStrike" cap="none">
                <a:solidFill>
                  <a:schemeClr val="dk1"/>
                </a:solidFill>
                <a:latin typeface="Calibri"/>
                <a:ea typeface="Calibri"/>
                <a:cs typeface="Calibri"/>
                <a:sym typeface="Calibri"/>
              </a:defRPr>
            </a:lvl9pPr>
          </a:lstStyle>
          <a:p>
            <a:endParaRPr/>
          </a:p>
        </p:txBody>
      </p:sp>
      <p:sp>
        <p:nvSpPr>
          <p:cNvPr id="232" name="Google Shape;232;g1e4bc8bfdb8_0_223"/>
          <p:cNvSpPr txBox="1">
            <a:spLocks noGrp="1"/>
          </p:cNvSpPr>
          <p:nvPr>
            <p:ph type="sldNum" idx="12"/>
          </p:nvPr>
        </p:nvSpPr>
        <p:spPr>
          <a:xfrm>
            <a:off x="6463977" y="6013486"/>
            <a:ext cx="2064900" cy="323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157"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157"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157"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157"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157"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157"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157"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157"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157"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p:cSld name="OBJECT_1">
    <p:spTree>
      <p:nvGrpSpPr>
        <p:cNvPr id="1" name="Shape 233"/>
        <p:cNvGrpSpPr/>
        <p:nvPr/>
      </p:nvGrpSpPr>
      <p:grpSpPr>
        <a:xfrm>
          <a:off x="0" y="0"/>
          <a:ext cx="0" cy="0"/>
          <a:chOff x="0" y="0"/>
          <a:chExt cx="0" cy="0"/>
        </a:xfrm>
      </p:grpSpPr>
      <p:sp>
        <p:nvSpPr>
          <p:cNvPr id="234" name="Google Shape;234;g1e4bc8bfdb8_0_227"/>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480"/>
              </a:spcBef>
              <a:spcAft>
                <a:spcPts val="0"/>
              </a:spcAft>
              <a:buClr>
                <a:schemeClr val="dk1"/>
              </a:buClr>
              <a:buSzPts val="3200"/>
              <a:buFont typeface="Arial"/>
              <a:buChar char="•"/>
              <a:defRPr sz="2400" b="0" i="0" u="none" strike="noStrike" cap="none">
                <a:solidFill>
                  <a:schemeClr val="dk1"/>
                </a:solidFill>
                <a:latin typeface="Arial"/>
                <a:ea typeface="Arial"/>
                <a:cs typeface="Arial"/>
                <a:sym typeface="Arial"/>
              </a:defRPr>
            </a:lvl1pPr>
            <a:lvl2pPr marL="914400" marR="0" lvl="1" indent="-406400" algn="l" rtl="0">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2pPr>
            <a:lvl3pPr marL="1371600" marR="0" lvl="2" indent="-381000"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828800" marR="0" lvl="3"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L="2286000" marR="0" lvl="4"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5pPr>
            <a:lvl6pPr marL="2743200" marR="0" lvl="5"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3200400" marR="0" lvl="6"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3657600" marR="0" lvl="7"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4114800" marR="0" lvl="8"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35" name="Google Shape;235;g1e4bc8bfdb8_0_22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9DA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236" name="Google Shape;236;g1e4bc8bfdb8_0_22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9DA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237" name="Google Shape;237;g1e4bc8bfdb8_0_22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38" name="Google Shape;238;g1e4bc8bfdb8_0_227"/>
          <p:cNvSpPr txBox="1">
            <a:spLocks noGrp="1"/>
          </p:cNvSpPr>
          <p:nvPr>
            <p:ph type="title"/>
          </p:nvPr>
        </p:nvSpPr>
        <p:spPr>
          <a:xfrm>
            <a:off x="228600" y="228600"/>
            <a:ext cx="8686800" cy="1143000"/>
          </a:xfrm>
          <a:prstGeom prst="rect">
            <a:avLst/>
          </a:prstGeom>
          <a:solidFill>
            <a:schemeClr val="accent5">
              <a:alpha val="64709"/>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accent6"/>
              </a:buClr>
              <a:buSzPts val="4000"/>
              <a:buFont typeface="Arial"/>
              <a:buNone/>
              <a:defRPr sz="3000" b="0" i="0" u="none" strike="noStrike" cap="none">
                <a:solidFill>
                  <a:schemeClr val="accent6"/>
                </a:solidFill>
                <a:latin typeface="Arial"/>
                <a:ea typeface="Arial"/>
                <a:cs typeface="Arial"/>
                <a:sym typeface="Arial"/>
              </a:defRPr>
            </a:lvl1pPr>
            <a:lvl2pPr lvl="1" algn="l" rtl="0">
              <a:lnSpc>
                <a:spcPct val="100000"/>
              </a:lnSpc>
              <a:spcBef>
                <a:spcPts val="0"/>
              </a:spcBef>
              <a:spcAft>
                <a:spcPts val="0"/>
              </a:spcAft>
              <a:buSzPts val="1400"/>
              <a:buNone/>
              <a:defRPr sz="1350"/>
            </a:lvl2pPr>
            <a:lvl3pPr lvl="2" algn="l" rtl="0">
              <a:lnSpc>
                <a:spcPct val="100000"/>
              </a:lnSpc>
              <a:spcBef>
                <a:spcPts val="0"/>
              </a:spcBef>
              <a:spcAft>
                <a:spcPts val="0"/>
              </a:spcAft>
              <a:buSzPts val="1400"/>
              <a:buNone/>
              <a:defRPr sz="1350"/>
            </a:lvl3pPr>
            <a:lvl4pPr lvl="3" algn="l" rtl="0">
              <a:lnSpc>
                <a:spcPct val="100000"/>
              </a:lnSpc>
              <a:spcBef>
                <a:spcPts val="0"/>
              </a:spcBef>
              <a:spcAft>
                <a:spcPts val="0"/>
              </a:spcAft>
              <a:buSzPts val="1400"/>
              <a:buNone/>
              <a:defRPr sz="1350"/>
            </a:lvl4pPr>
            <a:lvl5pPr lvl="4" algn="l" rtl="0">
              <a:lnSpc>
                <a:spcPct val="100000"/>
              </a:lnSpc>
              <a:spcBef>
                <a:spcPts val="0"/>
              </a:spcBef>
              <a:spcAft>
                <a:spcPts val="0"/>
              </a:spcAft>
              <a:buSzPts val="1400"/>
              <a:buNone/>
              <a:defRPr sz="1350"/>
            </a:lvl5pPr>
            <a:lvl6pPr lvl="5" algn="l" rtl="0">
              <a:lnSpc>
                <a:spcPct val="100000"/>
              </a:lnSpc>
              <a:spcBef>
                <a:spcPts val="0"/>
              </a:spcBef>
              <a:spcAft>
                <a:spcPts val="0"/>
              </a:spcAft>
              <a:buSzPts val="1400"/>
              <a:buNone/>
              <a:defRPr sz="1350"/>
            </a:lvl6pPr>
            <a:lvl7pPr lvl="6" algn="l" rtl="0">
              <a:lnSpc>
                <a:spcPct val="100000"/>
              </a:lnSpc>
              <a:spcBef>
                <a:spcPts val="0"/>
              </a:spcBef>
              <a:spcAft>
                <a:spcPts val="0"/>
              </a:spcAft>
              <a:buSzPts val="1400"/>
              <a:buNone/>
              <a:defRPr sz="1350"/>
            </a:lvl7pPr>
            <a:lvl8pPr lvl="7" algn="l" rtl="0">
              <a:lnSpc>
                <a:spcPct val="100000"/>
              </a:lnSpc>
              <a:spcBef>
                <a:spcPts val="0"/>
              </a:spcBef>
              <a:spcAft>
                <a:spcPts val="0"/>
              </a:spcAft>
              <a:buSzPts val="1400"/>
              <a:buNone/>
              <a:defRPr sz="1350"/>
            </a:lvl8pPr>
            <a:lvl9pPr lvl="8" algn="l" rtl="0">
              <a:lnSpc>
                <a:spcPct val="100000"/>
              </a:lnSpc>
              <a:spcBef>
                <a:spcPts val="0"/>
              </a:spcBef>
              <a:spcAft>
                <a:spcPts val="0"/>
              </a:spcAft>
              <a:buSzPts val="1400"/>
              <a:buNone/>
              <a:defRPr sz="1350"/>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242"/>
        <p:cNvGrpSpPr/>
        <p:nvPr/>
      </p:nvGrpSpPr>
      <p:grpSpPr>
        <a:xfrm>
          <a:off x="0" y="0"/>
          <a:ext cx="0" cy="0"/>
          <a:chOff x="0" y="0"/>
          <a:chExt cx="0" cy="0"/>
        </a:xfrm>
      </p:grpSpPr>
      <p:sp>
        <p:nvSpPr>
          <p:cNvPr id="243" name="Google Shape;243;g1e4bc8bfdb8_0_23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44" name="Google Shape;244;g1e4bc8bfdb8_0_23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45" name="Google Shape;245;g1e4bc8bfdb8_0_23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46"/>
        <p:cNvGrpSpPr/>
        <p:nvPr/>
      </p:nvGrpSpPr>
      <p:grpSpPr>
        <a:xfrm>
          <a:off x="0" y="0"/>
          <a:ext cx="0" cy="0"/>
          <a:chOff x="0" y="0"/>
          <a:chExt cx="0" cy="0"/>
        </a:xfrm>
      </p:grpSpPr>
      <p:sp>
        <p:nvSpPr>
          <p:cNvPr id="247" name="Google Shape;247;g1e4bc8bfdb8_0_2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Font typeface="Verdana"/>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8" name="Google Shape;248;g1e4bc8bfdb8_0_240"/>
          <p:cNvSpPr txBox="1">
            <a:spLocks noGrp="1"/>
          </p:cNvSpPr>
          <p:nvPr>
            <p:ph type="body" idx="1"/>
          </p:nvPr>
        </p:nvSpPr>
        <p:spPr>
          <a:xfrm rot="5400000">
            <a:off x="2308949" y="-251550"/>
            <a:ext cx="4526100" cy="82296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49" name="Google Shape;249;g1e4bc8bfdb8_0_24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50" name="Google Shape;250;g1e4bc8bfdb8_0_24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51" name="Google Shape;251;g1e4bc8bfdb8_0_24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252"/>
        <p:cNvGrpSpPr/>
        <p:nvPr/>
      </p:nvGrpSpPr>
      <p:grpSpPr>
        <a:xfrm>
          <a:off x="0" y="0"/>
          <a:ext cx="0" cy="0"/>
          <a:chOff x="0" y="0"/>
          <a:chExt cx="0" cy="0"/>
        </a:xfrm>
      </p:grpSpPr>
      <p:pic>
        <p:nvPicPr>
          <p:cNvPr id="253" name="Google Shape;253;g1e4bc8bfdb8_0_246"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254" name="Google Shape;254;g1e4bc8bfdb8_0_246"/>
          <p:cNvSpPr txBox="1">
            <a:spLocks noGrp="1"/>
          </p:cNvSpPr>
          <p:nvPr>
            <p:ph type="ctrTitle"/>
          </p:nvPr>
        </p:nvSpPr>
        <p:spPr>
          <a:xfrm>
            <a:off x="953254" y="3671154"/>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5" name="Google Shape;255;g1e4bc8bfdb8_0_246"/>
          <p:cNvSpPr txBox="1">
            <a:spLocks noGrp="1"/>
          </p:cNvSpPr>
          <p:nvPr>
            <p:ph type="subTitle" idx="1"/>
          </p:nvPr>
        </p:nvSpPr>
        <p:spPr>
          <a:xfrm>
            <a:off x="1373109" y="52578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256" name="Google Shape;256;g1e4bc8bfdb8_0_246"/>
          <p:cNvPicPr preferRelativeResize="0"/>
          <p:nvPr/>
        </p:nvPicPr>
        <p:blipFill rotWithShape="1">
          <a:blip r:embed="rId3">
            <a:alphaModFix/>
          </a:blip>
          <a:srcRect/>
          <a:stretch/>
        </p:blipFill>
        <p:spPr>
          <a:xfrm>
            <a:off x="3200400" y="0"/>
            <a:ext cx="2666999" cy="1556656"/>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257"/>
        <p:cNvGrpSpPr/>
        <p:nvPr/>
      </p:nvGrpSpPr>
      <p:grpSpPr>
        <a:xfrm>
          <a:off x="0" y="0"/>
          <a:ext cx="0" cy="0"/>
          <a:chOff x="0" y="0"/>
          <a:chExt cx="0" cy="0"/>
        </a:xfrm>
      </p:grpSpPr>
      <p:pic>
        <p:nvPicPr>
          <p:cNvPr id="258" name="Google Shape;258;g1e4bc8bfdb8_0_251"/>
          <p:cNvPicPr preferRelativeResize="0"/>
          <p:nvPr/>
        </p:nvPicPr>
        <p:blipFill rotWithShape="1">
          <a:blip r:embed="rId2">
            <a:alphaModFix/>
          </a:blip>
          <a:srcRect/>
          <a:stretch/>
        </p:blipFill>
        <p:spPr>
          <a:xfrm>
            <a:off x="0" y="1876147"/>
            <a:ext cx="9147019" cy="2210529"/>
          </a:xfrm>
          <a:prstGeom prst="rect">
            <a:avLst/>
          </a:prstGeom>
          <a:noFill/>
          <a:ln>
            <a:noFill/>
          </a:ln>
        </p:spPr>
      </p:pic>
      <p:sp>
        <p:nvSpPr>
          <p:cNvPr id="259" name="Google Shape;259;g1e4bc8bfdb8_0_251"/>
          <p:cNvSpPr txBox="1">
            <a:spLocks noGrp="1"/>
          </p:cNvSpPr>
          <p:nvPr>
            <p:ph type="ctrTitle"/>
          </p:nvPr>
        </p:nvSpPr>
        <p:spPr>
          <a:xfrm>
            <a:off x="953254" y="3671154"/>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0" name="Google Shape;260;g1e4bc8bfdb8_0_251"/>
          <p:cNvSpPr txBox="1">
            <a:spLocks noGrp="1"/>
          </p:cNvSpPr>
          <p:nvPr>
            <p:ph type="subTitle" idx="1"/>
          </p:nvPr>
        </p:nvSpPr>
        <p:spPr>
          <a:xfrm>
            <a:off x="1373109" y="52578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261" name="Google Shape;261;g1e4bc8bfdb8_0_251"/>
          <p:cNvPicPr preferRelativeResize="0"/>
          <p:nvPr/>
        </p:nvPicPr>
        <p:blipFill rotWithShape="1">
          <a:blip r:embed="rId3">
            <a:alphaModFix/>
          </a:blip>
          <a:srcRect/>
          <a:stretch/>
        </p:blipFill>
        <p:spPr>
          <a:xfrm>
            <a:off x="3200400" y="2040"/>
            <a:ext cx="2667000" cy="1552575"/>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262"/>
        <p:cNvGrpSpPr/>
        <p:nvPr/>
      </p:nvGrpSpPr>
      <p:grpSpPr>
        <a:xfrm>
          <a:off x="0" y="0"/>
          <a:ext cx="0" cy="0"/>
          <a:chOff x="0" y="0"/>
          <a:chExt cx="0" cy="0"/>
        </a:xfrm>
      </p:grpSpPr>
      <p:pic>
        <p:nvPicPr>
          <p:cNvPr id="263" name="Google Shape;263;g1e4bc8bfdb8_0_256"/>
          <p:cNvPicPr preferRelativeResize="0"/>
          <p:nvPr/>
        </p:nvPicPr>
        <p:blipFill rotWithShape="1">
          <a:blip r:embed="rId2">
            <a:alphaModFix/>
          </a:blip>
          <a:srcRect/>
          <a:stretch/>
        </p:blipFill>
        <p:spPr>
          <a:xfrm>
            <a:off x="0" y="1876147"/>
            <a:ext cx="9147019" cy="2210529"/>
          </a:xfrm>
          <a:prstGeom prst="rect">
            <a:avLst/>
          </a:prstGeom>
          <a:noFill/>
          <a:ln>
            <a:noFill/>
          </a:ln>
        </p:spPr>
      </p:pic>
      <p:sp>
        <p:nvSpPr>
          <p:cNvPr id="264" name="Google Shape;264;g1e4bc8bfdb8_0_256"/>
          <p:cNvSpPr txBox="1">
            <a:spLocks noGrp="1"/>
          </p:cNvSpPr>
          <p:nvPr>
            <p:ph type="ctrTitle"/>
          </p:nvPr>
        </p:nvSpPr>
        <p:spPr>
          <a:xfrm>
            <a:off x="953254" y="3671154"/>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5" name="Google Shape;265;g1e4bc8bfdb8_0_256"/>
          <p:cNvSpPr txBox="1">
            <a:spLocks noGrp="1"/>
          </p:cNvSpPr>
          <p:nvPr>
            <p:ph type="subTitle" idx="1"/>
          </p:nvPr>
        </p:nvSpPr>
        <p:spPr>
          <a:xfrm>
            <a:off x="1373109" y="52578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266" name="Google Shape;266;g1e4bc8bfdb8_0_256"/>
          <p:cNvPicPr preferRelativeResize="0"/>
          <p:nvPr/>
        </p:nvPicPr>
        <p:blipFill rotWithShape="1">
          <a:blip r:embed="rId3">
            <a:alphaModFix/>
          </a:blip>
          <a:srcRect/>
          <a:stretch/>
        </p:blipFill>
        <p:spPr>
          <a:xfrm>
            <a:off x="3200400" y="2040"/>
            <a:ext cx="2667000" cy="1552575"/>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4">
  <p:cSld name="Title Slide  4">
    <p:spTree>
      <p:nvGrpSpPr>
        <p:cNvPr id="1" name="Shape 267"/>
        <p:cNvGrpSpPr/>
        <p:nvPr/>
      </p:nvGrpSpPr>
      <p:grpSpPr>
        <a:xfrm>
          <a:off x="0" y="0"/>
          <a:ext cx="0" cy="0"/>
          <a:chOff x="0" y="0"/>
          <a:chExt cx="0" cy="0"/>
        </a:xfrm>
      </p:grpSpPr>
      <p:pic>
        <p:nvPicPr>
          <p:cNvPr id="268" name="Google Shape;268;g1e4bc8bfdb8_0_261"/>
          <p:cNvPicPr preferRelativeResize="0"/>
          <p:nvPr/>
        </p:nvPicPr>
        <p:blipFill rotWithShape="1">
          <a:blip r:embed="rId2">
            <a:alphaModFix/>
          </a:blip>
          <a:srcRect/>
          <a:stretch/>
        </p:blipFill>
        <p:spPr>
          <a:xfrm>
            <a:off x="0" y="1876147"/>
            <a:ext cx="9147019" cy="2210529"/>
          </a:xfrm>
          <a:prstGeom prst="rect">
            <a:avLst/>
          </a:prstGeom>
          <a:noFill/>
          <a:ln>
            <a:noFill/>
          </a:ln>
        </p:spPr>
      </p:pic>
      <p:sp>
        <p:nvSpPr>
          <p:cNvPr id="269" name="Google Shape;269;g1e4bc8bfdb8_0_261"/>
          <p:cNvSpPr txBox="1">
            <a:spLocks noGrp="1"/>
          </p:cNvSpPr>
          <p:nvPr>
            <p:ph type="ctrTitle"/>
          </p:nvPr>
        </p:nvSpPr>
        <p:spPr>
          <a:xfrm>
            <a:off x="953254" y="3671154"/>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0" name="Google Shape;270;g1e4bc8bfdb8_0_261"/>
          <p:cNvSpPr txBox="1">
            <a:spLocks noGrp="1"/>
          </p:cNvSpPr>
          <p:nvPr>
            <p:ph type="subTitle" idx="1"/>
          </p:nvPr>
        </p:nvSpPr>
        <p:spPr>
          <a:xfrm>
            <a:off x="1373109" y="52578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271" name="Google Shape;271;g1e4bc8bfdb8_0_261"/>
          <p:cNvPicPr preferRelativeResize="0"/>
          <p:nvPr/>
        </p:nvPicPr>
        <p:blipFill rotWithShape="1">
          <a:blip r:embed="rId3">
            <a:alphaModFix/>
          </a:blip>
          <a:srcRect/>
          <a:stretch/>
        </p:blipFill>
        <p:spPr>
          <a:xfrm>
            <a:off x="3200401" y="2040"/>
            <a:ext cx="2666998" cy="155257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5">
  <p:cSld name="Title Slide 5">
    <p:spTree>
      <p:nvGrpSpPr>
        <p:cNvPr id="1" name="Shape 32"/>
        <p:cNvGrpSpPr/>
        <p:nvPr/>
      </p:nvGrpSpPr>
      <p:grpSpPr>
        <a:xfrm>
          <a:off x="0" y="0"/>
          <a:ext cx="0" cy="0"/>
          <a:chOff x="0" y="0"/>
          <a:chExt cx="0" cy="0"/>
        </a:xfrm>
      </p:grpSpPr>
      <p:pic>
        <p:nvPicPr>
          <p:cNvPr id="33" name="Google Shape;33;p19"/>
          <p:cNvPicPr preferRelativeResize="0"/>
          <p:nvPr/>
        </p:nvPicPr>
        <p:blipFill rotWithShape="1">
          <a:blip r:embed="rId2">
            <a:alphaModFix/>
          </a:blip>
          <a:srcRect/>
          <a:stretch/>
        </p:blipFill>
        <p:spPr>
          <a:xfrm>
            <a:off x="0" y="1599831"/>
            <a:ext cx="9147018" cy="2763161"/>
          </a:xfrm>
          <a:prstGeom prst="rect">
            <a:avLst/>
          </a:prstGeom>
          <a:noFill/>
          <a:ln>
            <a:noFill/>
          </a:ln>
        </p:spPr>
      </p:pic>
      <p:sp>
        <p:nvSpPr>
          <p:cNvPr id="34" name="Google Shape;34;p19"/>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36" name="Google Shape;36;p19"/>
          <p:cNvPicPr preferRelativeResize="0"/>
          <p:nvPr/>
        </p:nvPicPr>
        <p:blipFill rotWithShape="1">
          <a:blip r:embed="rId3">
            <a:alphaModFix/>
          </a:blip>
          <a:srcRect/>
          <a:stretch/>
        </p:blipFill>
        <p:spPr>
          <a:xfrm>
            <a:off x="3200401" y="2040"/>
            <a:ext cx="2666998" cy="1552574"/>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5">
  <p:cSld name="Title Slide 5">
    <p:spTree>
      <p:nvGrpSpPr>
        <p:cNvPr id="1" name="Shape 272"/>
        <p:cNvGrpSpPr/>
        <p:nvPr/>
      </p:nvGrpSpPr>
      <p:grpSpPr>
        <a:xfrm>
          <a:off x="0" y="0"/>
          <a:ext cx="0" cy="0"/>
          <a:chOff x="0" y="0"/>
          <a:chExt cx="0" cy="0"/>
        </a:xfrm>
      </p:grpSpPr>
      <p:pic>
        <p:nvPicPr>
          <p:cNvPr id="273" name="Google Shape;273;g1e4bc8bfdb8_0_266"/>
          <p:cNvPicPr preferRelativeResize="0"/>
          <p:nvPr/>
        </p:nvPicPr>
        <p:blipFill rotWithShape="1">
          <a:blip r:embed="rId2">
            <a:alphaModFix/>
          </a:blip>
          <a:srcRect/>
          <a:stretch/>
        </p:blipFill>
        <p:spPr>
          <a:xfrm>
            <a:off x="0" y="1599831"/>
            <a:ext cx="9147019" cy="2763161"/>
          </a:xfrm>
          <a:prstGeom prst="rect">
            <a:avLst/>
          </a:prstGeom>
          <a:noFill/>
          <a:ln>
            <a:noFill/>
          </a:ln>
        </p:spPr>
      </p:pic>
      <p:sp>
        <p:nvSpPr>
          <p:cNvPr id="274" name="Google Shape;274;g1e4bc8bfdb8_0_266"/>
          <p:cNvSpPr txBox="1">
            <a:spLocks noGrp="1"/>
          </p:cNvSpPr>
          <p:nvPr>
            <p:ph type="ctrTitle"/>
          </p:nvPr>
        </p:nvSpPr>
        <p:spPr>
          <a:xfrm>
            <a:off x="953254" y="3671154"/>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5" name="Google Shape;275;g1e4bc8bfdb8_0_266"/>
          <p:cNvSpPr txBox="1">
            <a:spLocks noGrp="1"/>
          </p:cNvSpPr>
          <p:nvPr>
            <p:ph type="subTitle" idx="1"/>
          </p:nvPr>
        </p:nvSpPr>
        <p:spPr>
          <a:xfrm>
            <a:off x="1373109" y="52578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276" name="Google Shape;276;g1e4bc8bfdb8_0_266"/>
          <p:cNvPicPr preferRelativeResize="0"/>
          <p:nvPr/>
        </p:nvPicPr>
        <p:blipFill rotWithShape="1">
          <a:blip r:embed="rId3">
            <a:alphaModFix/>
          </a:blip>
          <a:srcRect/>
          <a:stretch/>
        </p:blipFill>
        <p:spPr>
          <a:xfrm>
            <a:off x="3200401" y="2040"/>
            <a:ext cx="2666998" cy="1552574"/>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 No Picture">
  <p:cSld name="Title Slide - No Picture">
    <p:spTree>
      <p:nvGrpSpPr>
        <p:cNvPr id="1" name="Shape 277"/>
        <p:cNvGrpSpPr/>
        <p:nvPr/>
      </p:nvGrpSpPr>
      <p:grpSpPr>
        <a:xfrm>
          <a:off x="0" y="0"/>
          <a:ext cx="0" cy="0"/>
          <a:chOff x="0" y="0"/>
          <a:chExt cx="0" cy="0"/>
        </a:xfrm>
      </p:grpSpPr>
      <p:sp>
        <p:nvSpPr>
          <p:cNvPr id="278" name="Google Shape;278;g1e4bc8bfdb8_0_271"/>
          <p:cNvSpPr txBox="1">
            <a:spLocks noGrp="1"/>
          </p:cNvSpPr>
          <p:nvPr>
            <p:ph type="ctrTitle"/>
          </p:nvPr>
        </p:nvSpPr>
        <p:spPr>
          <a:xfrm>
            <a:off x="928464" y="1600200"/>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rgbClr val="021127"/>
              </a:buClr>
              <a:buSzPts val="5400"/>
              <a:buFont typeface="Verdana"/>
              <a:buNone/>
              <a:defRPr sz="5400">
                <a:solidFill>
                  <a:srgbClr val="021127"/>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9" name="Google Shape;279;g1e4bc8bfdb8_0_271"/>
          <p:cNvSpPr txBox="1">
            <a:spLocks noGrp="1"/>
          </p:cNvSpPr>
          <p:nvPr>
            <p:ph type="subTitle" idx="1"/>
          </p:nvPr>
        </p:nvSpPr>
        <p:spPr>
          <a:xfrm>
            <a:off x="1348319" y="34290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280" name="Google Shape;280;g1e4bc8bfdb8_0_271"/>
          <p:cNvPicPr preferRelativeResize="0"/>
          <p:nvPr/>
        </p:nvPicPr>
        <p:blipFill rotWithShape="1">
          <a:blip r:embed="rId2">
            <a:alphaModFix/>
          </a:blip>
          <a:srcRect/>
          <a:stretch/>
        </p:blipFill>
        <p:spPr>
          <a:xfrm>
            <a:off x="3200400" y="0"/>
            <a:ext cx="2666999" cy="1556656"/>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 VTSS Text">
  <p:cSld name="Title - VTSS Text">
    <p:spTree>
      <p:nvGrpSpPr>
        <p:cNvPr id="1" name="Shape 281"/>
        <p:cNvGrpSpPr/>
        <p:nvPr/>
      </p:nvGrpSpPr>
      <p:grpSpPr>
        <a:xfrm>
          <a:off x="0" y="0"/>
          <a:ext cx="0" cy="0"/>
          <a:chOff x="0" y="0"/>
          <a:chExt cx="0" cy="0"/>
        </a:xfrm>
      </p:grpSpPr>
      <p:sp>
        <p:nvSpPr>
          <p:cNvPr id="282" name="Google Shape;282;g1e4bc8bfdb8_0_275"/>
          <p:cNvSpPr txBox="1">
            <a:spLocks noGrp="1"/>
          </p:cNvSpPr>
          <p:nvPr>
            <p:ph type="ctrTitle"/>
          </p:nvPr>
        </p:nvSpPr>
        <p:spPr>
          <a:xfrm>
            <a:off x="928464" y="1600200"/>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rgbClr val="021127"/>
              </a:buClr>
              <a:buSzPts val="5400"/>
              <a:buFont typeface="Verdana"/>
              <a:buNone/>
              <a:defRPr sz="5400">
                <a:solidFill>
                  <a:srgbClr val="021127"/>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g1e4bc8bfdb8_0_275"/>
          <p:cNvSpPr txBox="1">
            <a:spLocks noGrp="1"/>
          </p:cNvSpPr>
          <p:nvPr>
            <p:ph type="subTitle" idx="1"/>
          </p:nvPr>
        </p:nvSpPr>
        <p:spPr>
          <a:xfrm>
            <a:off x="1348319" y="34290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284" name="Google Shape;284;g1e4bc8bfdb8_0_275"/>
          <p:cNvSpPr txBox="1"/>
          <p:nvPr/>
        </p:nvSpPr>
        <p:spPr>
          <a:xfrm>
            <a:off x="152400" y="471984"/>
            <a:ext cx="87630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i="0" u="none" strike="noStrike" cap="none">
                <a:solidFill>
                  <a:srgbClr val="003369"/>
                </a:solidFill>
                <a:latin typeface="Quattrocento Sans"/>
                <a:ea typeface="Quattrocento Sans"/>
                <a:cs typeface="Quattrocento Sans"/>
                <a:sym typeface="Quattrocento Sans"/>
              </a:rPr>
              <a:t>Virginia Tiered Systems of Support</a:t>
            </a: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5"/>
        <p:cNvGrpSpPr/>
        <p:nvPr/>
      </p:nvGrpSpPr>
      <p:grpSpPr>
        <a:xfrm>
          <a:off x="0" y="0"/>
          <a:ext cx="0" cy="0"/>
          <a:chOff x="0" y="0"/>
          <a:chExt cx="0" cy="0"/>
        </a:xfrm>
      </p:grpSpPr>
      <p:sp>
        <p:nvSpPr>
          <p:cNvPr id="286" name="Google Shape;286;g1e4bc8bfdb8_0_279"/>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87" name="Google Shape;287;g1e4bc8bfdb8_0_27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88" name="Google Shape;288;g1e4bc8bfdb8_0_27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89" name="Google Shape;289;g1e4bc8bfdb8_0_27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90" name="Google Shape;290;g1e4bc8bfdb8_0_279"/>
          <p:cNvSpPr txBox="1">
            <a:spLocks noGrp="1"/>
          </p:cNvSpPr>
          <p:nvPr>
            <p:ph type="title"/>
          </p:nvPr>
        </p:nvSpPr>
        <p:spPr>
          <a:xfrm>
            <a:off x="228600" y="228600"/>
            <a:ext cx="8686800" cy="1143000"/>
          </a:xfrm>
          <a:prstGeom prst="rect">
            <a:avLst/>
          </a:prstGeom>
          <a:solidFill>
            <a:srgbClr val="A9DCF2">
              <a:alpha val="67060"/>
            </a:srgbClr>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rgbClr val="105775"/>
              </a:buClr>
              <a:buSzPts val="4000"/>
              <a:buFont typeface="Verdana"/>
              <a:buNone/>
              <a:defRPr sz="4000">
                <a:solidFill>
                  <a:srgbClr val="105775"/>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91"/>
        <p:cNvGrpSpPr/>
        <p:nvPr/>
      </p:nvGrpSpPr>
      <p:grpSpPr>
        <a:xfrm>
          <a:off x="0" y="0"/>
          <a:ext cx="0" cy="0"/>
          <a:chOff x="0" y="0"/>
          <a:chExt cx="0" cy="0"/>
        </a:xfrm>
      </p:grpSpPr>
      <p:sp>
        <p:nvSpPr>
          <p:cNvPr id="292" name="Google Shape;292;g1e4bc8bfdb8_0_285"/>
          <p:cNvSpPr txBox="1">
            <a:spLocks noGrp="1"/>
          </p:cNvSpPr>
          <p:nvPr>
            <p:ph type="title"/>
          </p:nvPr>
        </p:nvSpPr>
        <p:spPr>
          <a:xfrm>
            <a:off x="457200" y="274637"/>
            <a:ext cx="8229600" cy="1143000"/>
          </a:xfrm>
          <a:prstGeom prst="rect">
            <a:avLst/>
          </a:prstGeom>
          <a:solidFill>
            <a:srgbClr val="026938"/>
          </a:solid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D8D8D8"/>
              </a:buClr>
              <a:buSzPts val="4400"/>
              <a:buFont typeface="Impact"/>
              <a:buNone/>
              <a:defRPr sz="4400" b="0" i="0" u="none" strike="noStrike" cap="none">
                <a:solidFill>
                  <a:srgbClr val="D8D8D8"/>
                </a:solidFill>
                <a:latin typeface="Impact"/>
                <a:ea typeface="Impact"/>
                <a:cs typeface="Impact"/>
                <a:sym typeface="Impact"/>
              </a:defRPr>
            </a:lvl1pPr>
            <a:lvl2pPr lvl="1" algn="l" rtl="0">
              <a:lnSpc>
                <a:spcPct val="100000"/>
              </a:lnSpc>
              <a:spcBef>
                <a:spcPts val="0"/>
              </a:spcBef>
              <a:spcAft>
                <a:spcPts val="0"/>
              </a:spcAft>
              <a:buSzPts val="1800"/>
              <a:buFont typeface="Arial"/>
              <a:buNone/>
              <a:defRPr sz="1800"/>
            </a:lvl2pPr>
            <a:lvl3pPr lvl="2" algn="l" rtl="0">
              <a:lnSpc>
                <a:spcPct val="100000"/>
              </a:lnSpc>
              <a:spcBef>
                <a:spcPts val="0"/>
              </a:spcBef>
              <a:spcAft>
                <a:spcPts val="0"/>
              </a:spcAft>
              <a:buSzPts val="1800"/>
              <a:buFont typeface="Arial"/>
              <a:buNone/>
              <a:defRPr sz="1800"/>
            </a:lvl3pPr>
            <a:lvl4pPr lvl="3" algn="l" rtl="0">
              <a:lnSpc>
                <a:spcPct val="100000"/>
              </a:lnSpc>
              <a:spcBef>
                <a:spcPts val="0"/>
              </a:spcBef>
              <a:spcAft>
                <a:spcPts val="0"/>
              </a:spcAft>
              <a:buSzPts val="1800"/>
              <a:buFont typeface="Arial"/>
              <a:buNone/>
              <a:defRPr sz="1800"/>
            </a:lvl4pPr>
            <a:lvl5pPr lvl="4" algn="l" rtl="0">
              <a:lnSpc>
                <a:spcPct val="100000"/>
              </a:lnSpc>
              <a:spcBef>
                <a:spcPts val="0"/>
              </a:spcBef>
              <a:spcAft>
                <a:spcPts val="0"/>
              </a:spcAft>
              <a:buSzPts val="1800"/>
              <a:buFont typeface="Arial"/>
              <a:buNone/>
              <a:defRPr sz="1800"/>
            </a:lvl5pPr>
            <a:lvl6pPr lvl="5" algn="l" rtl="0">
              <a:lnSpc>
                <a:spcPct val="100000"/>
              </a:lnSpc>
              <a:spcBef>
                <a:spcPts val="0"/>
              </a:spcBef>
              <a:spcAft>
                <a:spcPts val="0"/>
              </a:spcAft>
              <a:buSzPts val="1800"/>
              <a:buFont typeface="Arial"/>
              <a:buNone/>
              <a:defRPr sz="1800"/>
            </a:lvl6pPr>
            <a:lvl7pPr lvl="6" algn="l" rtl="0">
              <a:lnSpc>
                <a:spcPct val="100000"/>
              </a:lnSpc>
              <a:spcBef>
                <a:spcPts val="0"/>
              </a:spcBef>
              <a:spcAft>
                <a:spcPts val="0"/>
              </a:spcAft>
              <a:buSzPts val="1800"/>
              <a:buFont typeface="Arial"/>
              <a:buNone/>
              <a:defRPr sz="1800"/>
            </a:lvl7pPr>
            <a:lvl8pPr lvl="7" algn="l" rtl="0">
              <a:lnSpc>
                <a:spcPct val="100000"/>
              </a:lnSpc>
              <a:spcBef>
                <a:spcPts val="0"/>
              </a:spcBef>
              <a:spcAft>
                <a:spcPts val="0"/>
              </a:spcAft>
              <a:buSzPts val="1800"/>
              <a:buFont typeface="Arial"/>
              <a:buNone/>
              <a:defRPr sz="1800"/>
            </a:lvl8pPr>
            <a:lvl9pPr lvl="8" algn="l" rtl="0">
              <a:lnSpc>
                <a:spcPct val="100000"/>
              </a:lnSpc>
              <a:spcBef>
                <a:spcPts val="0"/>
              </a:spcBef>
              <a:spcAft>
                <a:spcPts val="0"/>
              </a:spcAft>
              <a:buSzPts val="1800"/>
              <a:buFont typeface="Arial"/>
              <a:buNone/>
              <a:defRPr sz="1800"/>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3"/>
        <p:cNvGrpSpPr/>
        <p:nvPr/>
      </p:nvGrpSpPr>
      <p:grpSpPr>
        <a:xfrm>
          <a:off x="0" y="0"/>
          <a:ext cx="0" cy="0"/>
          <a:chOff x="0" y="0"/>
          <a:chExt cx="0" cy="0"/>
        </a:xfrm>
      </p:grpSpPr>
      <p:sp>
        <p:nvSpPr>
          <p:cNvPr id="294" name="Google Shape;294;g1e4bc8bfdb8_0_287"/>
          <p:cNvSpPr txBox="1">
            <a:spLocks noGrp="1"/>
          </p:cNvSpPr>
          <p:nvPr>
            <p:ph type="title"/>
          </p:nvPr>
        </p:nvSpPr>
        <p:spPr>
          <a:xfrm>
            <a:off x="457200" y="274638"/>
            <a:ext cx="8229600" cy="1143000"/>
          </a:xfrm>
          <a:prstGeom prst="rect">
            <a:avLst/>
          </a:prstGeom>
          <a:solidFill>
            <a:srgbClr val="A9DCF2">
              <a:alpha val="67060"/>
            </a:srgbClr>
          </a:solid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4000"/>
              <a:buFont typeface="Verdana"/>
              <a:buNone/>
              <a:defRPr sz="40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5" name="Google Shape;295;g1e4bc8bfdb8_0_28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96" name="Google Shape;296;g1e4bc8bfdb8_0_28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97" name="Google Shape;297;g1e4bc8bfdb8_0_28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 No Picture">
  <p:cSld name="Title Slide - No Picture">
    <p:spTree>
      <p:nvGrpSpPr>
        <p:cNvPr id="1" name="Shape 37"/>
        <p:cNvGrpSpPr/>
        <p:nvPr/>
      </p:nvGrpSpPr>
      <p:grpSpPr>
        <a:xfrm>
          <a:off x="0" y="0"/>
          <a:ext cx="0" cy="0"/>
          <a:chOff x="0" y="0"/>
          <a:chExt cx="0" cy="0"/>
        </a:xfrm>
      </p:grpSpPr>
      <p:sp>
        <p:nvSpPr>
          <p:cNvPr id="38" name="Google Shape;38;p21"/>
          <p:cNvSpPr txBox="1">
            <a:spLocks noGrp="1"/>
          </p:cNvSpPr>
          <p:nvPr>
            <p:ph type="ctrTitle"/>
          </p:nvPr>
        </p:nvSpPr>
        <p:spPr>
          <a:xfrm>
            <a:off x="928464" y="1600200"/>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021127"/>
              </a:buClr>
              <a:buSzPts val="5400"/>
              <a:buFont typeface="Verdana"/>
              <a:buNone/>
              <a:defRPr sz="5400">
                <a:solidFill>
                  <a:srgbClr val="021127"/>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1"/>
          <p:cNvSpPr txBox="1">
            <a:spLocks noGrp="1"/>
          </p:cNvSpPr>
          <p:nvPr>
            <p:ph type="subTitle" idx="1"/>
          </p:nvPr>
        </p:nvSpPr>
        <p:spPr>
          <a:xfrm>
            <a:off x="1348319" y="34290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40" name="Google Shape;40;p21"/>
          <p:cNvPicPr preferRelativeResize="0"/>
          <p:nvPr/>
        </p:nvPicPr>
        <p:blipFill rotWithShape="1">
          <a:blip r:embed="rId2">
            <a:alphaModFix/>
          </a:blip>
          <a:srcRect/>
          <a:stretch/>
        </p:blipFill>
        <p:spPr>
          <a:xfrm>
            <a:off x="3200400" y="0"/>
            <a:ext cx="2667000" cy="155665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VTSS Text">
  <p:cSld name="Title - VTSS Text">
    <p:spTree>
      <p:nvGrpSpPr>
        <p:cNvPr id="1" name="Shape 41"/>
        <p:cNvGrpSpPr/>
        <p:nvPr/>
      </p:nvGrpSpPr>
      <p:grpSpPr>
        <a:xfrm>
          <a:off x="0" y="0"/>
          <a:ext cx="0" cy="0"/>
          <a:chOff x="0" y="0"/>
          <a:chExt cx="0" cy="0"/>
        </a:xfrm>
      </p:grpSpPr>
      <p:sp>
        <p:nvSpPr>
          <p:cNvPr id="42" name="Google Shape;42;p22"/>
          <p:cNvSpPr txBox="1">
            <a:spLocks noGrp="1"/>
          </p:cNvSpPr>
          <p:nvPr>
            <p:ph type="ctrTitle"/>
          </p:nvPr>
        </p:nvSpPr>
        <p:spPr>
          <a:xfrm>
            <a:off x="928464" y="1600200"/>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021127"/>
              </a:buClr>
              <a:buSzPts val="5400"/>
              <a:buFont typeface="Verdana"/>
              <a:buNone/>
              <a:defRPr sz="5400">
                <a:solidFill>
                  <a:srgbClr val="021127"/>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2"/>
          <p:cNvSpPr txBox="1">
            <a:spLocks noGrp="1"/>
          </p:cNvSpPr>
          <p:nvPr>
            <p:ph type="subTitle" idx="1"/>
          </p:nvPr>
        </p:nvSpPr>
        <p:spPr>
          <a:xfrm>
            <a:off x="1348319" y="34290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4" name="Google Shape;44;p22"/>
          <p:cNvSpPr txBox="1"/>
          <p:nvPr/>
        </p:nvSpPr>
        <p:spPr>
          <a:xfrm>
            <a:off x="152400" y="471984"/>
            <a:ext cx="8763000"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003369"/>
                </a:solidFill>
                <a:latin typeface="Quattrocento Sans"/>
                <a:ea typeface="Quattrocento Sans"/>
                <a:cs typeface="Quattrocento Sans"/>
                <a:sym typeface="Quattrocento Sans"/>
              </a:rPr>
              <a:t>Virginia Tiered Systems of Support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5"/>
        <p:cNvGrpSpPr/>
        <p:nvPr/>
      </p:nvGrpSpPr>
      <p:grpSpPr>
        <a:xfrm>
          <a:off x="0" y="0"/>
          <a:ext cx="0" cy="0"/>
          <a:chOff x="0" y="0"/>
          <a:chExt cx="0" cy="0"/>
        </a:xfrm>
      </p:grpSpPr>
      <p:sp>
        <p:nvSpPr>
          <p:cNvPr id="46" name="Google Shape;46;p44"/>
          <p:cNvSpPr txBox="1">
            <a:spLocks noGrp="1"/>
          </p:cNvSpPr>
          <p:nvPr>
            <p:ph type="ctrTitle"/>
          </p:nvPr>
        </p:nvSpPr>
        <p:spPr>
          <a:xfrm>
            <a:off x="953254" y="3671154"/>
            <a:ext cx="7240509" cy="1470025"/>
          </a:xfrm>
          <a:prstGeom prst="rect">
            <a:avLst/>
          </a:prstGeom>
          <a:solidFill>
            <a:schemeClr val="lt1">
              <a:alpha val="6509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4"/>
          <p:cNvSpPr txBox="1">
            <a:spLocks noGrp="1"/>
          </p:cNvSpPr>
          <p:nvPr>
            <p:ph type="subTitle" idx="1"/>
          </p:nvPr>
        </p:nvSpPr>
        <p:spPr>
          <a:xfrm>
            <a:off x="1373109" y="5257800"/>
            <a:ext cx="6400800" cy="914400"/>
          </a:xfrm>
          <a:prstGeom prst="rect">
            <a:avLst/>
          </a:prstGeom>
          <a:solidFill>
            <a:schemeClr val="lt1">
              <a:alpha val="6509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8" name="Google Shape;48;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49" name="Google Shape;49;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50" name="Google Shape;50;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51"/>
        <p:cNvGrpSpPr/>
        <p:nvPr/>
      </p:nvGrpSpPr>
      <p:grpSpPr>
        <a:xfrm>
          <a:off x="0" y="0"/>
          <a:ext cx="0" cy="0"/>
          <a:chOff x="0" y="0"/>
          <a:chExt cx="0" cy="0"/>
        </a:xfrm>
      </p:grpSpPr>
      <p:sp>
        <p:nvSpPr>
          <p:cNvPr id="52" name="Google Shape;52;p45"/>
          <p:cNvSpPr txBox="1">
            <a:spLocks noGrp="1"/>
          </p:cNvSpPr>
          <p:nvPr>
            <p:ph type="title"/>
          </p:nvPr>
        </p:nvSpPr>
        <p:spPr>
          <a:xfrm>
            <a:off x="457200" y="274638"/>
            <a:ext cx="8229600" cy="1143000"/>
          </a:xfrm>
          <a:prstGeom prst="rect">
            <a:avLst/>
          </a:prstGeom>
          <a:solidFill>
            <a:srgbClr val="A9DCF2">
              <a:alpha val="6509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54" name="Google Shape;54;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55" name="Google Shape;55;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4.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Google Shape;70;p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1" name="Google Shape;71;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Google Shape;174;g1e4bc8bfdb8_0_1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75" name="Google Shape;175;g1e4bc8bfdb8_0_16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40" name="Google Shape;240;g1e4bc8bfdb8_0_2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41" name="Google Shape;241;g1e4bc8bfdb8_0_23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3.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3.xml"/><Relationship Id="rId4" Type="http://schemas.openxmlformats.org/officeDocument/2006/relationships/hyperlink" Target="https://tinyurl.com/2bp8dhch"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sz="4000"/>
              <a:t>Tier 1 Team</a:t>
            </a:r>
            <a:br>
              <a:rPr lang="en-US" sz="4000"/>
            </a:br>
            <a:r>
              <a:rPr lang="en-US" sz="4000"/>
              <a:t>Training Behavior: Booster</a:t>
            </a:r>
            <a:endParaRPr/>
          </a:p>
        </p:txBody>
      </p:sp>
      <p:sp>
        <p:nvSpPr>
          <p:cNvPr id="304" name="Google Shape;304;p5"/>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fontScale="92500"/>
          </a:bodyPr>
          <a:lstStyle/>
          <a:p>
            <a:pPr marL="0" lvl="0" indent="0" algn="ctr" rtl="0">
              <a:lnSpc>
                <a:spcPct val="100000"/>
              </a:lnSpc>
              <a:spcBef>
                <a:spcPts val="0"/>
              </a:spcBef>
              <a:spcAft>
                <a:spcPts val="0"/>
              </a:spcAft>
              <a:buClr>
                <a:srgbClr val="888888"/>
              </a:buClr>
              <a:buSzPct val="100000"/>
              <a:buNone/>
            </a:pPr>
            <a:r>
              <a:rPr lang="en-US">
                <a:solidFill>
                  <a:schemeClr val="dk1"/>
                </a:solidFill>
              </a:rPr>
              <a:t>TFI 1.10: Faculty Involvement</a:t>
            </a:r>
            <a:endParaRPr>
              <a:solidFill>
                <a:schemeClr val="dk1"/>
              </a:solidFill>
            </a:endParaRPr>
          </a:p>
          <a:p>
            <a:pPr marL="0" lvl="0" indent="0" algn="ctr" rtl="0">
              <a:lnSpc>
                <a:spcPct val="100000"/>
              </a:lnSpc>
              <a:spcBef>
                <a:spcPts val="640"/>
              </a:spcBef>
              <a:spcAft>
                <a:spcPts val="0"/>
              </a:spcAft>
              <a:buClr>
                <a:srgbClr val="888888"/>
              </a:buClr>
              <a:buSzPct val="1000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16"/>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How and when will you share data?</a:t>
            </a:r>
            <a:endParaRPr/>
          </a:p>
        </p:txBody>
      </p:sp>
      <p:pic>
        <p:nvPicPr>
          <p:cNvPr id="374" name="Google Shape;374;p16" descr="Wall with bar graph and pie charts posted on it."/>
          <p:cNvPicPr preferRelativeResize="0"/>
          <p:nvPr/>
        </p:nvPicPr>
        <p:blipFill rotWithShape="1">
          <a:blip r:embed="rId3">
            <a:alphaModFix/>
          </a:blip>
          <a:srcRect l="15373" t="6683" r="16117"/>
          <a:stretch/>
        </p:blipFill>
        <p:spPr>
          <a:xfrm>
            <a:off x="4061951" y="2104310"/>
            <a:ext cx="4654396" cy="3811900"/>
          </a:xfrm>
          <a:prstGeom prst="rect">
            <a:avLst/>
          </a:prstGeom>
          <a:noFill/>
          <a:ln w="28575" cap="flat" cmpd="sng">
            <a:solidFill>
              <a:srgbClr val="1D2A53"/>
            </a:solidFill>
            <a:prstDash val="solid"/>
            <a:round/>
            <a:headEnd type="none" w="sm" len="sm"/>
            <a:tailEnd type="none" w="sm" len="sm"/>
          </a:ln>
          <a:effectLst>
            <a:outerShdw blurRad="292100" dist="139700" dir="2700000" algn="tl" rotWithShape="0">
              <a:srgbClr val="333333">
                <a:alpha val="61960"/>
              </a:srgbClr>
            </a:outerShdw>
          </a:effectLst>
        </p:spPr>
      </p:pic>
      <p:sp>
        <p:nvSpPr>
          <p:cNvPr id="375" name="Google Shape;375;p16"/>
          <p:cNvSpPr/>
          <p:nvPr/>
        </p:nvSpPr>
        <p:spPr>
          <a:xfrm>
            <a:off x="457200" y="2073600"/>
            <a:ext cx="3352800" cy="4379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000000"/>
              </a:buClr>
              <a:buSzPts val="2400"/>
              <a:buFont typeface="Arial"/>
              <a:buChar char="•"/>
            </a:pPr>
            <a:r>
              <a:rPr lang="en-US" sz="2400" b="0" i="0" u="none" strike="noStrike" cap="none">
                <a:solidFill>
                  <a:srgbClr val="000000"/>
                </a:solidFill>
                <a:latin typeface="Verdana"/>
                <a:ea typeface="Verdana"/>
                <a:cs typeface="Verdana"/>
                <a:sym typeface="Verdana"/>
              </a:rPr>
              <a:t>Share visuals with staff monthly</a:t>
            </a:r>
            <a:endParaRPr sz="2400" b="0" i="0" u="none" strike="noStrike" cap="none">
              <a:solidFill>
                <a:srgbClr val="000000"/>
              </a:solidFill>
              <a:latin typeface="Verdana"/>
              <a:ea typeface="Verdana"/>
              <a:cs typeface="Verdana"/>
              <a:sym typeface="Verdana"/>
            </a:endParaRPr>
          </a:p>
          <a:p>
            <a:pPr marL="3429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rgbClr val="000000"/>
              </a:solidFill>
              <a:latin typeface="Verdana"/>
              <a:ea typeface="Verdana"/>
              <a:cs typeface="Verdana"/>
              <a:sym typeface="Verdana"/>
            </a:endParaRPr>
          </a:p>
          <a:p>
            <a:pPr marL="342900" marR="0" lvl="0" indent="-342900" algn="l" rtl="0">
              <a:lnSpc>
                <a:spcPct val="90000"/>
              </a:lnSpc>
              <a:spcBef>
                <a:spcPts val="480"/>
              </a:spcBef>
              <a:spcAft>
                <a:spcPts val="0"/>
              </a:spcAft>
              <a:buClr>
                <a:srgbClr val="000000"/>
              </a:buClr>
              <a:buSzPts val="2400"/>
              <a:buFont typeface="Arial"/>
              <a:buChar char="•"/>
            </a:pPr>
            <a:r>
              <a:rPr lang="en-US" sz="2400" b="0" i="0" u="none" strike="noStrike" cap="none">
                <a:solidFill>
                  <a:srgbClr val="000000"/>
                </a:solidFill>
                <a:latin typeface="Verdana"/>
                <a:ea typeface="Verdana"/>
                <a:cs typeface="Verdana"/>
                <a:sym typeface="Verdana"/>
              </a:rPr>
              <a:t>What’s working?</a:t>
            </a:r>
            <a:endParaRPr sz="2400" b="0" i="0" u="none" strike="noStrike" cap="none">
              <a:solidFill>
                <a:srgbClr val="000000"/>
              </a:solidFill>
              <a:latin typeface="Verdana"/>
              <a:ea typeface="Verdana"/>
              <a:cs typeface="Verdana"/>
              <a:sym typeface="Verdana"/>
            </a:endParaRPr>
          </a:p>
          <a:p>
            <a:pPr marL="4953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rgbClr val="000000"/>
              </a:solidFill>
              <a:latin typeface="Verdana"/>
              <a:ea typeface="Verdana"/>
              <a:cs typeface="Verdana"/>
              <a:sym typeface="Verdana"/>
            </a:endParaRPr>
          </a:p>
          <a:p>
            <a:pPr marL="342900" marR="0" lvl="0" indent="-342900" algn="l" rtl="0">
              <a:lnSpc>
                <a:spcPct val="90000"/>
              </a:lnSpc>
              <a:spcBef>
                <a:spcPts val="480"/>
              </a:spcBef>
              <a:spcAft>
                <a:spcPts val="0"/>
              </a:spcAft>
              <a:buClr>
                <a:srgbClr val="000000"/>
              </a:buClr>
              <a:buSzPts val="2400"/>
              <a:buFont typeface="Arial"/>
              <a:buChar char="•"/>
            </a:pPr>
            <a:r>
              <a:rPr lang="en-US" sz="2400" b="0" i="0" u="none" strike="noStrike" cap="none">
                <a:solidFill>
                  <a:srgbClr val="000000"/>
                </a:solidFill>
                <a:latin typeface="Verdana"/>
                <a:ea typeface="Verdana"/>
                <a:cs typeface="Verdana"/>
                <a:sym typeface="Verdana"/>
              </a:rPr>
              <a:t>What needs more focus?</a:t>
            </a:r>
            <a:endParaRPr sz="2400" b="0" i="0" u="none" strike="noStrike" cap="none">
              <a:solidFill>
                <a:srgbClr val="000000"/>
              </a:solidFill>
              <a:latin typeface="Verdana"/>
              <a:ea typeface="Verdana"/>
              <a:cs typeface="Verdana"/>
              <a:sym typeface="Verdana"/>
            </a:endParaRPr>
          </a:p>
          <a:p>
            <a:pPr marL="4953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rgbClr val="000000"/>
              </a:solidFill>
              <a:latin typeface="Verdana"/>
              <a:ea typeface="Verdana"/>
              <a:cs typeface="Verdana"/>
              <a:sym typeface="Verdana"/>
            </a:endParaRPr>
          </a:p>
          <a:p>
            <a:pPr marL="342900" marR="0" lvl="0" indent="-342900" algn="l" rtl="0">
              <a:lnSpc>
                <a:spcPct val="90000"/>
              </a:lnSpc>
              <a:spcBef>
                <a:spcPts val="480"/>
              </a:spcBef>
              <a:spcAft>
                <a:spcPts val="0"/>
              </a:spcAft>
              <a:buClr>
                <a:srgbClr val="000000"/>
              </a:buClr>
              <a:buSzPts val="2400"/>
              <a:buFont typeface="Arial"/>
              <a:buChar char="•"/>
            </a:pPr>
            <a:r>
              <a:rPr lang="en-US" sz="2400" b="0" i="0" u="none" strike="noStrike" cap="none">
                <a:solidFill>
                  <a:srgbClr val="000000"/>
                </a:solidFill>
                <a:latin typeface="Verdana"/>
                <a:ea typeface="Verdana"/>
                <a:cs typeface="Verdana"/>
                <a:sym typeface="Verdana"/>
              </a:rPr>
              <a:t>Emphasize staff</a:t>
            </a:r>
            <a:br>
              <a:rPr lang="en-US" sz="2400" b="0" i="0" u="none" strike="noStrike" cap="none">
                <a:solidFill>
                  <a:srgbClr val="000000"/>
                </a:solidFill>
                <a:latin typeface="Verdana"/>
                <a:ea typeface="Verdana"/>
                <a:cs typeface="Verdana"/>
                <a:sym typeface="Verdana"/>
              </a:rPr>
            </a:br>
            <a:r>
              <a:rPr lang="en-US" sz="2400" b="0" i="0" u="none" strike="noStrike" cap="none">
                <a:solidFill>
                  <a:srgbClr val="000000"/>
                </a:solidFill>
                <a:latin typeface="Verdana"/>
                <a:ea typeface="Verdana"/>
                <a:cs typeface="Verdana"/>
                <a:sym typeface="Verdana"/>
              </a:rPr>
              <a:t>involvement</a:t>
            </a:r>
            <a:endParaRPr sz="2400" b="0" i="0" u="none" strike="noStrike" cap="none">
              <a:solidFill>
                <a:srgbClr val="000000"/>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17"/>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Font typeface="Verdana"/>
              <a:buNone/>
            </a:pPr>
            <a:r>
              <a:rPr lang="en-US" sz="3200"/>
              <a:t>Ongoing Input and Feedback:</a:t>
            </a:r>
            <a:br>
              <a:rPr lang="en-US" sz="3200"/>
            </a:br>
            <a:r>
              <a:rPr lang="en-US" sz="3200"/>
              <a:t>Communication and Feedback Loops</a:t>
            </a:r>
            <a:endParaRPr/>
          </a:p>
        </p:txBody>
      </p:sp>
      <p:sp>
        <p:nvSpPr>
          <p:cNvPr id="382" name="Google Shape;382;p17"/>
          <p:cNvSpPr/>
          <p:nvPr/>
        </p:nvSpPr>
        <p:spPr>
          <a:xfrm>
            <a:off x="609600" y="1752600"/>
            <a:ext cx="8229600" cy="443198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Verdana"/>
                <a:ea typeface="Verdana"/>
                <a:cs typeface="Verdana"/>
                <a:sym typeface="Verdana"/>
              </a:rPr>
              <a:t>Grade level/core/department meetings</a:t>
            </a:r>
            <a:endParaRPr sz="2800" b="0" i="0" u="none" strike="noStrike" cap="none">
              <a:solidFill>
                <a:srgbClr val="000000"/>
              </a:solidFill>
              <a:latin typeface="Verdana"/>
              <a:ea typeface="Verdana"/>
              <a:cs typeface="Verdana"/>
              <a:sym typeface="Verdana"/>
            </a:endParaRPr>
          </a:p>
          <a:p>
            <a:pPr marL="342900" marR="0" lvl="0" indent="-342900" algn="l" rtl="0">
              <a:lnSpc>
                <a:spcPct val="100000"/>
              </a:lnSpc>
              <a:spcBef>
                <a:spcPts val="560"/>
              </a:spcBef>
              <a:spcAft>
                <a:spcPts val="0"/>
              </a:spcAft>
              <a:buClr>
                <a:srgbClr val="000000"/>
              </a:buClr>
              <a:buSzPts val="2800"/>
              <a:buFont typeface="Arial"/>
              <a:buChar char="•"/>
            </a:pPr>
            <a:r>
              <a:rPr lang="en-US" sz="2800" b="0" i="0" u="none" strike="noStrike" cap="none">
                <a:solidFill>
                  <a:srgbClr val="000000"/>
                </a:solidFill>
                <a:latin typeface="Verdana"/>
                <a:ea typeface="Verdana"/>
                <a:cs typeface="Verdana"/>
                <a:sym typeface="Verdana"/>
              </a:rPr>
              <a:t>Team meetings</a:t>
            </a:r>
            <a:endParaRPr sz="2800" b="0" i="0" u="none" strike="noStrike" cap="none">
              <a:solidFill>
                <a:srgbClr val="000000"/>
              </a:solidFill>
              <a:latin typeface="Verdana"/>
              <a:ea typeface="Verdana"/>
              <a:cs typeface="Verdana"/>
              <a:sym typeface="Verdana"/>
            </a:endParaRPr>
          </a:p>
          <a:p>
            <a:pPr marL="342900" marR="0" lvl="0" indent="-342900" algn="l" rtl="0">
              <a:lnSpc>
                <a:spcPct val="100000"/>
              </a:lnSpc>
              <a:spcBef>
                <a:spcPts val="560"/>
              </a:spcBef>
              <a:spcAft>
                <a:spcPts val="0"/>
              </a:spcAft>
              <a:buClr>
                <a:srgbClr val="000000"/>
              </a:buClr>
              <a:buSzPts val="2800"/>
              <a:buFont typeface="Arial"/>
              <a:buChar char="•"/>
            </a:pPr>
            <a:r>
              <a:rPr lang="en-US" sz="2800" b="0" i="0" u="none" strike="noStrike" cap="none">
                <a:solidFill>
                  <a:srgbClr val="000000"/>
                </a:solidFill>
                <a:latin typeface="Verdana"/>
                <a:ea typeface="Verdana"/>
                <a:cs typeface="Verdana"/>
                <a:sym typeface="Verdana"/>
              </a:rPr>
              <a:t>Staff/Faculty Meetings</a:t>
            </a:r>
            <a:endParaRPr sz="2800" b="0" i="0" u="none" strike="noStrike" cap="none">
              <a:solidFill>
                <a:srgbClr val="000000"/>
              </a:solidFill>
              <a:latin typeface="Verdana"/>
              <a:ea typeface="Verdana"/>
              <a:cs typeface="Verdana"/>
              <a:sym typeface="Verdana"/>
            </a:endParaRPr>
          </a:p>
          <a:p>
            <a:pPr marL="342900" marR="0" lvl="0" indent="-342900" algn="l" rtl="0">
              <a:lnSpc>
                <a:spcPct val="100000"/>
              </a:lnSpc>
              <a:spcBef>
                <a:spcPts val="560"/>
              </a:spcBef>
              <a:spcAft>
                <a:spcPts val="0"/>
              </a:spcAft>
              <a:buClr>
                <a:srgbClr val="000000"/>
              </a:buClr>
              <a:buSzPts val="2800"/>
              <a:buFont typeface="Arial"/>
              <a:buChar char="•"/>
            </a:pPr>
            <a:r>
              <a:rPr lang="en-US" sz="2800" b="0" i="0" u="none" strike="noStrike" cap="none">
                <a:solidFill>
                  <a:srgbClr val="000000"/>
                </a:solidFill>
                <a:latin typeface="Verdana"/>
                <a:ea typeface="Verdana"/>
                <a:cs typeface="Verdana"/>
                <a:sym typeface="Verdana"/>
              </a:rPr>
              <a:t>Google Docs, SharePoint, or other virtual sharing mechanisms</a:t>
            </a:r>
            <a:endParaRPr sz="2800" b="0" i="0" u="none" strike="noStrike" cap="none">
              <a:solidFill>
                <a:srgbClr val="000000"/>
              </a:solidFill>
              <a:latin typeface="Verdana"/>
              <a:ea typeface="Verdana"/>
              <a:cs typeface="Verdana"/>
              <a:sym typeface="Verdana"/>
            </a:endParaRPr>
          </a:p>
          <a:p>
            <a:pPr marL="342900" marR="0" lvl="0" indent="-342900" algn="l" rtl="0">
              <a:lnSpc>
                <a:spcPct val="100000"/>
              </a:lnSpc>
              <a:spcBef>
                <a:spcPts val="560"/>
              </a:spcBef>
              <a:spcAft>
                <a:spcPts val="0"/>
              </a:spcAft>
              <a:buClr>
                <a:srgbClr val="000000"/>
              </a:buClr>
              <a:buSzPts val="2800"/>
              <a:buFont typeface="Arial"/>
              <a:buChar char="•"/>
            </a:pPr>
            <a:r>
              <a:rPr lang="en-US" sz="2800" b="0" i="0" u="none" strike="noStrike" cap="none">
                <a:solidFill>
                  <a:srgbClr val="000000"/>
                </a:solidFill>
                <a:latin typeface="Verdana"/>
                <a:ea typeface="Verdana"/>
                <a:cs typeface="Verdana"/>
                <a:sym typeface="Verdana"/>
              </a:rPr>
              <a:t>Newsletters</a:t>
            </a:r>
            <a:endParaRPr sz="2800" b="0" i="0" u="none" strike="noStrike" cap="none">
              <a:solidFill>
                <a:srgbClr val="000000"/>
              </a:solidFill>
              <a:latin typeface="Verdana"/>
              <a:ea typeface="Verdana"/>
              <a:cs typeface="Verdana"/>
              <a:sym typeface="Verdana"/>
            </a:endParaRPr>
          </a:p>
          <a:p>
            <a:pPr marL="342900" marR="0" lvl="0" indent="-342900" algn="l" rtl="0">
              <a:lnSpc>
                <a:spcPct val="100000"/>
              </a:lnSpc>
              <a:spcBef>
                <a:spcPts val="560"/>
              </a:spcBef>
              <a:spcAft>
                <a:spcPts val="0"/>
              </a:spcAft>
              <a:buClr>
                <a:srgbClr val="000000"/>
              </a:buClr>
              <a:buSzPts val="2800"/>
              <a:buFont typeface="Arial"/>
              <a:buChar char="•"/>
            </a:pPr>
            <a:r>
              <a:rPr lang="en-US" sz="2800" b="0" i="0" u="none" strike="noStrike" cap="none">
                <a:solidFill>
                  <a:srgbClr val="000000"/>
                </a:solidFill>
                <a:latin typeface="Verdana"/>
                <a:ea typeface="Verdana"/>
                <a:cs typeface="Verdana"/>
                <a:sym typeface="Verdana"/>
              </a:rPr>
              <a:t>Professional development days</a:t>
            </a:r>
            <a:endParaRPr sz="2800" b="0" i="0" u="none" strike="noStrike" cap="none">
              <a:solidFill>
                <a:srgbClr val="000000"/>
              </a:solidFill>
              <a:latin typeface="Verdana"/>
              <a:ea typeface="Verdana"/>
              <a:cs typeface="Verdana"/>
              <a:sym typeface="Verdana"/>
            </a:endParaRPr>
          </a:p>
          <a:p>
            <a:pPr marL="342900" marR="0" lvl="0" indent="-342900" algn="l" rtl="0">
              <a:lnSpc>
                <a:spcPct val="100000"/>
              </a:lnSpc>
              <a:spcBef>
                <a:spcPts val="560"/>
              </a:spcBef>
              <a:spcAft>
                <a:spcPts val="0"/>
              </a:spcAft>
              <a:buClr>
                <a:srgbClr val="000000"/>
              </a:buClr>
              <a:buSzPts val="2800"/>
              <a:buFont typeface="Arial"/>
              <a:buChar char="•"/>
            </a:pPr>
            <a:r>
              <a:rPr lang="en-US" sz="2800" b="0" i="0" u="none" strike="noStrike" cap="none">
                <a:solidFill>
                  <a:srgbClr val="000000"/>
                </a:solidFill>
                <a:latin typeface="Verdana"/>
                <a:ea typeface="Verdana"/>
                <a:cs typeface="Verdana"/>
                <a:sym typeface="Verdana"/>
              </a:rPr>
              <a:t>Communities of Learners (shared learning)</a:t>
            </a:r>
            <a:endParaRPr sz="2800" b="0" i="0" u="none" strike="noStrike" cap="none">
              <a:solidFill>
                <a:srgbClr val="000000"/>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20"/>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Font typeface="Verdana"/>
              <a:buNone/>
            </a:pPr>
            <a:r>
              <a:rPr lang="en-US" sz="3200"/>
              <a:t>Input and Feedback: </a:t>
            </a:r>
            <a:br>
              <a:rPr lang="en-US" sz="3200"/>
            </a:br>
            <a:r>
              <a:rPr lang="en-US" sz="3200"/>
              <a:t>Create a  Communication System</a:t>
            </a:r>
            <a:endParaRPr sz="3200"/>
          </a:p>
        </p:txBody>
      </p:sp>
      <p:pic>
        <p:nvPicPr>
          <p:cNvPr id="388" name="Google Shape;388;p20" descr="Cartoon of people talking through cans and wires."/>
          <p:cNvPicPr preferRelativeResize="0"/>
          <p:nvPr/>
        </p:nvPicPr>
        <p:blipFill rotWithShape="1">
          <a:blip r:embed="rId3">
            <a:alphaModFix/>
          </a:blip>
          <a:srcRect/>
          <a:stretch/>
        </p:blipFill>
        <p:spPr>
          <a:xfrm>
            <a:off x="5058011" y="2123288"/>
            <a:ext cx="4085996" cy="4140628"/>
          </a:xfrm>
          <a:prstGeom prst="rect">
            <a:avLst/>
          </a:prstGeom>
          <a:noFill/>
          <a:ln w="28575" cap="flat" cmpd="sng">
            <a:solidFill>
              <a:schemeClr val="dk2"/>
            </a:solidFill>
            <a:prstDash val="solid"/>
            <a:miter lim="800000"/>
            <a:headEnd type="none" w="sm" len="sm"/>
            <a:tailEnd type="none" w="sm" len="sm"/>
          </a:ln>
        </p:spPr>
      </p:pic>
      <p:sp>
        <p:nvSpPr>
          <p:cNvPr id="389" name="Google Shape;389;p20"/>
          <p:cNvSpPr/>
          <p:nvPr/>
        </p:nvSpPr>
        <p:spPr>
          <a:xfrm>
            <a:off x="363725" y="2108935"/>
            <a:ext cx="3429000" cy="41550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000000"/>
              </a:buClr>
              <a:buSzPts val="2400"/>
              <a:buFont typeface="Verdana"/>
              <a:buAutoNum type="arabicPeriod"/>
            </a:pPr>
            <a:r>
              <a:rPr lang="en-US" sz="2400" b="0" i="0" u="none" strike="noStrike" cap="none">
                <a:solidFill>
                  <a:srgbClr val="000000"/>
                </a:solidFill>
                <a:latin typeface="Verdana"/>
                <a:ea typeface="Verdana"/>
                <a:cs typeface="Verdana"/>
                <a:sym typeface="Verdana"/>
              </a:rPr>
              <a:t>Presenting data</a:t>
            </a:r>
            <a:endParaRPr sz="2400" b="0" i="0" u="none" strike="noStrike" cap="none">
              <a:solidFill>
                <a:srgbClr val="000000"/>
              </a:solidFill>
              <a:latin typeface="Verdana"/>
              <a:ea typeface="Verdana"/>
              <a:cs typeface="Verdana"/>
              <a:sym typeface="Verdana"/>
            </a:endParaRPr>
          </a:p>
          <a:p>
            <a:pPr marL="45720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Verdana"/>
              <a:ea typeface="Verdana"/>
              <a:cs typeface="Verdana"/>
              <a:sym typeface="Verdana"/>
            </a:endParaRPr>
          </a:p>
          <a:p>
            <a:pPr marL="457200" marR="0" lvl="0" indent="-457200" algn="l" rtl="0">
              <a:lnSpc>
                <a:spcPct val="100000"/>
              </a:lnSpc>
              <a:spcBef>
                <a:spcPts val="0"/>
              </a:spcBef>
              <a:spcAft>
                <a:spcPts val="0"/>
              </a:spcAft>
              <a:buClr>
                <a:srgbClr val="000000"/>
              </a:buClr>
              <a:buSzPts val="2400"/>
              <a:buFont typeface="Verdana"/>
              <a:buAutoNum type="arabicPeriod"/>
            </a:pPr>
            <a:r>
              <a:rPr lang="en-US" sz="2400" b="0" i="0" u="none" strike="noStrike" cap="none">
                <a:solidFill>
                  <a:srgbClr val="000000"/>
                </a:solidFill>
                <a:latin typeface="Verdana"/>
                <a:ea typeface="Verdana"/>
                <a:cs typeface="Verdana"/>
                <a:sym typeface="Verdana"/>
              </a:rPr>
              <a:t>Sharing ongoing information</a:t>
            </a:r>
            <a:endParaRPr sz="2400" b="0" i="0" u="none" strike="noStrike" cap="none">
              <a:solidFill>
                <a:srgbClr val="000000"/>
              </a:solidFill>
              <a:latin typeface="Verdana"/>
              <a:ea typeface="Verdana"/>
              <a:cs typeface="Verdana"/>
              <a:sym typeface="Verdana"/>
            </a:endParaRPr>
          </a:p>
          <a:p>
            <a:pPr marL="45720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Verdana"/>
              <a:ea typeface="Verdana"/>
              <a:cs typeface="Verdana"/>
              <a:sym typeface="Verdana"/>
            </a:endParaRPr>
          </a:p>
          <a:p>
            <a:pPr marL="457200" marR="0" lvl="0" indent="-457200" algn="l" rtl="0">
              <a:lnSpc>
                <a:spcPct val="100000"/>
              </a:lnSpc>
              <a:spcBef>
                <a:spcPts val="0"/>
              </a:spcBef>
              <a:spcAft>
                <a:spcPts val="0"/>
              </a:spcAft>
              <a:buClr>
                <a:srgbClr val="000000"/>
              </a:buClr>
              <a:buSzPts val="2400"/>
              <a:buFont typeface="Verdana"/>
              <a:buAutoNum type="arabicPeriod"/>
            </a:pPr>
            <a:r>
              <a:rPr lang="en-US" sz="2400" b="0" i="0" u="none" strike="noStrike" cap="none">
                <a:solidFill>
                  <a:srgbClr val="000000"/>
                </a:solidFill>
                <a:latin typeface="Verdana"/>
                <a:ea typeface="Verdana"/>
                <a:cs typeface="Verdana"/>
                <a:sym typeface="Verdana"/>
              </a:rPr>
              <a:t>Obtaining feedback from stakeholders</a:t>
            </a:r>
            <a:endParaRPr sz="2400" b="0" i="0" u="none" strike="noStrike" cap="none">
              <a:solidFill>
                <a:srgbClr val="000000"/>
              </a:solidFill>
              <a:latin typeface="Verdana"/>
              <a:ea typeface="Verdana"/>
              <a:cs typeface="Verdana"/>
              <a:sym typeface="Verdana"/>
            </a:endParaRPr>
          </a:p>
          <a:p>
            <a:pPr marL="45720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Verdana"/>
              <a:ea typeface="Verdana"/>
              <a:cs typeface="Verdana"/>
              <a:sym typeface="Verdana"/>
            </a:endParaRPr>
          </a:p>
          <a:p>
            <a:pPr marL="457200" marR="0" lvl="0" indent="-457200" algn="l" rtl="0">
              <a:lnSpc>
                <a:spcPct val="100000"/>
              </a:lnSpc>
              <a:spcBef>
                <a:spcPts val="0"/>
              </a:spcBef>
              <a:spcAft>
                <a:spcPts val="0"/>
              </a:spcAft>
              <a:buClr>
                <a:srgbClr val="000000"/>
              </a:buClr>
              <a:buSzPts val="2400"/>
              <a:buFont typeface="Verdana"/>
              <a:buAutoNum type="arabicPeriod"/>
            </a:pPr>
            <a:r>
              <a:rPr lang="en-US" sz="2400" b="0" i="0" u="none" strike="noStrike" cap="none">
                <a:solidFill>
                  <a:srgbClr val="000000"/>
                </a:solidFill>
                <a:latin typeface="Verdana"/>
                <a:ea typeface="Verdana"/>
                <a:cs typeface="Verdana"/>
                <a:sym typeface="Verdana"/>
              </a:rPr>
              <a:t>Reviewing goals and action plans</a:t>
            </a:r>
            <a:endParaRPr sz="2400" b="0" i="0" u="none" strike="noStrike" cap="none">
              <a:solidFill>
                <a:srgbClr val="000000"/>
              </a:solidFill>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3"/>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Questions </a:t>
            </a:r>
            <a:endParaRPr/>
          </a:p>
        </p:txBody>
      </p:sp>
      <p:pic>
        <p:nvPicPr>
          <p:cNvPr id="396" name="Google Shape;396;p23" descr="Hands raised with question marks"/>
          <p:cNvPicPr preferRelativeResize="0"/>
          <p:nvPr/>
        </p:nvPicPr>
        <p:blipFill rotWithShape="1">
          <a:blip r:embed="rId3">
            <a:alphaModFix/>
          </a:blip>
          <a:srcRect/>
          <a:stretch/>
        </p:blipFill>
        <p:spPr>
          <a:xfrm>
            <a:off x="970688" y="1798326"/>
            <a:ext cx="7229676" cy="465977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1e4bc8bfdb8_0_152"/>
          <p:cNvSpPr txBox="1">
            <a:spLocks noGrp="1"/>
          </p:cNvSpPr>
          <p:nvPr>
            <p:ph type="body" idx="1"/>
          </p:nvPr>
        </p:nvSpPr>
        <p:spPr>
          <a:xfrm>
            <a:off x="318975" y="1600200"/>
            <a:ext cx="8596200" cy="4572000"/>
          </a:xfrm>
          <a:prstGeom prst="rect">
            <a:avLst/>
          </a:prstGeom>
        </p:spPr>
        <p:txBody>
          <a:bodyPr spcFirstLastPara="1" wrap="square" lIns="91425" tIns="45700" rIns="91425" bIns="45700" anchor="t" anchorCtr="0">
            <a:noAutofit/>
          </a:bodyPr>
          <a:lstStyle/>
          <a:p>
            <a:pPr marL="0" lvl="0" indent="0" algn="ctr" rtl="0">
              <a:spcBef>
                <a:spcPts val="480"/>
              </a:spcBef>
              <a:spcAft>
                <a:spcPts val="0"/>
              </a:spcAft>
              <a:buNone/>
            </a:pPr>
            <a:r>
              <a:rPr lang="en-US"/>
              <a:t>Thank you for attending. Please feel free to tag us at any of our social media handles below!</a:t>
            </a:r>
            <a:endParaRPr/>
          </a:p>
        </p:txBody>
      </p:sp>
      <p:pic>
        <p:nvPicPr>
          <p:cNvPr id="311" name="Google Shape;311;g1e4bc8bfdb8_0_15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089050" y="3448325"/>
            <a:ext cx="1143000" cy="1143000"/>
          </a:xfrm>
          <a:prstGeom prst="rect">
            <a:avLst/>
          </a:prstGeom>
          <a:noFill/>
          <a:ln>
            <a:noFill/>
          </a:ln>
        </p:spPr>
      </p:pic>
      <p:sp>
        <p:nvSpPr>
          <p:cNvPr id="312" name="Google Shape;312;g1e4bc8bfdb8_0_152"/>
          <p:cNvSpPr txBox="1"/>
          <p:nvPr/>
        </p:nvSpPr>
        <p:spPr>
          <a:xfrm>
            <a:off x="3842225" y="3711725"/>
            <a:ext cx="41757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latin typeface="Verdana"/>
                <a:ea typeface="Verdana"/>
                <a:cs typeface="Verdana"/>
                <a:sym typeface="Verdana"/>
              </a:rPr>
              <a:t>Twitter - </a:t>
            </a:r>
            <a:r>
              <a:rPr lang="en-US" sz="2400">
                <a:solidFill>
                  <a:srgbClr val="307BF3"/>
                </a:solidFill>
                <a:latin typeface="Verdana"/>
                <a:ea typeface="Verdana"/>
                <a:cs typeface="Verdana"/>
                <a:sym typeface="Verdana"/>
              </a:rPr>
              <a:t>VTSS_RIC</a:t>
            </a:r>
            <a:endParaRPr sz="2400">
              <a:solidFill>
                <a:srgbClr val="307BF3"/>
              </a:solidFill>
              <a:latin typeface="Verdana"/>
              <a:ea typeface="Verdana"/>
              <a:cs typeface="Verdana"/>
              <a:sym typeface="Verdana"/>
            </a:endParaRPr>
          </a:p>
          <a:p>
            <a:pPr marL="0" lvl="0" indent="0" algn="l" rtl="0">
              <a:spcBef>
                <a:spcPts val="0"/>
              </a:spcBef>
              <a:spcAft>
                <a:spcPts val="0"/>
              </a:spcAft>
              <a:buNone/>
            </a:pPr>
            <a:endParaRPr sz="2400">
              <a:latin typeface="Verdana"/>
              <a:ea typeface="Verdana"/>
              <a:cs typeface="Verdana"/>
              <a:sym typeface="Verdana"/>
            </a:endParaRPr>
          </a:p>
          <a:p>
            <a:pPr marL="0" lvl="0" indent="0" algn="l" rtl="0">
              <a:spcBef>
                <a:spcPts val="0"/>
              </a:spcBef>
              <a:spcAft>
                <a:spcPts val="0"/>
              </a:spcAft>
              <a:buNone/>
            </a:pPr>
            <a:endParaRPr sz="2400">
              <a:latin typeface="Verdana"/>
              <a:ea typeface="Verdana"/>
              <a:cs typeface="Verdana"/>
              <a:sym typeface="Verdana"/>
            </a:endParaRPr>
          </a:p>
          <a:p>
            <a:pPr marL="0" lvl="0" indent="0" algn="l" rtl="0">
              <a:spcBef>
                <a:spcPts val="0"/>
              </a:spcBef>
              <a:spcAft>
                <a:spcPts val="0"/>
              </a:spcAft>
              <a:buNone/>
            </a:pPr>
            <a:endParaRPr sz="2400">
              <a:latin typeface="Verdana"/>
              <a:ea typeface="Verdana"/>
              <a:cs typeface="Verdana"/>
              <a:sym typeface="Verdana"/>
            </a:endParaRPr>
          </a:p>
          <a:p>
            <a:pPr marL="0" lvl="0" indent="0" algn="l" rtl="0">
              <a:spcBef>
                <a:spcPts val="0"/>
              </a:spcBef>
              <a:spcAft>
                <a:spcPts val="0"/>
              </a:spcAft>
              <a:buNone/>
            </a:pPr>
            <a:r>
              <a:rPr lang="en-US" sz="2400">
                <a:latin typeface="Verdana"/>
                <a:ea typeface="Verdana"/>
                <a:cs typeface="Verdana"/>
                <a:sym typeface="Verdana"/>
              </a:rPr>
              <a:t>Facebook - </a:t>
            </a:r>
            <a:r>
              <a:rPr lang="en-US" sz="2400">
                <a:solidFill>
                  <a:srgbClr val="307BF3"/>
                </a:solidFill>
                <a:latin typeface="Verdana"/>
                <a:ea typeface="Verdana"/>
                <a:cs typeface="Verdana"/>
                <a:sym typeface="Verdana"/>
              </a:rPr>
              <a:t>VTSSRIC</a:t>
            </a:r>
            <a:endParaRPr sz="2400">
              <a:solidFill>
                <a:srgbClr val="307BF3"/>
              </a:solidFill>
              <a:latin typeface="Verdana"/>
              <a:ea typeface="Verdana"/>
              <a:cs typeface="Verdana"/>
              <a:sym typeface="Verdana"/>
            </a:endParaRPr>
          </a:p>
        </p:txBody>
      </p:sp>
      <p:pic>
        <p:nvPicPr>
          <p:cNvPr id="313" name="Google Shape;313;g1e4bc8bfdb8_0_15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798675" y="4705400"/>
            <a:ext cx="1723760" cy="1292826"/>
          </a:xfrm>
          <a:prstGeom prst="rect">
            <a:avLst/>
          </a:prstGeom>
          <a:noFill/>
          <a:ln>
            <a:noFill/>
          </a:ln>
        </p:spPr>
      </p:pic>
      <p:sp>
        <p:nvSpPr>
          <p:cNvPr id="314" name="Google Shape;314;g1e4bc8bfdb8_0_152"/>
          <p:cNvSpPr txBox="1">
            <a:spLocks noGrp="1"/>
          </p:cNvSpPr>
          <p:nvPr>
            <p:ph type="title"/>
          </p:nvPr>
        </p:nvSpPr>
        <p:spPr>
          <a:xfrm>
            <a:off x="628650" y="281325"/>
            <a:ext cx="7886700" cy="1119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00"/>
              <a:buFont typeface="Verdana"/>
              <a:buNone/>
            </a:pPr>
            <a:r>
              <a:rPr lang="en-US" sz="3700">
                <a:solidFill>
                  <a:schemeClr val="lt1"/>
                </a:solidFill>
              </a:rPr>
              <a:t>Follow VTSS</a:t>
            </a:r>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1e4bc8bfdb8_0_161"/>
          <p:cNvSpPr txBox="1">
            <a:spLocks noGrp="1"/>
          </p:cNvSpPr>
          <p:nvPr>
            <p:ph type="title"/>
          </p:nvPr>
        </p:nvSpPr>
        <p:spPr>
          <a:xfrm>
            <a:off x="628650" y="281325"/>
            <a:ext cx="7886700" cy="1119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00"/>
              <a:buFont typeface="Verdana"/>
              <a:buNone/>
            </a:pPr>
            <a:r>
              <a:rPr lang="en-US" sz="3700">
                <a:solidFill>
                  <a:schemeClr val="lt1"/>
                </a:solidFill>
              </a:rPr>
              <a:t>VTSS Resource Hub</a:t>
            </a:r>
            <a:endParaRPr>
              <a:solidFill>
                <a:schemeClr val="lt1"/>
              </a:solidFill>
            </a:endParaRPr>
          </a:p>
        </p:txBody>
      </p:sp>
      <p:pic>
        <p:nvPicPr>
          <p:cNvPr id="321" name="Google Shape;321;g1e4bc8bfdb8_0_161">
            <a:extLst>
              <a:ext uri="{C183D7F6-B498-43B3-948B-1728B52AA6E4}">
                <adec:decorative xmlns:adec="http://schemas.microsoft.com/office/drawing/2017/decorative" val="1"/>
              </a:ext>
            </a:extLst>
          </p:cNvPr>
          <p:cNvPicPr preferRelativeResize="0"/>
          <p:nvPr/>
        </p:nvPicPr>
        <p:blipFill rotWithShape="1">
          <a:blip r:embed="rId3">
            <a:alphaModFix/>
          </a:blip>
          <a:srcRect l="30183" t="8147" r="30329" b="7853"/>
          <a:stretch/>
        </p:blipFill>
        <p:spPr>
          <a:xfrm>
            <a:off x="2611726" y="1400325"/>
            <a:ext cx="3965225" cy="5457675"/>
          </a:xfrm>
          <a:prstGeom prst="rect">
            <a:avLst/>
          </a:prstGeom>
          <a:noFill/>
          <a:ln>
            <a:noFill/>
          </a:ln>
        </p:spPr>
      </p:pic>
      <p:sp>
        <p:nvSpPr>
          <p:cNvPr id="2" name="TextBox 1">
            <a:extLst>
              <a:ext uri="{FF2B5EF4-FFF2-40B4-BE49-F238E27FC236}">
                <a16:creationId xmlns:a16="http://schemas.microsoft.com/office/drawing/2014/main" id="{02B355D6-BE42-2A7C-FC83-2499F8023737}"/>
              </a:ext>
            </a:extLst>
          </p:cNvPr>
          <p:cNvSpPr txBox="1"/>
          <p:nvPr/>
        </p:nvSpPr>
        <p:spPr>
          <a:xfrm>
            <a:off x="6576951" y="6324600"/>
            <a:ext cx="2462274" cy="261610"/>
          </a:xfrm>
          <a:prstGeom prst="rect">
            <a:avLst/>
          </a:prstGeom>
          <a:noFill/>
        </p:spPr>
        <p:txBody>
          <a:bodyPr wrap="square" rtlCol="0">
            <a:spAutoFit/>
          </a:bodyPr>
          <a:lstStyle/>
          <a:p>
            <a:r>
              <a:rPr lang="en-US" sz="1100" dirty="0">
                <a:latin typeface="Verdana" panose="020B0604030504040204" pitchFamily="34" charset="0"/>
                <a:ea typeface="Verdana" panose="020B0604030504040204" pitchFamily="34" charset="0"/>
                <a:hlinkClick r:id="rId4"/>
              </a:rPr>
              <a:t>https://tinyurl.com/2bp8dhch</a:t>
            </a:r>
            <a:endParaRPr lang="en-US" sz="1100" dirty="0">
              <a:latin typeface="Verdana" panose="020B0604030504040204" pitchFamily="34" charset="0"/>
              <a:ea typeface="Verdan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9"/>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Involvement for Buy-In</a:t>
            </a:r>
            <a:endParaRPr/>
          </a:p>
        </p:txBody>
      </p:sp>
      <p:sp>
        <p:nvSpPr>
          <p:cNvPr id="328" name="Google Shape;328;p9"/>
          <p:cNvSpPr/>
          <p:nvPr/>
        </p:nvSpPr>
        <p:spPr>
          <a:xfrm>
            <a:off x="51900" y="1903922"/>
            <a:ext cx="9040200" cy="4810500"/>
          </a:xfrm>
          <a:prstGeom prst="rect">
            <a:avLst/>
          </a:prstGeom>
          <a:noFill/>
          <a:ln>
            <a:noFill/>
          </a:ln>
        </p:spPr>
        <p:txBody>
          <a:bodyPr spcFirstLastPara="1" wrap="square" lIns="91425" tIns="45700" rIns="91425" bIns="45700" anchor="t" anchorCtr="0">
            <a:noAutofit/>
          </a:bodyPr>
          <a:lstStyle/>
          <a:p>
            <a:pPr marL="457200" marR="0" lvl="0" indent="0" algn="ctr" rtl="0">
              <a:lnSpc>
                <a:spcPct val="90000"/>
              </a:lnSpc>
              <a:spcBef>
                <a:spcPts val="0"/>
              </a:spcBef>
              <a:spcAft>
                <a:spcPts val="0"/>
              </a:spcAft>
              <a:buClr>
                <a:srgbClr val="000000"/>
              </a:buClr>
              <a:buSzPts val="2400"/>
              <a:buFont typeface="Verdana"/>
              <a:buNone/>
            </a:pPr>
            <a:r>
              <a:rPr lang="en-US" sz="2400" b="0" i="0" u="none" strike="noStrike" cap="none">
                <a:solidFill>
                  <a:srgbClr val="000000"/>
                </a:solidFill>
                <a:latin typeface="Verdana"/>
                <a:ea typeface="Verdana"/>
                <a:cs typeface="Verdana"/>
                <a:sym typeface="Verdana"/>
              </a:rPr>
              <a:t>PBIS implementation needs to change, grow, and evolve over time. </a:t>
            </a:r>
            <a:endParaRPr sz="2400" b="0" i="0" u="none" strike="noStrike" cap="none">
              <a:solidFill>
                <a:srgbClr val="000000"/>
              </a:solidFill>
              <a:latin typeface="Verdana"/>
              <a:ea typeface="Verdana"/>
              <a:cs typeface="Verdana"/>
              <a:sym typeface="Verdana"/>
            </a:endParaRPr>
          </a:p>
          <a:p>
            <a:pPr marL="1371600" marR="0" lvl="0" indent="0" algn="l" rtl="0">
              <a:lnSpc>
                <a:spcPct val="90000"/>
              </a:lnSpc>
              <a:spcBef>
                <a:spcPts val="0"/>
              </a:spcBef>
              <a:spcAft>
                <a:spcPts val="0"/>
              </a:spcAft>
              <a:buClr>
                <a:schemeClr val="dk1"/>
              </a:buClr>
              <a:buSzPts val="2400"/>
              <a:buFont typeface="Calibri"/>
              <a:buNone/>
            </a:pPr>
            <a:endParaRPr sz="2400" b="0" i="0" u="none" strike="noStrike" cap="none">
              <a:solidFill>
                <a:schemeClr val="dk1"/>
              </a:solidFill>
              <a:latin typeface="Verdana"/>
              <a:ea typeface="Verdana"/>
              <a:cs typeface="Verdana"/>
              <a:sym typeface="Verdana"/>
            </a:endParaRPr>
          </a:p>
          <a:p>
            <a:pPr marL="457200" marR="0" lvl="0" indent="-381000" algn="l" rtl="0">
              <a:lnSpc>
                <a:spcPct val="90000"/>
              </a:lnSpc>
              <a:spcBef>
                <a:spcPts val="56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Think about how your colleagues experience change.</a:t>
            </a:r>
            <a:endParaRPr sz="2400" b="0" i="0" u="none" strike="noStrike" cap="none">
              <a:solidFill>
                <a:srgbClr val="000000"/>
              </a:solidFill>
              <a:latin typeface="Verdana"/>
              <a:ea typeface="Verdana"/>
              <a:cs typeface="Verdana"/>
              <a:sym typeface="Verdana"/>
            </a:endParaRPr>
          </a:p>
          <a:p>
            <a:pPr marL="457200" marR="0" lvl="0" indent="0" algn="l" rtl="0">
              <a:lnSpc>
                <a:spcPct val="90000"/>
              </a:lnSpc>
              <a:spcBef>
                <a:spcPts val="560"/>
              </a:spcBef>
              <a:spcAft>
                <a:spcPts val="0"/>
              </a:spcAft>
              <a:buClr>
                <a:schemeClr val="dk1"/>
              </a:buClr>
              <a:buSzPts val="2400"/>
              <a:buFont typeface="Calibri"/>
              <a:buNone/>
            </a:pPr>
            <a:endParaRPr sz="2400" b="0" i="0" u="none" strike="noStrike" cap="none">
              <a:solidFill>
                <a:schemeClr val="dk1"/>
              </a:solidFill>
              <a:latin typeface="Verdana"/>
              <a:ea typeface="Verdana"/>
              <a:cs typeface="Verdana"/>
              <a:sym typeface="Verdana"/>
            </a:endParaRPr>
          </a:p>
          <a:p>
            <a:pPr marL="457200" marR="0" lvl="0" indent="-381000" algn="l" rtl="0">
              <a:lnSpc>
                <a:spcPct val="90000"/>
              </a:lnSpc>
              <a:spcBef>
                <a:spcPts val="56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Think about how it feels when new ways of work arrive on your doorstep. </a:t>
            </a:r>
            <a:endParaRPr sz="1400" b="0" i="0" u="none" strike="noStrike" cap="none">
              <a:solidFill>
                <a:srgbClr val="000000"/>
              </a:solidFill>
              <a:latin typeface="Arial"/>
              <a:ea typeface="Arial"/>
              <a:cs typeface="Arial"/>
              <a:sym typeface="Arial"/>
            </a:endParaRPr>
          </a:p>
          <a:p>
            <a:pPr marL="1371600" marR="0" lvl="2" indent="-381000" algn="l" rtl="0">
              <a:lnSpc>
                <a:spcPct val="90000"/>
              </a:lnSpc>
              <a:spcBef>
                <a:spcPts val="0"/>
              </a:spcBef>
              <a:spcAft>
                <a:spcPts val="0"/>
              </a:spcAft>
              <a:buClr>
                <a:schemeClr val="dk1"/>
              </a:buClr>
              <a:buSzPts val="2400"/>
              <a:buFont typeface="Verdana"/>
              <a:buChar char="•"/>
            </a:pPr>
            <a:r>
              <a:rPr lang="en-US" sz="2400" b="0" i="0" u="none" strike="noStrike" cap="none">
                <a:solidFill>
                  <a:schemeClr val="dk1"/>
                </a:solidFill>
                <a:latin typeface="Verdana"/>
                <a:ea typeface="Verdana"/>
                <a:cs typeface="Verdana"/>
                <a:sym typeface="Verdana"/>
              </a:rPr>
              <a:t>How do you want your voice heard? </a:t>
            </a:r>
            <a:endParaRPr sz="1800" b="0" i="0" u="none" strike="noStrike" cap="none">
              <a:solidFill>
                <a:schemeClr val="dk1"/>
              </a:solidFill>
              <a:latin typeface="Calibri"/>
              <a:ea typeface="Calibri"/>
              <a:cs typeface="Calibri"/>
              <a:sym typeface="Calibri"/>
            </a:endParaRPr>
          </a:p>
          <a:p>
            <a:pPr marL="1371600" marR="0" lvl="2" indent="-381000" algn="l" rtl="0">
              <a:lnSpc>
                <a:spcPct val="9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How do you want to be involved in implementation decisions? </a:t>
            </a:r>
            <a:endParaRPr sz="1400" b="0" i="0" u="none" strike="noStrike" cap="none">
              <a:solidFill>
                <a:srgbClr val="000000"/>
              </a:solidFill>
              <a:latin typeface="Arial"/>
              <a:ea typeface="Arial"/>
              <a:cs typeface="Arial"/>
              <a:sym typeface="Arial"/>
            </a:endParaRPr>
          </a:p>
          <a:p>
            <a:pPr marL="1371600" marR="0" lvl="2" indent="-381000" algn="l" rtl="0">
              <a:lnSpc>
                <a:spcPct val="9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What do you look for when deciding if you are onboard with the change?</a:t>
            </a:r>
            <a:endParaRPr sz="2400" b="0" i="0" u="none" strike="noStrike" cap="none">
              <a:solidFill>
                <a:srgbClr val="000000"/>
              </a:solidFill>
              <a:latin typeface="Verdana"/>
              <a:ea typeface="Verdana"/>
              <a:cs typeface="Verdana"/>
              <a:sym typeface="Verdana"/>
            </a:endParaRPr>
          </a:p>
          <a:p>
            <a:pPr marL="1828800" marR="0" lvl="0" indent="0" algn="l" rtl="0">
              <a:lnSpc>
                <a:spcPct val="90000"/>
              </a:lnSpc>
              <a:spcBef>
                <a:spcPts val="560"/>
              </a:spcBef>
              <a:spcAft>
                <a:spcPts val="0"/>
              </a:spcAft>
              <a:buClr>
                <a:schemeClr val="dk1"/>
              </a:buClr>
              <a:buSzPts val="1600"/>
              <a:buFont typeface="Calibri"/>
              <a:buNone/>
            </a:pPr>
            <a:endParaRPr sz="1600" b="0" i="0" u="none" strike="noStrike" cap="none">
              <a:solidFill>
                <a:srgbClr val="000000"/>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0"/>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Faculty Involvement means</a:t>
            </a:r>
            <a:endParaRPr/>
          </a:p>
          <a:p>
            <a:pPr marL="0" lvl="0" indent="0" algn="ctr" rtl="0">
              <a:lnSpc>
                <a:spcPct val="90000"/>
              </a:lnSpc>
              <a:spcBef>
                <a:spcPts val="0"/>
              </a:spcBef>
              <a:spcAft>
                <a:spcPts val="0"/>
              </a:spcAft>
              <a:buClr>
                <a:schemeClr val="lt1"/>
              </a:buClr>
              <a:buSzPts val="4000"/>
              <a:buFont typeface="Verdana"/>
              <a:buNone/>
            </a:pPr>
            <a:r>
              <a:rPr lang="en-US"/>
              <a:t>at least 80% buy in</a:t>
            </a:r>
            <a:endParaRPr/>
          </a:p>
        </p:txBody>
      </p:sp>
      <p:sp>
        <p:nvSpPr>
          <p:cNvPr id="335" name="Google Shape;335;p10"/>
          <p:cNvSpPr/>
          <p:nvPr/>
        </p:nvSpPr>
        <p:spPr>
          <a:xfrm>
            <a:off x="914400" y="2438400"/>
            <a:ext cx="7620000" cy="298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Verdana"/>
                <a:ea typeface="Verdana"/>
                <a:cs typeface="Verdana"/>
                <a:sym typeface="Verdana"/>
              </a:rPr>
              <a:t>Collectively, staff will: </a:t>
            </a:r>
            <a:endParaRPr sz="2800" b="0" i="0" u="none" strike="noStrike" cap="none">
              <a:solidFill>
                <a:srgbClr val="000000"/>
              </a:solidFill>
              <a:latin typeface="Verdana"/>
              <a:ea typeface="Verdana"/>
              <a:cs typeface="Verdana"/>
              <a:sym typeface="Verdana"/>
            </a:endParaRPr>
          </a:p>
          <a:p>
            <a:pPr marL="914400" marR="0" lvl="1" indent="-457200" algn="l" rtl="0">
              <a:lnSpc>
                <a:spcPct val="100000"/>
              </a:lnSpc>
              <a:spcBef>
                <a:spcPts val="640"/>
              </a:spcBef>
              <a:spcAft>
                <a:spcPts val="0"/>
              </a:spcAft>
              <a:buClr>
                <a:srgbClr val="000000"/>
              </a:buClr>
              <a:buSzPts val="3200"/>
              <a:buFont typeface="Arial"/>
              <a:buChar char="•"/>
            </a:pPr>
            <a:r>
              <a:rPr lang="en-US" sz="2800" b="0" i="0" u="none" strike="noStrike" cap="none">
                <a:solidFill>
                  <a:srgbClr val="000000"/>
                </a:solidFill>
                <a:latin typeface="Verdana"/>
                <a:ea typeface="Verdana"/>
                <a:cs typeface="Verdana"/>
                <a:sym typeface="Verdana"/>
              </a:rPr>
              <a:t>Identify focus </a:t>
            </a:r>
            <a:endParaRPr sz="2800" b="0" i="0" u="none" strike="noStrike" cap="none">
              <a:solidFill>
                <a:srgbClr val="000000"/>
              </a:solidFill>
              <a:latin typeface="Verdana"/>
              <a:ea typeface="Verdana"/>
              <a:cs typeface="Verdana"/>
              <a:sym typeface="Verdana"/>
            </a:endParaRPr>
          </a:p>
          <a:p>
            <a:pPr marL="914400" marR="0" lvl="1" indent="-457200" algn="l" rtl="0">
              <a:lnSpc>
                <a:spcPct val="100000"/>
              </a:lnSpc>
              <a:spcBef>
                <a:spcPts val="640"/>
              </a:spcBef>
              <a:spcAft>
                <a:spcPts val="0"/>
              </a:spcAft>
              <a:buClr>
                <a:srgbClr val="000000"/>
              </a:buClr>
              <a:buSzPts val="3200"/>
              <a:buFont typeface="Arial"/>
              <a:buChar char="•"/>
            </a:pPr>
            <a:r>
              <a:rPr lang="en-US" sz="2800" b="0" i="0" u="none" strike="noStrike" cap="none">
                <a:solidFill>
                  <a:srgbClr val="000000"/>
                </a:solidFill>
                <a:latin typeface="Verdana"/>
                <a:ea typeface="Verdana"/>
                <a:cs typeface="Verdana"/>
                <a:sym typeface="Verdana"/>
              </a:rPr>
              <a:t>Identify ways to monitor progress</a:t>
            </a:r>
            <a:endParaRPr sz="2800" b="0" i="0" u="none" strike="noStrike" cap="none">
              <a:solidFill>
                <a:srgbClr val="000000"/>
              </a:solidFill>
              <a:latin typeface="Verdana"/>
              <a:ea typeface="Verdana"/>
              <a:cs typeface="Verdana"/>
              <a:sym typeface="Verdana"/>
            </a:endParaRPr>
          </a:p>
          <a:p>
            <a:pPr marL="914400" marR="0" lvl="1" indent="-457200" algn="l" rtl="0">
              <a:lnSpc>
                <a:spcPct val="100000"/>
              </a:lnSpc>
              <a:spcBef>
                <a:spcPts val="640"/>
              </a:spcBef>
              <a:spcAft>
                <a:spcPts val="0"/>
              </a:spcAft>
              <a:buClr>
                <a:srgbClr val="000000"/>
              </a:buClr>
              <a:buSzPts val="3200"/>
              <a:buFont typeface="Arial"/>
              <a:buChar char="•"/>
            </a:pPr>
            <a:r>
              <a:rPr lang="en-US" sz="2800" b="0" i="0" u="none" strike="noStrike" cap="none">
                <a:solidFill>
                  <a:srgbClr val="000000"/>
                </a:solidFill>
                <a:latin typeface="Verdana"/>
                <a:ea typeface="Verdana"/>
                <a:cs typeface="Verdana"/>
                <a:sym typeface="Verdana"/>
              </a:rPr>
              <a:t>Identify goals  </a:t>
            </a:r>
            <a:endParaRPr sz="2800" b="0" i="0" u="none" strike="noStrike" cap="none">
              <a:solidFill>
                <a:srgbClr val="000000"/>
              </a:solidFill>
              <a:latin typeface="Verdana"/>
              <a:ea typeface="Verdana"/>
              <a:cs typeface="Verdana"/>
              <a:sym typeface="Verdana"/>
            </a:endParaRPr>
          </a:p>
          <a:p>
            <a:pPr marL="914400" marR="0" lvl="1" indent="-457200" algn="l" rtl="0">
              <a:lnSpc>
                <a:spcPct val="100000"/>
              </a:lnSpc>
              <a:spcBef>
                <a:spcPts val="640"/>
              </a:spcBef>
              <a:spcAft>
                <a:spcPts val="0"/>
              </a:spcAft>
              <a:buClr>
                <a:srgbClr val="000000"/>
              </a:buClr>
              <a:buSzPts val="3200"/>
              <a:buFont typeface="Arial"/>
              <a:buChar char="•"/>
            </a:pPr>
            <a:r>
              <a:rPr lang="en-US" sz="2800" b="0" i="0" u="none" strike="noStrike" cap="none">
                <a:solidFill>
                  <a:srgbClr val="000000"/>
                </a:solidFill>
                <a:latin typeface="Verdana"/>
                <a:ea typeface="Verdana"/>
                <a:cs typeface="Verdana"/>
                <a:sym typeface="Verdana"/>
              </a:rPr>
              <a:t>Identify ways to evaluate outcomes</a:t>
            </a:r>
            <a:endParaRPr sz="2800" b="0" i="0" u="none" strike="noStrike" cap="none">
              <a:solidFill>
                <a:srgbClr val="000000"/>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1"/>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Rationale</a:t>
            </a:r>
            <a:endParaRPr/>
          </a:p>
        </p:txBody>
      </p:sp>
      <p:pic>
        <p:nvPicPr>
          <p:cNvPr id="342" name="Google Shape;342;p11" descr="Sunset with quote below it: &quot;Unless commitment is made, there are only promises and hopes...but no plans.&quot; Peter Drucker"/>
          <p:cNvPicPr preferRelativeResize="0"/>
          <p:nvPr/>
        </p:nvPicPr>
        <p:blipFill rotWithShape="1">
          <a:blip r:embed="rId3">
            <a:alphaModFix/>
          </a:blip>
          <a:srcRect/>
          <a:stretch/>
        </p:blipFill>
        <p:spPr>
          <a:xfrm>
            <a:off x="1974851" y="1841465"/>
            <a:ext cx="5194297" cy="3449012"/>
          </a:xfrm>
          <a:prstGeom prst="rect">
            <a:avLst/>
          </a:prstGeom>
          <a:noFill/>
          <a:ln w="28575" cap="flat" cmpd="sng">
            <a:solidFill>
              <a:srgbClr val="1D2A53"/>
            </a:solidFill>
            <a:prstDash val="solid"/>
            <a:miter lim="800000"/>
            <a:headEnd type="none" w="sm" len="sm"/>
            <a:tailEnd type="none" w="sm" len="sm"/>
          </a:ln>
        </p:spPr>
      </p:pic>
      <p:sp>
        <p:nvSpPr>
          <p:cNvPr id="343" name="Google Shape;343;p11"/>
          <p:cNvSpPr/>
          <p:nvPr/>
        </p:nvSpPr>
        <p:spPr>
          <a:xfrm>
            <a:off x="1028699" y="5531408"/>
            <a:ext cx="7086600" cy="6834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0000"/>
              </a:buClr>
              <a:buSzPts val="2400"/>
              <a:buFont typeface="Arial"/>
              <a:buNone/>
            </a:pPr>
            <a:r>
              <a:rPr lang="en-US" sz="2400" b="0" i="1" u="none" strike="noStrike" cap="none">
                <a:solidFill>
                  <a:srgbClr val="000000"/>
                </a:solidFill>
                <a:latin typeface="Verdana"/>
                <a:ea typeface="Verdana"/>
                <a:cs typeface="Verdana"/>
                <a:sym typeface="Verdana"/>
              </a:rPr>
              <a:t>… and Implementation of PBIS involves all faculty and staff</a:t>
            </a:r>
            <a:endParaRPr sz="2400" b="0" i="0" u="none" strike="noStrike" cap="none">
              <a:solidFill>
                <a:srgbClr val="000000"/>
              </a:solidFill>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3"/>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How will you engage staff in the implementation of PBIS?</a:t>
            </a:r>
            <a:endParaRPr/>
          </a:p>
        </p:txBody>
      </p:sp>
      <p:pic>
        <p:nvPicPr>
          <p:cNvPr id="349" name="Google Shape;349;p13" descr="Hands raised"/>
          <p:cNvPicPr preferRelativeResize="0"/>
          <p:nvPr/>
        </p:nvPicPr>
        <p:blipFill rotWithShape="1">
          <a:blip r:embed="rId3">
            <a:alphaModFix/>
          </a:blip>
          <a:srcRect/>
          <a:stretch/>
        </p:blipFill>
        <p:spPr>
          <a:xfrm>
            <a:off x="0" y="2443959"/>
            <a:ext cx="9106332" cy="4414041"/>
          </a:xfrm>
          <a:prstGeom prst="rect">
            <a:avLst/>
          </a:prstGeom>
          <a:noFill/>
          <a:ln>
            <a:noFill/>
          </a:ln>
        </p:spPr>
      </p:pic>
      <p:sp>
        <p:nvSpPr>
          <p:cNvPr id="350" name="Google Shape;350;p13"/>
          <p:cNvSpPr/>
          <p:nvPr/>
        </p:nvSpPr>
        <p:spPr>
          <a:xfrm>
            <a:off x="829056" y="1851149"/>
            <a:ext cx="7848600" cy="18576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000000"/>
              </a:buClr>
              <a:buSzPts val="2800"/>
              <a:buFont typeface="Noto Sans Symbols"/>
              <a:buChar char="❑"/>
            </a:pPr>
            <a:r>
              <a:rPr lang="en-US" sz="2400" b="0" i="0" u="none" strike="noStrike" cap="none">
                <a:solidFill>
                  <a:srgbClr val="000000"/>
                </a:solidFill>
                <a:latin typeface="Verdana"/>
                <a:ea typeface="Verdana"/>
                <a:cs typeface="Verdana"/>
                <a:sym typeface="Verdana"/>
              </a:rPr>
              <a:t>Providing professional learning/mentorship</a:t>
            </a:r>
            <a:endParaRPr sz="2400" b="0" i="0" u="none" strike="noStrike" cap="none">
              <a:solidFill>
                <a:srgbClr val="000000"/>
              </a:solidFill>
              <a:latin typeface="Verdana"/>
              <a:ea typeface="Verdana"/>
              <a:cs typeface="Verdana"/>
              <a:sym typeface="Verdana"/>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400" b="0" i="0" u="none" strike="noStrike" cap="none">
                <a:solidFill>
                  <a:srgbClr val="000000"/>
                </a:solidFill>
                <a:latin typeface="Verdana"/>
                <a:ea typeface="Verdana"/>
                <a:cs typeface="Verdana"/>
                <a:sym typeface="Verdana"/>
              </a:rPr>
              <a:t>Sharing data</a:t>
            </a:r>
            <a:endParaRPr sz="2400" b="0" i="0" u="none" strike="noStrike" cap="none">
              <a:solidFill>
                <a:srgbClr val="000000"/>
              </a:solidFill>
              <a:latin typeface="Verdana"/>
              <a:ea typeface="Verdana"/>
              <a:cs typeface="Verdana"/>
              <a:sym typeface="Verdana"/>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400" b="0" i="0" u="none" strike="noStrike" cap="none">
                <a:solidFill>
                  <a:srgbClr val="000000"/>
                </a:solidFill>
                <a:latin typeface="Verdana"/>
                <a:ea typeface="Verdana"/>
                <a:cs typeface="Verdana"/>
                <a:sym typeface="Verdana"/>
              </a:rPr>
              <a:t>Inviting input and feedback </a:t>
            </a:r>
            <a:r>
              <a:rPr lang="en-US" sz="2400" b="0" i="0" u="sng" strike="noStrike" cap="none">
                <a:solidFill>
                  <a:srgbClr val="000000"/>
                </a:solidFill>
                <a:latin typeface="Verdana"/>
                <a:ea typeface="Verdana"/>
                <a:cs typeface="Verdana"/>
                <a:sym typeface="Verdana"/>
              </a:rPr>
              <a:t>AND</a:t>
            </a:r>
            <a:r>
              <a:rPr lang="en-US" sz="2400" b="0" i="0" u="none" strike="noStrike" cap="none">
                <a:solidFill>
                  <a:srgbClr val="000000"/>
                </a:solidFill>
                <a:latin typeface="Verdana"/>
                <a:ea typeface="Verdana"/>
                <a:cs typeface="Verdana"/>
                <a:sym typeface="Verdana"/>
              </a:rPr>
              <a:t> using it to change and grow</a:t>
            </a:r>
            <a:endParaRPr sz="2400" b="0" i="0" u="none" strike="noStrike" cap="none">
              <a:solidFill>
                <a:srgbClr val="000000"/>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4"/>
          <p:cNvSpPr txBox="1">
            <a:spLocks noGrp="1"/>
          </p:cNvSpPr>
          <p:nvPr>
            <p:ph type="title"/>
          </p:nvPr>
        </p:nvSpPr>
        <p:spPr>
          <a:xfrm>
            <a:off x="457200" y="250507"/>
            <a:ext cx="8229600" cy="1325563"/>
          </a:xfrm>
          <a:prstGeom prst="rect">
            <a:avLst/>
          </a:prstGeom>
          <a:solidFill>
            <a:srgbClr val="00336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Verdana"/>
              <a:buNone/>
            </a:pPr>
            <a:r>
              <a:rPr lang="en-US"/>
              <a:t>Share what data, when, and with whom</a:t>
            </a:r>
            <a:endParaRPr/>
          </a:p>
        </p:txBody>
      </p:sp>
      <p:sp>
        <p:nvSpPr>
          <p:cNvPr id="356" name="Google Shape;356;p14"/>
          <p:cNvSpPr txBox="1">
            <a:spLocks noGrp="1"/>
          </p:cNvSpPr>
          <p:nvPr>
            <p:ph type="body" idx="4"/>
          </p:nvPr>
        </p:nvSpPr>
        <p:spPr>
          <a:xfrm>
            <a:off x="4648200" y="2451649"/>
            <a:ext cx="4038600" cy="367451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2400"/>
              <a:buNone/>
            </a:pPr>
            <a:r>
              <a:rPr lang="en-US">
                <a:solidFill>
                  <a:srgbClr val="000000"/>
                </a:solidFill>
                <a:latin typeface="Verdana"/>
                <a:ea typeface="Verdana"/>
                <a:cs typeface="Verdana"/>
                <a:sym typeface="Verdana"/>
              </a:rPr>
              <a:t>With whom is data shared and examined?</a:t>
            </a:r>
            <a:endParaRPr>
              <a:solidFill>
                <a:srgbClr val="000000"/>
              </a:solidFill>
              <a:latin typeface="Verdana"/>
              <a:ea typeface="Verdana"/>
              <a:cs typeface="Verdana"/>
              <a:sym typeface="Verdana"/>
            </a:endParaRPr>
          </a:p>
          <a:p>
            <a:pPr marL="685800" lvl="1" indent="-228600" algn="l" rtl="0">
              <a:lnSpc>
                <a:spcPct val="100000"/>
              </a:lnSpc>
              <a:spcBef>
                <a:spcPts val="400"/>
              </a:spcBef>
              <a:spcAft>
                <a:spcPts val="0"/>
              </a:spcAft>
              <a:buClr>
                <a:srgbClr val="000000"/>
              </a:buClr>
              <a:buSzPts val="2000"/>
              <a:buChar char="•"/>
            </a:pPr>
            <a:r>
              <a:rPr lang="en-US" sz="2400">
                <a:solidFill>
                  <a:srgbClr val="000000"/>
                </a:solidFill>
                <a:latin typeface="Verdana"/>
                <a:ea typeface="Verdana"/>
                <a:cs typeface="Verdana"/>
                <a:sym typeface="Verdana"/>
              </a:rPr>
              <a:t>Central Office</a:t>
            </a:r>
            <a:endParaRPr sz="2400">
              <a:solidFill>
                <a:srgbClr val="000000"/>
              </a:solidFill>
              <a:latin typeface="Verdana"/>
              <a:ea typeface="Verdana"/>
              <a:cs typeface="Verdana"/>
              <a:sym typeface="Verdana"/>
            </a:endParaRPr>
          </a:p>
          <a:p>
            <a:pPr marL="685800" lvl="1" indent="-228600" algn="l" rtl="0">
              <a:lnSpc>
                <a:spcPct val="100000"/>
              </a:lnSpc>
              <a:spcBef>
                <a:spcPts val="400"/>
              </a:spcBef>
              <a:spcAft>
                <a:spcPts val="0"/>
              </a:spcAft>
              <a:buClr>
                <a:srgbClr val="000000"/>
              </a:buClr>
              <a:buSzPts val="2000"/>
              <a:buChar char="•"/>
            </a:pPr>
            <a:r>
              <a:rPr lang="en-US" sz="2400">
                <a:solidFill>
                  <a:srgbClr val="000000"/>
                </a:solidFill>
                <a:latin typeface="Verdana"/>
                <a:ea typeface="Verdana"/>
                <a:cs typeface="Verdana"/>
                <a:sym typeface="Verdana"/>
              </a:rPr>
              <a:t>Faculty</a:t>
            </a:r>
            <a:endParaRPr sz="2400">
              <a:solidFill>
                <a:srgbClr val="000000"/>
              </a:solidFill>
              <a:latin typeface="Verdana"/>
              <a:ea typeface="Verdana"/>
              <a:cs typeface="Verdana"/>
              <a:sym typeface="Verdana"/>
            </a:endParaRPr>
          </a:p>
          <a:p>
            <a:pPr marL="685800" lvl="1" indent="-228600" algn="l" rtl="0">
              <a:lnSpc>
                <a:spcPct val="100000"/>
              </a:lnSpc>
              <a:spcBef>
                <a:spcPts val="400"/>
              </a:spcBef>
              <a:spcAft>
                <a:spcPts val="0"/>
              </a:spcAft>
              <a:buClr>
                <a:srgbClr val="000000"/>
              </a:buClr>
              <a:buSzPts val="2000"/>
              <a:buChar char="•"/>
            </a:pPr>
            <a:r>
              <a:rPr lang="en-US" sz="2400">
                <a:solidFill>
                  <a:srgbClr val="000000"/>
                </a:solidFill>
                <a:latin typeface="Verdana"/>
                <a:ea typeface="Verdana"/>
                <a:cs typeface="Verdana"/>
                <a:sym typeface="Verdana"/>
              </a:rPr>
              <a:t>School personnel</a:t>
            </a:r>
            <a:endParaRPr sz="2400">
              <a:solidFill>
                <a:srgbClr val="000000"/>
              </a:solidFill>
              <a:latin typeface="Verdana"/>
              <a:ea typeface="Verdana"/>
              <a:cs typeface="Verdana"/>
              <a:sym typeface="Verdana"/>
            </a:endParaRPr>
          </a:p>
          <a:p>
            <a:pPr marL="685800" lvl="1" indent="-228600" algn="l" rtl="0">
              <a:lnSpc>
                <a:spcPct val="100000"/>
              </a:lnSpc>
              <a:spcBef>
                <a:spcPts val="400"/>
              </a:spcBef>
              <a:spcAft>
                <a:spcPts val="0"/>
              </a:spcAft>
              <a:buClr>
                <a:srgbClr val="000000"/>
              </a:buClr>
              <a:buSzPts val="2000"/>
              <a:buChar char="•"/>
            </a:pPr>
            <a:r>
              <a:rPr lang="en-US" sz="2400">
                <a:solidFill>
                  <a:srgbClr val="000000"/>
                </a:solidFill>
                <a:latin typeface="Verdana"/>
                <a:ea typeface="Verdana"/>
                <a:cs typeface="Verdana"/>
                <a:sym typeface="Verdana"/>
              </a:rPr>
              <a:t>Family </a:t>
            </a:r>
            <a:endParaRPr sz="2400">
              <a:solidFill>
                <a:srgbClr val="000000"/>
              </a:solidFill>
              <a:latin typeface="Verdana"/>
              <a:ea typeface="Verdana"/>
              <a:cs typeface="Verdana"/>
              <a:sym typeface="Verdana"/>
            </a:endParaRPr>
          </a:p>
          <a:p>
            <a:pPr marL="685800" lvl="1" indent="-228600" algn="l" rtl="0">
              <a:lnSpc>
                <a:spcPct val="100000"/>
              </a:lnSpc>
              <a:spcBef>
                <a:spcPts val="400"/>
              </a:spcBef>
              <a:spcAft>
                <a:spcPts val="0"/>
              </a:spcAft>
              <a:buClr>
                <a:srgbClr val="000000"/>
              </a:buClr>
              <a:buSzPts val="2000"/>
              <a:buChar char="•"/>
            </a:pPr>
            <a:r>
              <a:rPr lang="en-US" sz="2400">
                <a:solidFill>
                  <a:srgbClr val="000000"/>
                </a:solidFill>
                <a:latin typeface="Verdana"/>
                <a:ea typeface="Verdana"/>
                <a:cs typeface="Verdana"/>
                <a:sym typeface="Verdana"/>
              </a:rPr>
              <a:t>Community</a:t>
            </a:r>
            <a:endParaRPr>
              <a:solidFill>
                <a:srgbClr val="000000"/>
              </a:solidFill>
            </a:endParaRPr>
          </a:p>
          <a:p>
            <a:pPr marL="342900" lvl="0" indent="-190500" algn="l" rtl="0">
              <a:lnSpc>
                <a:spcPct val="100000"/>
              </a:lnSpc>
              <a:spcBef>
                <a:spcPts val="480"/>
              </a:spcBef>
              <a:spcAft>
                <a:spcPts val="0"/>
              </a:spcAft>
              <a:buClr>
                <a:schemeClr val="dk1"/>
              </a:buClr>
              <a:buSzPts val="2400"/>
              <a:buNone/>
            </a:pPr>
            <a:endParaRPr/>
          </a:p>
        </p:txBody>
      </p:sp>
      <p:sp>
        <p:nvSpPr>
          <p:cNvPr id="357" name="Google Shape;357;p14"/>
          <p:cNvSpPr txBox="1">
            <a:spLocks noGrp="1"/>
          </p:cNvSpPr>
          <p:nvPr>
            <p:ph type="body" idx="3"/>
          </p:nvPr>
        </p:nvSpPr>
        <p:spPr>
          <a:xfrm>
            <a:off x="5105400" y="1673500"/>
            <a:ext cx="3581400" cy="639762"/>
          </a:xfrm>
          <a:prstGeom prst="rect">
            <a:avLst/>
          </a:prstGeom>
          <a:solidFill>
            <a:srgbClr val="003369">
              <a:alpha val="74509"/>
            </a:srgbClr>
          </a:solid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200"/>
              <a:buNone/>
            </a:pPr>
            <a:r>
              <a:rPr lang="en-US" sz="3200"/>
              <a:t>Who</a:t>
            </a:r>
            <a:endParaRPr/>
          </a:p>
        </p:txBody>
      </p:sp>
      <p:sp>
        <p:nvSpPr>
          <p:cNvPr id="358" name="Google Shape;358;p14"/>
          <p:cNvSpPr txBox="1">
            <a:spLocks noGrp="1"/>
          </p:cNvSpPr>
          <p:nvPr>
            <p:ph type="body" idx="1"/>
          </p:nvPr>
        </p:nvSpPr>
        <p:spPr>
          <a:xfrm>
            <a:off x="912813" y="1666567"/>
            <a:ext cx="3582988" cy="657533"/>
          </a:xfrm>
          <a:prstGeom prst="rect">
            <a:avLst/>
          </a:prstGeom>
          <a:solidFill>
            <a:srgbClr val="003369">
              <a:alpha val="74509"/>
            </a:srgbClr>
          </a:solid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2800"/>
              <a:buNone/>
            </a:pPr>
            <a:r>
              <a:rPr lang="en-US" sz="2800"/>
              <a:t>What and When	</a:t>
            </a:r>
            <a:endParaRPr/>
          </a:p>
        </p:txBody>
      </p:sp>
      <p:sp>
        <p:nvSpPr>
          <p:cNvPr id="359" name="Google Shape;359;p14"/>
          <p:cNvSpPr txBox="1">
            <a:spLocks noGrp="1"/>
          </p:cNvSpPr>
          <p:nvPr>
            <p:ph type="body" idx="2"/>
          </p:nvPr>
        </p:nvSpPr>
        <p:spPr>
          <a:xfrm>
            <a:off x="465826" y="2451650"/>
            <a:ext cx="4040188" cy="40680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000000"/>
              </a:buClr>
              <a:buSzPct val="100000"/>
              <a:buNone/>
            </a:pPr>
            <a:r>
              <a:rPr lang="en-US" sz="2600" b="0" i="0" u="none" strike="noStrike">
                <a:solidFill>
                  <a:srgbClr val="000000"/>
                </a:solidFill>
                <a:latin typeface="Verdana"/>
                <a:ea typeface="Verdana"/>
                <a:cs typeface="Verdana"/>
                <a:sym typeface="Verdana"/>
              </a:rPr>
              <a:t>What data do we need them to know about?</a:t>
            </a:r>
            <a:endParaRPr sz="2600" b="0" i="0" u="none" strike="noStrike">
              <a:solidFill>
                <a:srgbClr val="000000"/>
              </a:solidFill>
              <a:latin typeface="Arial"/>
              <a:ea typeface="Arial"/>
              <a:cs typeface="Arial"/>
              <a:sym typeface="Arial"/>
            </a:endParaRPr>
          </a:p>
          <a:p>
            <a:pPr marL="742950" lvl="1" indent="-285750" algn="l" rtl="0">
              <a:lnSpc>
                <a:spcPct val="90000"/>
              </a:lnSpc>
              <a:spcBef>
                <a:spcPts val="400"/>
              </a:spcBef>
              <a:spcAft>
                <a:spcPts val="0"/>
              </a:spcAft>
              <a:buClr>
                <a:srgbClr val="000000"/>
              </a:buClr>
              <a:buSzPct val="100000"/>
              <a:buFont typeface="Arial"/>
              <a:buChar char="•"/>
            </a:pPr>
            <a:r>
              <a:rPr lang="en-US" sz="2600" b="0" i="0" u="none" strike="noStrike">
                <a:solidFill>
                  <a:srgbClr val="000000"/>
                </a:solidFill>
                <a:latin typeface="Verdana"/>
                <a:ea typeface="Verdana"/>
                <a:cs typeface="Verdana"/>
                <a:sym typeface="Verdana"/>
              </a:rPr>
              <a:t>What data points does the team want to examine or move?</a:t>
            </a:r>
            <a:endParaRPr sz="2600" b="0" i="0" u="none" strike="noStrike">
              <a:solidFill>
                <a:srgbClr val="000000"/>
              </a:solidFill>
              <a:latin typeface="Arial"/>
              <a:ea typeface="Arial"/>
              <a:cs typeface="Arial"/>
              <a:sym typeface="Arial"/>
            </a:endParaRPr>
          </a:p>
          <a:p>
            <a:pPr marL="742950" lvl="1" indent="-285750" algn="l" rtl="0">
              <a:lnSpc>
                <a:spcPct val="90000"/>
              </a:lnSpc>
              <a:spcBef>
                <a:spcPts val="400"/>
              </a:spcBef>
              <a:spcAft>
                <a:spcPts val="0"/>
              </a:spcAft>
              <a:buClr>
                <a:srgbClr val="000000"/>
              </a:buClr>
              <a:buSzPct val="100000"/>
              <a:buFont typeface="Arial"/>
              <a:buChar char="•"/>
            </a:pPr>
            <a:r>
              <a:rPr lang="en-US" sz="2600" b="0" i="0" u="none" strike="noStrike">
                <a:solidFill>
                  <a:srgbClr val="000000"/>
                </a:solidFill>
                <a:latin typeface="Verdana"/>
                <a:ea typeface="Verdana"/>
                <a:cs typeface="Verdana"/>
                <a:sym typeface="Verdana"/>
              </a:rPr>
              <a:t>How regularly should we share for maximum impact?</a:t>
            </a:r>
            <a:endParaRPr sz="2600" b="0" i="0" u="none" strike="noStrike">
              <a:solidFill>
                <a:srgbClr val="000000"/>
              </a:solidFill>
              <a:latin typeface="Arial"/>
              <a:ea typeface="Arial"/>
              <a:cs typeface="Arial"/>
              <a:sym typeface="Arial"/>
            </a:endParaRPr>
          </a:p>
          <a:p>
            <a:pPr marL="742950" lvl="1" indent="-285750" algn="l" rtl="0">
              <a:lnSpc>
                <a:spcPct val="90000"/>
              </a:lnSpc>
              <a:spcBef>
                <a:spcPts val="400"/>
              </a:spcBef>
              <a:spcAft>
                <a:spcPts val="0"/>
              </a:spcAft>
              <a:buClr>
                <a:srgbClr val="000000"/>
              </a:buClr>
              <a:buSzPct val="100000"/>
              <a:buFont typeface="Arial"/>
              <a:buChar char="•"/>
            </a:pPr>
            <a:r>
              <a:rPr lang="en-US" sz="2600" b="0" i="0" u="none" strike="noStrike">
                <a:solidFill>
                  <a:srgbClr val="000000"/>
                </a:solidFill>
                <a:latin typeface="Verdana"/>
                <a:ea typeface="Verdana"/>
                <a:cs typeface="Verdana"/>
                <a:sym typeface="Verdana"/>
              </a:rPr>
              <a:t>When?</a:t>
            </a:r>
            <a:endParaRPr sz="2600" b="0" i="0" u="none" strike="noStrike">
              <a:solidFill>
                <a:srgbClr val="000000"/>
              </a:solidFill>
              <a:latin typeface="Arial"/>
              <a:ea typeface="Arial"/>
              <a:cs typeface="Arial"/>
              <a:sym typeface="Arial"/>
            </a:endParaRPr>
          </a:p>
          <a:p>
            <a:pPr marL="742950" lvl="1" indent="-285750" algn="l" rtl="0">
              <a:lnSpc>
                <a:spcPct val="90000"/>
              </a:lnSpc>
              <a:spcBef>
                <a:spcPts val="400"/>
              </a:spcBef>
              <a:spcAft>
                <a:spcPts val="0"/>
              </a:spcAft>
              <a:buClr>
                <a:srgbClr val="000000"/>
              </a:buClr>
              <a:buSzPct val="100000"/>
              <a:buFont typeface="Arial"/>
              <a:buChar char="•"/>
            </a:pPr>
            <a:r>
              <a:rPr lang="en-US" sz="2600" b="0" i="0" u="none" strike="noStrike">
                <a:solidFill>
                  <a:srgbClr val="000000"/>
                </a:solidFill>
                <a:latin typeface="Verdana"/>
                <a:ea typeface="Verdana"/>
                <a:cs typeface="Verdana"/>
                <a:sym typeface="Verdana"/>
              </a:rPr>
              <a:t>Where?</a:t>
            </a:r>
            <a:endParaRPr sz="2600" b="0" i="0" u="none" strike="noStrike">
              <a:solidFill>
                <a:srgbClr val="000000"/>
              </a:solidFill>
              <a:latin typeface="Arial"/>
              <a:ea typeface="Arial"/>
              <a:cs typeface="Arial"/>
              <a:sym typeface="Arial"/>
            </a:endParaRPr>
          </a:p>
          <a:p>
            <a:pPr marL="742950" lvl="1" indent="-285750" algn="l" rtl="0">
              <a:lnSpc>
                <a:spcPct val="90000"/>
              </a:lnSpc>
              <a:spcBef>
                <a:spcPts val="400"/>
              </a:spcBef>
              <a:spcAft>
                <a:spcPts val="0"/>
              </a:spcAft>
              <a:buClr>
                <a:srgbClr val="000000"/>
              </a:buClr>
              <a:buSzPct val="100000"/>
              <a:buFont typeface="Arial"/>
              <a:buChar char="•"/>
            </a:pPr>
            <a:r>
              <a:rPr lang="en-US" sz="2600" b="0" i="0" u="none" strike="noStrike">
                <a:solidFill>
                  <a:srgbClr val="000000"/>
                </a:solidFill>
                <a:latin typeface="Verdana"/>
                <a:ea typeface="Verdana"/>
                <a:cs typeface="Verdana"/>
                <a:sym typeface="Verdana"/>
              </a:rPr>
              <a:t>How?</a:t>
            </a:r>
            <a:endParaRPr sz="2600" b="0" i="0" u="none" strike="noStrike">
              <a:solidFill>
                <a:srgbClr val="000000"/>
              </a:solidFill>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5"/>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What data will you share?</a:t>
            </a:r>
            <a:endParaRPr/>
          </a:p>
        </p:txBody>
      </p:sp>
      <p:pic>
        <p:nvPicPr>
          <p:cNvPr id="366" name="Google Shape;366;p15" descr="Bar graphs of implementation fidelity. "/>
          <p:cNvPicPr preferRelativeResize="0"/>
          <p:nvPr/>
        </p:nvPicPr>
        <p:blipFill rotWithShape="1">
          <a:blip r:embed="rId3">
            <a:alphaModFix/>
          </a:blip>
          <a:srcRect/>
          <a:stretch/>
        </p:blipFill>
        <p:spPr>
          <a:xfrm>
            <a:off x="449250" y="1828800"/>
            <a:ext cx="5024804" cy="5029200"/>
          </a:xfrm>
          <a:prstGeom prst="rect">
            <a:avLst/>
          </a:prstGeom>
          <a:noFill/>
          <a:ln>
            <a:noFill/>
          </a:ln>
        </p:spPr>
      </p:pic>
      <p:sp>
        <p:nvSpPr>
          <p:cNvPr id="367" name="Google Shape;367;p15"/>
          <p:cNvSpPr txBox="1"/>
          <p:nvPr/>
        </p:nvSpPr>
        <p:spPr>
          <a:xfrm>
            <a:off x="5570550" y="2209800"/>
            <a:ext cx="3124200" cy="2583900"/>
          </a:xfrm>
          <a:prstGeom prst="rect">
            <a:avLst/>
          </a:prstGeom>
          <a:solidFill>
            <a:srgbClr val="B1E8FE"/>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Informal surveys?</a:t>
            </a:r>
            <a:endParaRPr sz="2400" b="0" i="0" u="none" strike="noStrike" cap="none">
              <a:solidFill>
                <a:srgbClr val="000000"/>
              </a:solidFill>
              <a:latin typeface="Verdana"/>
              <a:ea typeface="Verdana"/>
              <a:cs typeface="Verdana"/>
              <a:sym typeface="Verdana"/>
            </a:endParaRPr>
          </a:p>
          <a:p>
            <a:pPr marL="457200" marR="0" lvl="0" indent="-4572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TFI results?</a:t>
            </a:r>
            <a:endParaRPr sz="2400" b="0" i="0" u="none" strike="noStrike" cap="none">
              <a:solidFill>
                <a:srgbClr val="000000"/>
              </a:solidFill>
              <a:latin typeface="Verdana"/>
              <a:ea typeface="Verdana"/>
              <a:cs typeface="Verdana"/>
              <a:sym typeface="Verdana"/>
            </a:endParaRPr>
          </a:p>
          <a:p>
            <a:pPr marL="457200" marR="0" lvl="0" indent="-4572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Climate Surveys?</a:t>
            </a:r>
            <a:endParaRPr sz="2400" b="0" i="0" u="none" strike="noStrike" cap="none">
              <a:solidFill>
                <a:srgbClr val="000000"/>
              </a:solidFill>
              <a:latin typeface="Verdana"/>
              <a:ea typeface="Verdana"/>
              <a:cs typeface="Verdana"/>
              <a:sym typeface="Verdana"/>
            </a:endParaRPr>
          </a:p>
          <a:p>
            <a:pPr marL="457200" marR="0" lvl="0" indent="-4572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Discipline Data?</a:t>
            </a:r>
            <a:endParaRPr sz="2400" b="0" i="0" u="none" strike="noStrike" cap="none">
              <a:solidFill>
                <a:srgbClr val="000000"/>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name="Presentation Titles">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esentation Titles">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resentation Titles">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1277</Words>
  <Application>Microsoft Office PowerPoint</Application>
  <PresentationFormat>On-screen Show (4:3)</PresentationFormat>
  <Paragraphs>144</Paragraphs>
  <Slides>13</Slides>
  <Notes>13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13</vt:i4>
      </vt:variant>
    </vt:vector>
  </HeadingPairs>
  <TitlesOfParts>
    <vt:vector size="24" baseType="lpstr">
      <vt:lpstr>Times New Roman</vt:lpstr>
      <vt:lpstr>Calibri</vt:lpstr>
      <vt:lpstr>Noto Sans Symbols</vt:lpstr>
      <vt:lpstr>Arial</vt:lpstr>
      <vt:lpstr>Quattrocento Sans</vt:lpstr>
      <vt:lpstr>Verdana</vt:lpstr>
      <vt:lpstr>Impact</vt:lpstr>
      <vt:lpstr>Presentation Titles</vt:lpstr>
      <vt:lpstr>Content Slides</vt:lpstr>
      <vt:lpstr>Presentation Titles</vt:lpstr>
      <vt:lpstr>Presentation Titles</vt:lpstr>
      <vt:lpstr>Tier 1 Team Training Behavior: Booster</vt:lpstr>
      <vt:lpstr>Follow VTSS</vt:lpstr>
      <vt:lpstr>VTSS Resource Hub</vt:lpstr>
      <vt:lpstr>Involvement for Buy-In</vt:lpstr>
      <vt:lpstr>Faculty Involvement means at least 80% buy in</vt:lpstr>
      <vt:lpstr>Rationale</vt:lpstr>
      <vt:lpstr>How will you engage staff in the implementation of PBIS?</vt:lpstr>
      <vt:lpstr>Share what data, when, and with whom</vt:lpstr>
      <vt:lpstr>What data will you share?</vt:lpstr>
      <vt:lpstr>How and when will you share data?</vt:lpstr>
      <vt:lpstr>Ongoing Input and Feedback: Communication and Feedback Loops</vt:lpstr>
      <vt:lpstr>Input and Feedback:  Create a  Communication System</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Tier 1 Team Training Behavior: Booster</dc:title>
  <dc:creator>SOE User</dc:creator>
  <cp:lastModifiedBy>Ryan McElhaney</cp:lastModifiedBy>
  <cp:revision>1</cp:revision>
  <dcterms:modified xsi:type="dcterms:W3CDTF">2023-07-17T17:27:23Z</dcterms:modified>
</cp:coreProperties>
</file>