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8" r:id="rId2"/>
    <p:sldMasterId id="2147483679" r:id="rId3"/>
    <p:sldMasterId id="2147483690" r:id="rId4"/>
  </p:sldMasterIdLst>
  <p:notesMasterIdLst>
    <p:notesMasterId r:id="rId18"/>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Lst>
  <p:sldSz cx="9144000" cy="6858000" type="screen4x3"/>
  <p:notesSz cx="6858000" cy="9144000"/>
  <p:embeddedFontLst>
    <p:embeddedFont>
      <p:font typeface="Calibri" panose="020F0502020204030204" pitchFamily="34" charset="0"/>
      <p:regular r:id="rId19"/>
      <p:bold r:id="rId20"/>
      <p:italic r:id="rId21"/>
      <p:boldItalic r:id="rId22"/>
    </p:embeddedFont>
    <p:embeddedFont>
      <p:font typeface="Georgia" panose="02040502050405020303" pitchFamily="18" charset="0"/>
      <p:regular r:id="rId23"/>
      <p:bold r:id="rId24"/>
      <p:italic r:id="rId25"/>
      <p:boldItalic r:id="rId26"/>
    </p:embeddedFont>
    <p:embeddedFont>
      <p:font typeface="Impact" panose="020B0806030902050204" pitchFamily="34" charset="0"/>
      <p:regular r:id="rId27"/>
    </p:embeddedFont>
    <p:embeddedFont>
      <p:font typeface="Quattrocento Sans" panose="020B0502050000020003" pitchFamily="34" charset="0"/>
      <p:regular r:id="rId28"/>
      <p:bold r:id="rId29"/>
      <p:italic r:id="rId30"/>
      <p:boldItalic r:id="rId31"/>
    </p:embeddedFont>
    <p:embeddedFont>
      <p:font typeface="Verdana" panose="020B0604030504040204" pitchFamily="34"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6" roundtripDataSignature="AMtx7miD1WOtU5NdkgoK88o1B8T7aOOyN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599" autoAdjust="0"/>
    <p:restoredTop sz="86441" autoAdjust="0"/>
  </p:normalViewPr>
  <p:slideViewPr>
    <p:cSldViewPr snapToGrid="0">
      <p:cViewPr varScale="1">
        <p:scale>
          <a:sx n="92" d="100"/>
          <a:sy n="92" d="100"/>
        </p:scale>
        <p:origin x="414" y="84"/>
      </p:cViewPr>
      <p:guideLst/>
    </p:cSldViewPr>
  </p:slideViewPr>
  <p:outlineViewPr>
    <p:cViewPr>
      <p:scale>
        <a:sx n="33" d="100"/>
        <a:sy n="33" d="100"/>
      </p:scale>
      <p:origin x="0" y="-7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notesMaster" Target="notesMasters/notesMaster1.xml"/><Relationship Id="rId26" Type="http://schemas.openxmlformats.org/officeDocument/2006/relationships/font" Target="fonts/font8.fntdata"/><Relationship Id="rId39" Type="http://schemas.openxmlformats.org/officeDocument/2006/relationships/theme" Target="theme/theme1.xml"/><Relationship Id="rId21" Type="http://schemas.openxmlformats.org/officeDocument/2006/relationships/font" Target="fonts/font3.fntdata"/><Relationship Id="rId34" Type="http://schemas.openxmlformats.org/officeDocument/2006/relationships/font" Target="fonts/font16.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7.fntdata"/><Relationship Id="rId33" Type="http://schemas.openxmlformats.org/officeDocument/2006/relationships/font" Target="fonts/font15.fntdata"/><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5.fntdata"/><Relationship Id="rId28" Type="http://schemas.openxmlformats.org/officeDocument/2006/relationships/font" Target="fonts/font10.fntdata"/><Relationship Id="rId36" Type="http://customschemas.google.com/relationships/presentationmetadata" Target="metadata"/><Relationship Id="rId10" Type="http://schemas.openxmlformats.org/officeDocument/2006/relationships/slide" Target="slides/slide6.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font" Target="fonts/font17.fntdata"/><Relationship Id="rId8" Type="http://schemas.openxmlformats.org/officeDocument/2006/relationships/slide" Target="slides/slide4.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formedfamiliesforward.org/vtss/"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docs.google.com/document/d/1C5KTZFg9WXDPIItBc0AeekkA9bKVEnL0/edit"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tinyurl.com/2bp8dhch"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400"/>
              <a:buNone/>
            </a:pPr>
            <a:r>
              <a:rPr lang="en-US" sz="1100" b="1">
                <a:latin typeface="Times New Roman"/>
                <a:ea typeface="Times New Roman"/>
                <a:cs typeface="Times New Roman"/>
                <a:sym typeface="Times New Roman"/>
              </a:rPr>
              <a:t>Intent: </a:t>
            </a:r>
            <a:endParaRPr sz="1100">
              <a:latin typeface="Times New Roman"/>
              <a:ea typeface="Times New Roman"/>
              <a:cs typeface="Times New Roman"/>
              <a:sym typeface="Times New Roman"/>
            </a:endParaRPr>
          </a:p>
          <a:p>
            <a:pPr marL="0" lvl="0" indent="0" algn="l" rtl="0">
              <a:lnSpc>
                <a:spcPct val="115000"/>
              </a:lnSpc>
              <a:spcBef>
                <a:spcPts val="0"/>
              </a:spcBef>
              <a:spcAft>
                <a:spcPts val="0"/>
              </a:spcAft>
              <a:buSzPts val="1400"/>
              <a:buNone/>
            </a:pPr>
            <a:endParaRPr sz="1100">
              <a:latin typeface="Times New Roman"/>
              <a:ea typeface="Times New Roman"/>
              <a:cs typeface="Times New Roman"/>
              <a:sym typeface="Times New Roman"/>
            </a:endParaRPr>
          </a:p>
          <a:p>
            <a:pPr marL="0" lvl="0" indent="0" algn="l" rtl="0">
              <a:lnSpc>
                <a:spcPct val="115000"/>
              </a:lnSpc>
              <a:spcBef>
                <a:spcPts val="0"/>
              </a:spcBef>
              <a:spcAft>
                <a:spcPts val="0"/>
              </a:spcAft>
              <a:buSzPts val="1400"/>
              <a:buNone/>
            </a:pPr>
            <a:r>
              <a:rPr lang="en-US" sz="1100" b="1">
                <a:latin typeface="Times New Roman"/>
                <a:ea typeface="Times New Roman"/>
                <a:cs typeface="Times New Roman"/>
                <a:sym typeface="Times New Roman"/>
              </a:rPr>
              <a:t>Trainer Talking Points: </a:t>
            </a:r>
            <a:endParaRPr sz="1100">
              <a:latin typeface="Times New Roman"/>
              <a:ea typeface="Times New Roman"/>
              <a:cs typeface="Times New Roman"/>
              <a:sym typeface="Times New Roman"/>
            </a:endParaRPr>
          </a:p>
          <a:p>
            <a:pPr marL="0" lvl="0" indent="0" algn="l" rtl="0">
              <a:lnSpc>
                <a:spcPct val="100000"/>
              </a:lnSpc>
              <a:spcBef>
                <a:spcPts val="0"/>
              </a:spcBef>
              <a:spcAft>
                <a:spcPts val="0"/>
              </a:spcAft>
              <a:buClr>
                <a:schemeClr val="dk1"/>
              </a:buClr>
              <a:buSzPts val="1400"/>
              <a:buFont typeface="Arial"/>
              <a:buNone/>
            </a:pPr>
            <a:endParaRPr sz="1100"/>
          </a:p>
        </p:txBody>
      </p:sp>
      <p:sp>
        <p:nvSpPr>
          <p:cNvPr id="272" name="Google Shape;272;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3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1" name="Google Shape;341;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b="1">
                <a:highlight>
                  <a:srgbClr val="FFFF00"/>
                </a:highlight>
                <a:latin typeface="Times New Roman"/>
                <a:ea typeface="Times New Roman"/>
                <a:cs typeface="Times New Roman"/>
                <a:sym typeface="Times New Roman"/>
              </a:rPr>
              <a:t>Chat Box</a:t>
            </a:r>
            <a:r>
              <a:rPr lang="en-US" b="1">
                <a:latin typeface="Times New Roman"/>
                <a:ea typeface="Times New Roman"/>
                <a:cs typeface="Times New Roman"/>
                <a:sym typeface="Times New Roman"/>
              </a:rPr>
              <a:t> - </a:t>
            </a:r>
            <a:r>
              <a:rPr lang="en-US" b="1" u="sng">
                <a:solidFill>
                  <a:schemeClr val="hlink"/>
                </a:solidFill>
                <a:latin typeface="Times New Roman"/>
                <a:ea typeface="Times New Roman"/>
                <a:cs typeface="Times New Roman"/>
                <a:sym typeface="Times New Roman"/>
                <a:hlinkClick r:id="rId3"/>
              </a:rPr>
              <a:t>https://formedfamiliesforward.org/vtss/</a:t>
            </a:r>
            <a:endParaRPr>
              <a:latin typeface="Times New Roman"/>
              <a:ea typeface="Times New Roman"/>
              <a:cs typeface="Times New Roman"/>
              <a:sym typeface="Times New Roman"/>
            </a:endParaRPr>
          </a:p>
          <a:p>
            <a:pPr marL="457200" marR="0" lvl="0" indent="-228600" algn="l" rtl="0">
              <a:lnSpc>
                <a:spcPct val="100000"/>
              </a:lnSpc>
              <a:spcBef>
                <a:spcPts val="0"/>
              </a:spcBef>
              <a:spcAft>
                <a:spcPts val="0"/>
              </a:spcAft>
              <a:buClr>
                <a:srgbClr val="000000"/>
              </a:buClr>
              <a:buSzPts val="1400"/>
              <a:buFont typeface="Arial"/>
              <a:buNone/>
            </a:pPr>
            <a:endParaRPr/>
          </a:p>
        </p:txBody>
      </p:sp>
      <p:sp>
        <p:nvSpPr>
          <p:cNvPr id="342" name="Google Shape;342;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10</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8" name="Google Shape;348;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400"/>
              <a:buNone/>
            </a:pPr>
            <a:r>
              <a:rPr lang="en-US" b="1">
                <a:latin typeface="Times New Roman"/>
                <a:ea typeface="Times New Roman"/>
                <a:cs typeface="Times New Roman"/>
                <a:sym typeface="Times New Roman"/>
              </a:rPr>
              <a:t>Intent: </a:t>
            </a:r>
            <a:r>
              <a:rPr lang="en-US">
                <a:latin typeface="Times New Roman"/>
                <a:ea typeface="Times New Roman"/>
                <a:cs typeface="Times New Roman"/>
                <a:sym typeface="Times New Roman"/>
              </a:rPr>
              <a:t>consider actions/strategies and this action planning tool to support your work.  </a:t>
            </a:r>
            <a:endParaRPr/>
          </a:p>
          <a:p>
            <a:pPr marL="0" lvl="0" indent="0" algn="l" rtl="0">
              <a:lnSpc>
                <a:spcPct val="115000"/>
              </a:lnSpc>
              <a:spcBef>
                <a:spcPts val="0"/>
              </a:spcBef>
              <a:spcAft>
                <a:spcPts val="0"/>
              </a:spcAft>
              <a:buSzPts val="1400"/>
              <a:buNone/>
            </a:pPr>
            <a:r>
              <a:rPr lang="en-US">
                <a:highlight>
                  <a:srgbClr val="FFFF00"/>
                </a:highlight>
              </a:rPr>
              <a:t>Chat Box - </a:t>
            </a:r>
            <a:r>
              <a:rPr lang="en-US" b="1" u="sng">
                <a:solidFill>
                  <a:schemeClr val="hlink"/>
                </a:solidFill>
                <a:latin typeface="Times New Roman"/>
                <a:ea typeface="Times New Roman"/>
                <a:cs typeface="Times New Roman"/>
                <a:sym typeface="Times New Roman"/>
                <a:hlinkClick r:id="rId3"/>
              </a:rPr>
              <a:t>VTSS Family Engagement Vision and Data Worksheet</a:t>
            </a:r>
            <a:endParaRPr b="1">
              <a:latin typeface="Times New Roman"/>
              <a:ea typeface="Times New Roman"/>
              <a:cs typeface="Times New Roman"/>
              <a:sym typeface="Times New Roman"/>
            </a:endParaRPr>
          </a:p>
          <a:p>
            <a:pPr marL="0" lvl="0" indent="0" algn="l" rtl="0">
              <a:lnSpc>
                <a:spcPct val="115000"/>
              </a:lnSpc>
              <a:spcBef>
                <a:spcPts val="0"/>
              </a:spcBef>
              <a:spcAft>
                <a:spcPts val="0"/>
              </a:spcAft>
              <a:buSzPts val="1400"/>
              <a:buNone/>
            </a:pPr>
            <a:endParaRPr b="1">
              <a:latin typeface="Times New Roman"/>
              <a:ea typeface="Times New Roman"/>
              <a:cs typeface="Times New Roman"/>
              <a:sym typeface="Times New Roman"/>
            </a:endParaRPr>
          </a:p>
          <a:p>
            <a:pPr marL="0" lvl="0" indent="0" algn="l" rtl="0">
              <a:lnSpc>
                <a:spcPct val="115000"/>
              </a:lnSpc>
              <a:spcBef>
                <a:spcPts val="0"/>
              </a:spcBef>
              <a:spcAft>
                <a:spcPts val="0"/>
              </a:spcAft>
              <a:buSzPts val="1400"/>
              <a:buNone/>
            </a:pPr>
            <a:r>
              <a:rPr lang="en-US" b="1">
                <a:latin typeface="Times New Roman"/>
                <a:ea typeface="Times New Roman"/>
                <a:cs typeface="Times New Roman"/>
                <a:sym typeface="Times New Roman"/>
              </a:rPr>
              <a:t>Trainer Talking Points:  </a:t>
            </a:r>
            <a:r>
              <a:rPr lang="en-US">
                <a:latin typeface="Times New Roman"/>
                <a:ea typeface="Times New Roman"/>
                <a:cs typeface="Times New Roman"/>
                <a:sym typeface="Times New Roman"/>
              </a:rPr>
              <a:t>W</a:t>
            </a:r>
            <a:r>
              <a:rPr lang="en-US" b="0">
                <a:latin typeface="Times New Roman"/>
                <a:ea typeface="Times New Roman"/>
                <a:cs typeface="Times New Roman"/>
                <a:sym typeface="Times New Roman"/>
              </a:rPr>
              <a:t>hat actions could immediately identify for moving the needle on family engagement</a:t>
            </a:r>
            <a:r>
              <a:rPr lang="en-US">
                <a:latin typeface="Times New Roman"/>
                <a:ea typeface="Times New Roman"/>
                <a:cs typeface="Times New Roman"/>
                <a:sym typeface="Times New Roman"/>
              </a:rPr>
              <a:t>? </a:t>
            </a:r>
            <a:r>
              <a:rPr lang="en-US" b="0">
                <a:latin typeface="Times New Roman"/>
                <a:ea typeface="Times New Roman"/>
                <a:cs typeface="Times New Roman"/>
                <a:sym typeface="Times New Roman"/>
              </a:rPr>
              <a:t>Write them in question 5. Remember to align these actions with your very rough visioning and goals discussed earlier.</a:t>
            </a:r>
            <a:endParaRPr b="0"/>
          </a:p>
          <a:p>
            <a:pPr marL="457200" marR="0" lvl="0" indent="-228600" algn="l" rtl="0">
              <a:lnSpc>
                <a:spcPct val="100000"/>
              </a:lnSpc>
              <a:spcBef>
                <a:spcPts val="0"/>
              </a:spcBef>
              <a:spcAft>
                <a:spcPts val="0"/>
              </a:spcAft>
              <a:buClr>
                <a:schemeClr val="dk1"/>
              </a:buClr>
              <a:buSzPts val="1200"/>
              <a:buFont typeface="Arial"/>
              <a:buNone/>
            </a:pPr>
            <a:endParaRPr sz="1100" b="0" i="0" u="none" strike="noStrike" cap="none">
              <a:solidFill>
                <a:schemeClr val="dk1"/>
              </a:solidFill>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endParaRPr sz="1100" b="1">
              <a:latin typeface="Times New Roman"/>
              <a:ea typeface="Times New Roman"/>
              <a:cs typeface="Times New Roman"/>
              <a:sym typeface="Times New Roman"/>
            </a:endParaRPr>
          </a:p>
          <a:p>
            <a:pPr marL="0" lvl="0" indent="0" algn="l" rtl="0">
              <a:lnSpc>
                <a:spcPct val="100000"/>
              </a:lnSpc>
              <a:spcBef>
                <a:spcPts val="0"/>
              </a:spcBef>
              <a:spcAft>
                <a:spcPts val="0"/>
              </a:spcAft>
              <a:buClr>
                <a:schemeClr val="dk1"/>
              </a:buClr>
              <a:buSzPts val="1400"/>
              <a:buFont typeface="Arial"/>
              <a:buNone/>
            </a:pPr>
            <a:endParaRPr/>
          </a:p>
          <a:p>
            <a:pPr marL="457200" marR="0" lvl="0" indent="-228600" algn="l" rtl="0">
              <a:lnSpc>
                <a:spcPct val="100000"/>
              </a:lnSpc>
              <a:spcBef>
                <a:spcPts val="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a:p>
            <a:pPr marL="457200" marR="0" lvl="0" indent="-228600" algn="l" rtl="0">
              <a:lnSpc>
                <a:spcPct val="100000"/>
              </a:lnSpc>
              <a:spcBef>
                <a:spcPts val="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a:p>
            <a:pPr marL="457200" marR="0" lvl="0" indent="-228600" algn="l" rtl="0">
              <a:lnSpc>
                <a:spcPct val="100000"/>
              </a:lnSpc>
              <a:spcBef>
                <a:spcPts val="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SzPts val="1400"/>
              <a:buNone/>
            </a:pPr>
            <a:endParaRPr sz="1200" b="0" i="0" u="none" strike="noStrike" cap="none">
              <a:solidFill>
                <a:schemeClr val="dk1"/>
              </a:solidFill>
              <a:latin typeface="Arial"/>
              <a:ea typeface="Arial"/>
              <a:cs typeface="Arial"/>
              <a:sym typeface="Arial"/>
            </a:endParaRPr>
          </a:p>
        </p:txBody>
      </p:sp>
      <p:sp>
        <p:nvSpPr>
          <p:cNvPr id="349" name="Google Shape;349;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11</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4" name="Google Shape;354;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400"/>
              <a:buNone/>
            </a:pPr>
            <a:r>
              <a:rPr lang="en-US" b="1">
                <a:latin typeface="Times New Roman"/>
                <a:ea typeface="Times New Roman"/>
                <a:cs typeface="Times New Roman"/>
                <a:sym typeface="Times New Roman"/>
              </a:rPr>
              <a:t>Intent: Thoughts to consider – where is your school?</a:t>
            </a:r>
            <a:endParaRPr>
              <a:latin typeface="Times New Roman"/>
              <a:ea typeface="Times New Roman"/>
              <a:cs typeface="Times New Roman"/>
              <a:sym typeface="Times New Roman"/>
            </a:endParaRPr>
          </a:p>
          <a:p>
            <a:pPr marL="0" lvl="0" indent="0" algn="l" rtl="0">
              <a:lnSpc>
                <a:spcPct val="115000"/>
              </a:lnSpc>
              <a:spcBef>
                <a:spcPts val="0"/>
              </a:spcBef>
              <a:spcAft>
                <a:spcPts val="0"/>
              </a:spcAft>
              <a:buSzPts val="1400"/>
              <a:buNone/>
            </a:pPr>
            <a:endParaRPr>
              <a:latin typeface="Times New Roman"/>
              <a:ea typeface="Times New Roman"/>
              <a:cs typeface="Times New Roman"/>
              <a:sym typeface="Times New Roman"/>
            </a:endParaRPr>
          </a:p>
          <a:p>
            <a:pPr marL="0" lvl="0" indent="0" algn="l" rtl="0">
              <a:lnSpc>
                <a:spcPct val="115000"/>
              </a:lnSpc>
              <a:spcBef>
                <a:spcPts val="0"/>
              </a:spcBef>
              <a:spcAft>
                <a:spcPts val="0"/>
              </a:spcAft>
              <a:buSzPts val="1400"/>
              <a:buNone/>
            </a:pPr>
            <a:r>
              <a:rPr lang="en-US" b="1">
                <a:latin typeface="Times New Roman"/>
                <a:ea typeface="Times New Roman"/>
                <a:cs typeface="Times New Roman"/>
                <a:sym typeface="Times New Roman"/>
              </a:rPr>
              <a:t>Trainer Talking Points: </a:t>
            </a:r>
            <a:endParaRPr>
              <a:latin typeface="Times New Roman"/>
              <a:ea typeface="Times New Roman"/>
              <a:cs typeface="Times New Roman"/>
              <a:sym typeface="Times New Roman"/>
            </a:endParaRPr>
          </a:p>
          <a:p>
            <a:pPr marL="0" lvl="0" indent="0" algn="l" rtl="0">
              <a:lnSpc>
                <a:spcPct val="100000"/>
              </a:lnSpc>
              <a:spcBef>
                <a:spcPts val="0"/>
              </a:spcBef>
              <a:spcAft>
                <a:spcPts val="0"/>
              </a:spcAft>
              <a:buClr>
                <a:schemeClr val="dk1"/>
              </a:buClr>
              <a:buSzPts val="1400"/>
              <a:buFont typeface="Arial"/>
              <a:buNone/>
            </a:pPr>
            <a:endParaRPr/>
          </a:p>
          <a:p>
            <a:pPr marL="0" marR="0" lvl="0" indent="0" algn="l" rtl="0">
              <a:lnSpc>
                <a:spcPct val="100000"/>
              </a:lnSpc>
              <a:spcBef>
                <a:spcPts val="0"/>
              </a:spcBef>
              <a:spcAft>
                <a:spcPts val="0"/>
              </a:spcAft>
              <a:buClr>
                <a:srgbClr val="000000"/>
              </a:buClr>
              <a:buSzPts val="1400"/>
              <a:buFont typeface="Arial"/>
              <a:buNone/>
            </a:pPr>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p:txBody>
      </p:sp>
      <p:sp>
        <p:nvSpPr>
          <p:cNvPr id="355" name="Google Shape;355;p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12</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130f7fb3b45_0_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1" name="Google Shape;361;g130f7fb3b45_0_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marR="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p:txBody>
      </p:sp>
      <p:sp>
        <p:nvSpPr>
          <p:cNvPr id="362" name="Google Shape;362;g130f7fb3b45_0_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13</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1e4bdcfe65d_0_12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1e4bdcfe65d_0_12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9" name="Google Shape;279;g1e4bdcfe65d_0_12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1e4bdcfe65d_0_13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8" name="Google Shape;288;g1e4bdcfe65d_0_13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T</a:t>
            </a:r>
            <a:r>
              <a:rPr lang="en-US" b="1"/>
              <a:t>o post in Chat:</a:t>
            </a:r>
            <a:r>
              <a:rPr lang="en-US"/>
              <a:t> </a:t>
            </a:r>
            <a:endParaRPr/>
          </a:p>
          <a:p>
            <a:pPr marL="0" lvl="0" indent="0" algn="l" rtl="0">
              <a:spcBef>
                <a:spcPts val="0"/>
              </a:spcBef>
              <a:spcAft>
                <a:spcPts val="0"/>
              </a:spcAft>
              <a:buNone/>
            </a:pPr>
            <a:r>
              <a:rPr lang="en-US"/>
              <a:t>Feedback for Resource Hub: </a:t>
            </a:r>
            <a:r>
              <a:rPr lang="en-US" u="sng">
                <a:solidFill>
                  <a:schemeClr val="hlink"/>
                </a:solidFill>
                <a:hlinkClick r:id="rId3"/>
              </a:rPr>
              <a:t>https://tinyurl.com/2bp8dhch</a:t>
            </a:r>
            <a:r>
              <a:rPr lang="en-US"/>
              <a:t> </a:t>
            </a:r>
            <a:endParaRPr/>
          </a:p>
        </p:txBody>
      </p:sp>
      <p:sp>
        <p:nvSpPr>
          <p:cNvPr id="289" name="Google Shape;289;g1e4bdcfe65d_0_13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5" name="Google Shape;295;p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400"/>
              <a:buNone/>
            </a:pPr>
            <a:r>
              <a:rPr lang="en-US" sz="1100" b="1">
                <a:latin typeface="Times New Roman"/>
                <a:ea typeface="Times New Roman"/>
                <a:cs typeface="Times New Roman"/>
                <a:sym typeface="Times New Roman"/>
              </a:rPr>
              <a:t>Intent: Introduction to the idea of family engagement versus involvement</a:t>
            </a:r>
            <a:endParaRPr sz="1100">
              <a:latin typeface="Times New Roman"/>
              <a:ea typeface="Times New Roman"/>
              <a:cs typeface="Times New Roman"/>
              <a:sym typeface="Times New Roman"/>
            </a:endParaRPr>
          </a:p>
          <a:p>
            <a:pPr marL="0" lvl="0" indent="0" algn="l" rtl="0">
              <a:lnSpc>
                <a:spcPct val="115000"/>
              </a:lnSpc>
              <a:spcBef>
                <a:spcPts val="0"/>
              </a:spcBef>
              <a:spcAft>
                <a:spcPts val="0"/>
              </a:spcAft>
              <a:buSzPts val="1400"/>
              <a:buNone/>
            </a:pPr>
            <a:endParaRPr sz="1100">
              <a:latin typeface="Times New Roman"/>
              <a:ea typeface="Times New Roman"/>
              <a:cs typeface="Times New Roman"/>
              <a:sym typeface="Times New Roman"/>
            </a:endParaRPr>
          </a:p>
          <a:p>
            <a:pPr marL="0" lvl="0" indent="0" algn="l" rtl="0">
              <a:lnSpc>
                <a:spcPct val="115000"/>
              </a:lnSpc>
              <a:spcBef>
                <a:spcPts val="0"/>
              </a:spcBef>
              <a:spcAft>
                <a:spcPts val="0"/>
              </a:spcAft>
              <a:buSzPts val="1400"/>
              <a:buNone/>
            </a:pPr>
            <a:r>
              <a:rPr lang="en-US" sz="1100" b="1">
                <a:latin typeface="Times New Roman"/>
                <a:ea typeface="Times New Roman"/>
                <a:cs typeface="Times New Roman"/>
                <a:sym typeface="Times New Roman"/>
              </a:rPr>
              <a:t>Trainer Talking Points: </a:t>
            </a:r>
            <a:endParaRPr sz="1100"/>
          </a:p>
          <a:p>
            <a:pPr marL="171450" lvl="0" indent="-165100" algn="l" rtl="0">
              <a:lnSpc>
                <a:spcPct val="115000"/>
              </a:lnSpc>
              <a:spcBef>
                <a:spcPts val="0"/>
              </a:spcBef>
              <a:spcAft>
                <a:spcPts val="0"/>
              </a:spcAft>
              <a:buSzPts val="1300"/>
              <a:buFont typeface="Arial"/>
              <a:buChar char="•"/>
            </a:pPr>
            <a:r>
              <a:rPr lang="en-US" sz="1100">
                <a:solidFill>
                  <a:srgbClr val="000000"/>
                </a:solidFill>
                <a:highlight>
                  <a:srgbClr val="FFFFFF"/>
                </a:highlight>
              </a:rPr>
              <a:t>A school striving for family involvement often leads with its mouth—identifying projects, needs, and goals and then telling parents how they can contribute.</a:t>
            </a:r>
            <a:endParaRPr sz="1100"/>
          </a:p>
          <a:p>
            <a:pPr marL="171450" lvl="0" indent="-165100" algn="l" rtl="0">
              <a:lnSpc>
                <a:spcPct val="100000"/>
              </a:lnSpc>
              <a:spcBef>
                <a:spcPts val="0"/>
              </a:spcBef>
              <a:spcAft>
                <a:spcPts val="0"/>
              </a:spcAft>
              <a:buSzPts val="1300"/>
              <a:buFont typeface="Arial"/>
              <a:buChar char="•"/>
            </a:pPr>
            <a:r>
              <a:rPr lang="en-US" sz="1100">
                <a:solidFill>
                  <a:srgbClr val="000000"/>
                </a:solidFill>
                <a:highlight>
                  <a:srgbClr val="FFFFFF"/>
                </a:highlight>
              </a:rPr>
              <a:t>A school striving for parent engagement, on the other hand, tends to lead with its ears—listening to what parents think, dream, and worry about. The goal of family engagement is not to serve clients but to gain partners.</a:t>
            </a:r>
            <a:endParaRPr sz="1100">
              <a:solidFill>
                <a:srgbClr val="000000"/>
              </a:solidFill>
              <a:highlight>
                <a:srgbClr val="FFFFFF"/>
              </a:highlight>
            </a:endParaRPr>
          </a:p>
          <a:p>
            <a:pPr marL="171450" lvl="0" indent="-165100" algn="l" rtl="0">
              <a:lnSpc>
                <a:spcPct val="100000"/>
              </a:lnSpc>
              <a:spcBef>
                <a:spcPts val="0"/>
              </a:spcBef>
              <a:spcAft>
                <a:spcPts val="0"/>
              </a:spcAft>
              <a:buSzPts val="1300"/>
              <a:buFont typeface="Arial"/>
              <a:buChar char="•"/>
            </a:pPr>
            <a:r>
              <a:rPr lang="en-US" sz="1100"/>
              <a:t>Equitable engagement provides for a broad range of opportunities that meet the diverse needs of families in the school community.</a:t>
            </a:r>
            <a:endParaRPr sz="1100"/>
          </a:p>
          <a:p>
            <a:pPr marL="171450" lvl="0" indent="-165100" algn="l" rtl="0">
              <a:lnSpc>
                <a:spcPct val="100000"/>
              </a:lnSpc>
              <a:spcBef>
                <a:spcPts val="0"/>
              </a:spcBef>
              <a:spcAft>
                <a:spcPts val="0"/>
              </a:spcAft>
              <a:buSzPts val="1300"/>
              <a:buChar char="•"/>
            </a:pPr>
            <a:r>
              <a:rPr lang="en-US" sz="1100"/>
              <a:t>Strong examples include: Holding a fall back-to-school open house where parents/caregivers follow their student’s daily schedule and hear about each teacher’s expectations and grading policies. Or creating content to send home that engages families with their students and reinforces instruction. </a:t>
            </a:r>
            <a:endParaRPr sz="1100"/>
          </a:p>
          <a:p>
            <a:pPr marL="457200" lvl="0" indent="0" algn="l" rtl="0">
              <a:lnSpc>
                <a:spcPct val="100000"/>
              </a:lnSpc>
              <a:spcBef>
                <a:spcPts val="0"/>
              </a:spcBef>
              <a:spcAft>
                <a:spcPts val="0"/>
              </a:spcAft>
              <a:buSzPts val="1400"/>
              <a:buNone/>
            </a:pPr>
            <a:endParaRPr sz="1100"/>
          </a:p>
          <a:p>
            <a:pPr marL="0" lvl="0" indent="0" algn="l" rtl="0">
              <a:lnSpc>
                <a:spcPct val="100000"/>
              </a:lnSpc>
              <a:spcBef>
                <a:spcPts val="0"/>
              </a:spcBef>
              <a:spcAft>
                <a:spcPts val="0"/>
              </a:spcAft>
              <a:buClr>
                <a:schemeClr val="dk1"/>
              </a:buClr>
              <a:buSzPts val="1400"/>
              <a:buFont typeface="Arial"/>
              <a:buNone/>
            </a:pPr>
            <a:endParaRPr sz="1100"/>
          </a:p>
        </p:txBody>
      </p:sp>
      <p:sp>
        <p:nvSpPr>
          <p:cNvPr id="296" name="Google Shape;296;p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2" name="Google Shape;302;p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400"/>
              <a:buNone/>
            </a:pPr>
            <a:r>
              <a:rPr lang="en-US" sz="1050" b="1">
                <a:latin typeface="Times New Roman"/>
                <a:ea typeface="Times New Roman"/>
                <a:cs typeface="Times New Roman"/>
                <a:sym typeface="Times New Roman"/>
              </a:rPr>
              <a:t>Intent: Clarify involvement versus engagement</a:t>
            </a:r>
            <a:endParaRPr sz="1050">
              <a:latin typeface="Times New Roman"/>
              <a:ea typeface="Times New Roman"/>
              <a:cs typeface="Times New Roman"/>
              <a:sym typeface="Times New Roman"/>
            </a:endParaRPr>
          </a:p>
          <a:p>
            <a:pPr marL="0" lvl="0" indent="0" algn="l" rtl="0">
              <a:lnSpc>
                <a:spcPct val="115000"/>
              </a:lnSpc>
              <a:spcBef>
                <a:spcPts val="0"/>
              </a:spcBef>
              <a:spcAft>
                <a:spcPts val="0"/>
              </a:spcAft>
              <a:buSzPts val="1400"/>
              <a:buNone/>
            </a:pPr>
            <a:endParaRPr sz="1050">
              <a:latin typeface="Times New Roman"/>
              <a:ea typeface="Times New Roman"/>
              <a:cs typeface="Times New Roman"/>
              <a:sym typeface="Times New Roman"/>
            </a:endParaRPr>
          </a:p>
          <a:p>
            <a:pPr marL="0" lvl="0" indent="0" algn="l" rtl="0">
              <a:lnSpc>
                <a:spcPct val="115000"/>
              </a:lnSpc>
              <a:spcBef>
                <a:spcPts val="0"/>
              </a:spcBef>
              <a:spcAft>
                <a:spcPts val="0"/>
              </a:spcAft>
              <a:buSzPts val="1400"/>
              <a:buNone/>
            </a:pPr>
            <a:r>
              <a:rPr lang="en-US" sz="1050" b="1">
                <a:latin typeface="Times New Roman"/>
                <a:ea typeface="Times New Roman"/>
                <a:cs typeface="Times New Roman"/>
                <a:sym typeface="Times New Roman"/>
              </a:rPr>
              <a:t>Trainer Talking Points:</a:t>
            </a:r>
            <a:endParaRPr/>
          </a:p>
          <a:p>
            <a:pPr marL="171450" lvl="0" indent="-171450" algn="l" rtl="0">
              <a:lnSpc>
                <a:spcPct val="115000"/>
              </a:lnSpc>
              <a:spcBef>
                <a:spcPts val="0"/>
              </a:spcBef>
              <a:spcAft>
                <a:spcPts val="0"/>
              </a:spcAft>
              <a:buSzPts val="1400"/>
              <a:buFont typeface="Arial"/>
              <a:buChar char="•"/>
            </a:pPr>
            <a:r>
              <a:rPr lang="en-US" sz="1050">
                <a:solidFill>
                  <a:srgbClr val="3C4043"/>
                </a:solidFill>
                <a:highlight>
                  <a:srgbClr val="FFFFFF"/>
                </a:highlight>
                <a:latin typeface="Arial"/>
                <a:ea typeface="Arial"/>
                <a:cs typeface="Arial"/>
                <a:sym typeface="Arial"/>
              </a:rPr>
              <a:t>Look at all parts of your family populations (gender, age, SES) Are opportunities accessible, meaningful? is the greater school community equitably engaged? </a:t>
            </a:r>
            <a:endParaRPr sz="1050">
              <a:solidFill>
                <a:srgbClr val="3C4043"/>
              </a:solidFill>
              <a:highlight>
                <a:srgbClr val="FFFFFF"/>
              </a:highlight>
              <a:latin typeface="Arial"/>
              <a:ea typeface="Arial"/>
              <a:cs typeface="Arial"/>
              <a:sym typeface="Arial"/>
            </a:endParaRPr>
          </a:p>
          <a:p>
            <a:pPr marL="171450" lvl="0" indent="-171450" algn="l" rtl="0">
              <a:lnSpc>
                <a:spcPct val="115000"/>
              </a:lnSpc>
              <a:spcBef>
                <a:spcPts val="0"/>
              </a:spcBef>
              <a:spcAft>
                <a:spcPts val="0"/>
              </a:spcAft>
              <a:buSzPts val="1400"/>
              <a:buFont typeface="Arial"/>
              <a:buChar char="•"/>
            </a:pPr>
            <a:r>
              <a:rPr lang="en-US" sz="1050">
                <a:solidFill>
                  <a:srgbClr val="3C4043"/>
                </a:solidFill>
                <a:highlight>
                  <a:srgbClr val="FFFFFF"/>
                </a:highlight>
                <a:latin typeface="Arial"/>
                <a:ea typeface="Arial"/>
                <a:cs typeface="Arial"/>
                <a:sym typeface="Arial"/>
              </a:rPr>
              <a:t>Do you have multiple access points to engage large swaths of your school’s population?</a:t>
            </a:r>
            <a:endParaRPr sz="1050">
              <a:solidFill>
                <a:srgbClr val="3C4043"/>
              </a:solidFill>
              <a:highlight>
                <a:srgbClr val="FFFFFF"/>
              </a:highlight>
              <a:latin typeface="Arial"/>
              <a:ea typeface="Arial"/>
              <a:cs typeface="Arial"/>
              <a:sym typeface="Arial"/>
            </a:endParaRPr>
          </a:p>
          <a:p>
            <a:pPr marL="171450" lvl="0" indent="-171450" algn="l" rtl="0">
              <a:lnSpc>
                <a:spcPct val="115000"/>
              </a:lnSpc>
              <a:spcBef>
                <a:spcPts val="0"/>
              </a:spcBef>
              <a:spcAft>
                <a:spcPts val="0"/>
              </a:spcAft>
              <a:buSzPts val="1400"/>
              <a:buFont typeface="Arial"/>
              <a:buChar char="•"/>
            </a:pPr>
            <a:r>
              <a:rPr lang="en-US" sz="1050">
                <a:solidFill>
                  <a:srgbClr val="3C4043"/>
                </a:solidFill>
                <a:highlight>
                  <a:srgbClr val="FFFFFF"/>
                </a:highlight>
                <a:latin typeface="Arial"/>
                <a:ea typeface="Arial"/>
                <a:cs typeface="Arial"/>
                <a:sym typeface="Arial"/>
              </a:rPr>
              <a:t>It's not that family involvement is bad. Almost all the research says that any kind of increased parent interest and support of students can help.</a:t>
            </a:r>
            <a:endParaRPr/>
          </a:p>
          <a:p>
            <a:pPr marL="171450" lvl="0" indent="-171450" algn="l" rtl="0">
              <a:lnSpc>
                <a:spcPct val="100000"/>
              </a:lnSpc>
              <a:spcBef>
                <a:spcPts val="0"/>
              </a:spcBef>
              <a:spcAft>
                <a:spcPts val="0"/>
              </a:spcAft>
              <a:buSzPts val="1400"/>
              <a:buFont typeface="Arial"/>
              <a:buChar char="•"/>
            </a:pPr>
            <a:r>
              <a:rPr lang="en-US" sz="1050">
                <a:solidFill>
                  <a:srgbClr val="3C4043"/>
                </a:solidFill>
                <a:highlight>
                  <a:srgbClr val="FFFFFF"/>
                </a:highlight>
                <a:latin typeface="Arial"/>
                <a:ea typeface="Arial"/>
                <a:cs typeface="Arial"/>
                <a:sym typeface="Arial"/>
              </a:rPr>
              <a:t>Almost all the research also says that family engagement can produce even better results—for students, for families, for schools, and for their communities (Ferlazzo &amp; Hammond, 2009).</a:t>
            </a:r>
            <a:endParaRPr/>
          </a:p>
          <a:p>
            <a:pPr marL="171450" lvl="0" indent="-171450" algn="l" rtl="0">
              <a:lnSpc>
                <a:spcPct val="100000"/>
              </a:lnSpc>
              <a:spcBef>
                <a:spcPts val="0"/>
              </a:spcBef>
              <a:spcAft>
                <a:spcPts val="0"/>
              </a:spcAft>
              <a:buSzPts val="1400"/>
              <a:buFont typeface="Arial"/>
              <a:buChar char="•"/>
            </a:pPr>
            <a:r>
              <a:rPr lang="en-US" sz="1050">
                <a:solidFill>
                  <a:srgbClr val="3C4043"/>
                </a:solidFill>
                <a:highlight>
                  <a:srgbClr val="FFFFFF"/>
                </a:highlight>
                <a:latin typeface="Arial"/>
                <a:ea typeface="Arial"/>
                <a:cs typeface="Arial"/>
                <a:sym typeface="Arial"/>
              </a:rPr>
              <a:t>Family involvement and engagement are not mutually exclusive; most schools pursue both. </a:t>
            </a:r>
            <a:endParaRPr/>
          </a:p>
          <a:p>
            <a:pPr marL="457200" lvl="0" indent="-228600" algn="l" rtl="0">
              <a:lnSpc>
                <a:spcPct val="100000"/>
              </a:lnSpc>
              <a:spcBef>
                <a:spcPts val="0"/>
              </a:spcBef>
              <a:spcAft>
                <a:spcPts val="0"/>
              </a:spcAft>
              <a:buSzPts val="1400"/>
              <a:buNone/>
            </a:pPr>
            <a:endParaRPr sz="1050">
              <a:solidFill>
                <a:srgbClr val="3C4043"/>
              </a:solidFill>
              <a:highlight>
                <a:srgbClr val="FFFFFF"/>
              </a:highlight>
              <a:latin typeface="Arial"/>
              <a:ea typeface="Arial"/>
              <a:cs typeface="Arial"/>
              <a:sym typeface="Arial"/>
            </a:endParaRPr>
          </a:p>
          <a:p>
            <a:pPr marL="0" lvl="0" indent="0" algn="l" rtl="0">
              <a:lnSpc>
                <a:spcPct val="100000"/>
              </a:lnSpc>
              <a:spcBef>
                <a:spcPts val="0"/>
              </a:spcBef>
              <a:spcAft>
                <a:spcPts val="0"/>
              </a:spcAft>
              <a:buSzPts val="1400"/>
              <a:buNone/>
            </a:pPr>
            <a:endParaRPr sz="1050">
              <a:solidFill>
                <a:srgbClr val="3C4043"/>
              </a:solidFill>
              <a:highlight>
                <a:srgbClr val="FFFFFF"/>
              </a:highlight>
              <a:latin typeface="Arial"/>
              <a:ea typeface="Arial"/>
              <a:cs typeface="Arial"/>
              <a:sym typeface="Arial"/>
            </a:endParaRPr>
          </a:p>
        </p:txBody>
      </p:sp>
      <p:sp>
        <p:nvSpPr>
          <p:cNvPr id="303" name="Google Shape;303;p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9" name="Google Shape;309;p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400"/>
              <a:buNone/>
            </a:pPr>
            <a:r>
              <a:rPr lang="en-US" b="1">
                <a:latin typeface="Times New Roman"/>
                <a:ea typeface="Times New Roman"/>
                <a:cs typeface="Times New Roman"/>
                <a:sym typeface="Times New Roman"/>
              </a:rPr>
              <a:t>Intent: Pulse check</a:t>
            </a:r>
            <a:endParaRPr>
              <a:latin typeface="Times New Roman"/>
              <a:ea typeface="Times New Roman"/>
              <a:cs typeface="Times New Roman"/>
              <a:sym typeface="Times New Roman"/>
            </a:endParaRPr>
          </a:p>
          <a:p>
            <a:pPr marL="0" lvl="0" indent="0" algn="l" rtl="0">
              <a:lnSpc>
                <a:spcPct val="115000"/>
              </a:lnSpc>
              <a:spcBef>
                <a:spcPts val="0"/>
              </a:spcBef>
              <a:spcAft>
                <a:spcPts val="0"/>
              </a:spcAft>
              <a:buSzPts val="1400"/>
              <a:buNone/>
            </a:pPr>
            <a:endParaRPr>
              <a:latin typeface="Times New Roman"/>
              <a:ea typeface="Times New Roman"/>
              <a:cs typeface="Times New Roman"/>
              <a:sym typeface="Times New Roman"/>
            </a:endParaRPr>
          </a:p>
          <a:p>
            <a:pPr marL="0" lvl="0" indent="0" algn="l" rtl="0">
              <a:lnSpc>
                <a:spcPct val="115000"/>
              </a:lnSpc>
              <a:spcBef>
                <a:spcPts val="0"/>
              </a:spcBef>
              <a:spcAft>
                <a:spcPts val="0"/>
              </a:spcAft>
              <a:buSzPts val="1400"/>
              <a:buNone/>
            </a:pPr>
            <a:r>
              <a:rPr lang="en-US" b="1">
                <a:latin typeface="Times New Roman"/>
                <a:ea typeface="Times New Roman"/>
                <a:cs typeface="Times New Roman"/>
                <a:sym typeface="Times New Roman"/>
              </a:rPr>
              <a:t>Trainer Talking Points: </a:t>
            </a:r>
            <a:endParaRPr/>
          </a:p>
          <a:p>
            <a:pPr marL="171450" lvl="0" indent="-171450" algn="l" rtl="0">
              <a:lnSpc>
                <a:spcPct val="115000"/>
              </a:lnSpc>
              <a:spcBef>
                <a:spcPts val="0"/>
              </a:spcBef>
              <a:spcAft>
                <a:spcPts val="0"/>
              </a:spcAft>
              <a:buSzPts val="1400"/>
              <a:buFont typeface="Arial"/>
              <a:buChar char="•"/>
            </a:pPr>
            <a:r>
              <a:rPr lang="en-US" b="0">
                <a:latin typeface="Times New Roman"/>
                <a:ea typeface="Times New Roman"/>
                <a:cs typeface="Times New Roman"/>
                <a:sym typeface="Times New Roman"/>
              </a:rPr>
              <a:t>Take a few minutes and allow the participants to </a:t>
            </a:r>
            <a:r>
              <a:rPr lang="en-US">
                <a:latin typeface="Times New Roman"/>
                <a:ea typeface="Times New Roman"/>
                <a:cs typeface="Times New Roman"/>
                <a:sym typeface="Times New Roman"/>
              </a:rPr>
              <a:t>reflect on</a:t>
            </a:r>
            <a:r>
              <a:rPr lang="en-US" b="0">
                <a:latin typeface="Times New Roman"/>
                <a:ea typeface="Times New Roman"/>
                <a:cs typeface="Times New Roman"/>
                <a:sym typeface="Times New Roman"/>
              </a:rPr>
              <a:t> these questions.</a:t>
            </a:r>
            <a:endParaRPr/>
          </a:p>
          <a:p>
            <a:pPr marL="0" lvl="0" indent="0" algn="l" rtl="0">
              <a:lnSpc>
                <a:spcPct val="115000"/>
              </a:lnSpc>
              <a:spcBef>
                <a:spcPts val="0"/>
              </a:spcBef>
              <a:spcAft>
                <a:spcPts val="0"/>
              </a:spcAft>
              <a:buClr>
                <a:schemeClr val="dk1"/>
              </a:buClr>
              <a:buSzPts val="1400"/>
              <a:buFont typeface="Arial"/>
              <a:buNone/>
            </a:pPr>
            <a:endParaRPr>
              <a:latin typeface="Times New Roman"/>
              <a:ea typeface="Times New Roman"/>
              <a:cs typeface="Times New Roman"/>
              <a:sym typeface="Times New Roman"/>
            </a:endParaRPr>
          </a:p>
          <a:p>
            <a:pPr marL="0" lvl="0" indent="0" algn="l" rtl="0">
              <a:lnSpc>
                <a:spcPct val="100000"/>
              </a:lnSpc>
              <a:spcBef>
                <a:spcPts val="0"/>
              </a:spcBef>
              <a:spcAft>
                <a:spcPts val="0"/>
              </a:spcAft>
              <a:buClr>
                <a:schemeClr val="dk1"/>
              </a:buClr>
              <a:buSzPts val="1400"/>
              <a:buFont typeface="Arial"/>
              <a:buNone/>
            </a:pPr>
            <a:r>
              <a:rPr lang="en-US" sz="1100" b="1">
                <a:latin typeface="Times New Roman"/>
                <a:ea typeface="Times New Roman"/>
                <a:cs typeface="Times New Roman"/>
                <a:sym typeface="Times New Roman"/>
              </a:rPr>
              <a:t>Training Activity: </a:t>
            </a:r>
            <a:endParaRPr/>
          </a:p>
          <a:p>
            <a:pPr marL="171450" lvl="0" indent="-171450" algn="l" rtl="0">
              <a:lnSpc>
                <a:spcPct val="100000"/>
              </a:lnSpc>
              <a:spcBef>
                <a:spcPts val="0"/>
              </a:spcBef>
              <a:spcAft>
                <a:spcPts val="0"/>
              </a:spcAft>
              <a:buClr>
                <a:schemeClr val="dk1"/>
              </a:buClr>
              <a:buSzPts val="1400"/>
              <a:buFont typeface="Arial"/>
              <a:buChar char="•"/>
            </a:pPr>
            <a:r>
              <a:rPr lang="en-US" sz="1100" b="0">
                <a:latin typeface="Times New Roman"/>
                <a:ea typeface="Times New Roman"/>
                <a:cs typeface="Times New Roman"/>
                <a:sym typeface="Times New Roman"/>
              </a:rPr>
              <a:t>Pulse check – where are we now?</a:t>
            </a:r>
            <a:endParaRPr b="0"/>
          </a:p>
        </p:txBody>
      </p:sp>
      <p:sp>
        <p:nvSpPr>
          <p:cNvPr id="310" name="Google Shape;310;p1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2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0" name="Google Shape;320;p2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400"/>
              <a:buNone/>
            </a:pPr>
            <a:r>
              <a:rPr lang="en-US" b="1">
                <a:latin typeface="Times New Roman"/>
                <a:ea typeface="Times New Roman"/>
                <a:cs typeface="Times New Roman"/>
                <a:sym typeface="Times New Roman"/>
              </a:rPr>
              <a:t>Intent: Review of Family Engagement Domains</a:t>
            </a:r>
            <a:endParaRPr>
              <a:latin typeface="Times New Roman"/>
              <a:ea typeface="Times New Roman"/>
              <a:cs typeface="Times New Roman"/>
              <a:sym typeface="Times New Roman"/>
            </a:endParaRPr>
          </a:p>
          <a:p>
            <a:pPr marL="0" lvl="0" indent="0" algn="l" rtl="0">
              <a:lnSpc>
                <a:spcPct val="115000"/>
              </a:lnSpc>
              <a:spcBef>
                <a:spcPts val="0"/>
              </a:spcBef>
              <a:spcAft>
                <a:spcPts val="0"/>
              </a:spcAft>
              <a:buSzPts val="1400"/>
              <a:buNone/>
            </a:pPr>
            <a:endParaRPr>
              <a:latin typeface="Times New Roman"/>
              <a:ea typeface="Times New Roman"/>
              <a:cs typeface="Times New Roman"/>
              <a:sym typeface="Times New Roman"/>
            </a:endParaRPr>
          </a:p>
          <a:p>
            <a:pPr marL="0" lvl="0" indent="0" algn="l" rtl="0">
              <a:lnSpc>
                <a:spcPct val="115000"/>
              </a:lnSpc>
              <a:spcBef>
                <a:spcPts val="0"/>
              </a:spcBef>
              <a:spcAft>
                <a:spcPts val="0"/>
              </a:spcAft>
              <a:buSzPts val="1400"/>
              <a:buNone/>
            </a:pPr>
            <a:r>
              <a:rPr lang="en-US" b="1">
                <a:latin typeface="Times New Roman"/>
                <a:ea typeface="Times New Roman"/>
                <a:cs typeface="Times New Roman"/>
                <a:sym typeface="Times New Roman"/>
              </a:rPr>
              <a:t>Trainer Talking Points: </a:t>
            </a:r>
            <a:endParaRPr/>
          </a:p>
          <a:p>
            <a:pPr marL="457200" lvl="0" indent="-298450" algn="l" rtl="0">
              <a:lnSpc>
                <a:spcPct val="100000"/>
              </a:lnSpc>
              <a:spcBef>
                <a:spcPts val="0"/>
              </a:spcBef>
              <a:spcAft>
                <a:spcPts val="0"/>
              </a:spcAft>
              <a:buClr>
                <a:schemeClr val="dk1"/>
              </a:buClr>
              <a:buSzPts val="1100"/>
              <a:buFont typeface="Verdana"/>
              <a:buChar char="•"/>
            </a:pPr>
            <a:r>
              <a:rPr lang="en-US" sz="1100">
                <a:latin typeface="Verdana"/>
                <a:ea typeface="Verdana"/>
                <a:cs typeface="Verdana"/>
                <a:sym typeface="Verdana"/>
              </a:rPr>
              <a:t>Review as time permits</a:t>
            </a:r>
            <a:endParaRPr>
              <a:latin typeface="Verdana"/>
              <a:ea typeface="Verdana"/>
              <a:cs typeface="Verdana"/>
              <a:sym typeface="Verdana"/>
            </a:endParaRPr>
          </a:p>
          <a:p>
            <a:pPr marL="457200" lvl="0" indent="-292100" algn="l" rtl="0">
              <a:lnSpc>
                <a:spcPct val="115000"/>
              </a:lnSpc>
              <a:spcBef>
                <a:spcPts val="0"/>
              </a:spcBef>
              <a:spcAft>
                <a:spcPts val="0"/>
              </a:spcAft>
              <a:buClr>
                <a:schemeClr val="dk1"/>
              </a:buClr>
              <a:buSzPts val="1000"/>
              <a:buFont typeface="Verdana"/>
              <a:buChar char="●"/>
            </a:pPr>
            <a:r>
              <a:rPr lang="en-US" sz="1000">
                <a:latin typeface="Verdana"/>
                <a:ea typeface="Verdana"/>
                <a:cs typeface="Verdana"/>
                <a:sym typeface="Verdana"/>
              </a:rPr>
              <a:t>Source: Minch, Kincaid, Tremaine &amp; Thomas, 2017, in </a:t>
            </a:r>
            <a:r>
              <a:rPr lang="en-US" sz="1000" i="1">
                <a:latin typeface="Verdana"/>
                <a:ea typeface="Verdana"/>
                <a:cs typeface="Verdana"/>
                <a:sym typeface="Verdana"/>
              </a:rPr>
              <a:t>Aligning &amp; Integrating Family Engagement in PBIS</a:t>
            </a:r>
            <a:endParaRPr>
              <a:latin typeface="Times New Roman"/>
              <a:ea typeface="Times New Roman"/>
              <a:cs typeface="Times New Roman"/>
              <a:sym typeface="Times New Roman"/>
            </a:endParaRPr>
          </a:p>
          <a:p>
            <a:pPr marL="0" lvl="0" indent="0" algn="l" rtl="0">
              <a:lnSpc>
                <a:spcPct val="115000"/>
              </a:lnSpc>
              <a:spcBef>
                <a:spcPts val="0"/>
              </a:spcBef>
              <a:spcAft>
                <a:spcPts val="0"/>
              </a:spcAft>
              <a:buSzPts val="1400"/>
              <a:buNone/>
            </a:pPr>
            <a:endParaRPr>
              <a:latin typeface="Times New Roman"/>
              <a:ea typeface="Times New Roman"/>
              <a:cs typeface="Times New Roman"/>
              <a:sym typeface="Times New Roman"/>
            </a:endParaRPr>
          </a:p>
          <a:p>
            <a:pPr marL="0" lvl="0" indent="0" algn="l" rtl="0">
              <a:lnSpc>
                <a:spcPct val="100000"/>
              </a:lnSpc>
              <a:spcBef>
                <a:spcPts val="0"/>
              </a:spcBef>
              <a:spcAft>
                <a:spcPts val="0"/>
              </a:spcAft>
              <a:buSzPts val="1400"/>
              <a:buNone/>
            </a:pPr>
            <a:endParaRPr sz="1100" b="1">
              <a:latin typeface="Times New Roman"/>
              <a:ea typeface="Times New Roman"/>
              <a:cs typeface="Times New Roman"/>
              <a:sym typeface="Times New Roman"/>
            </a:endParaRPr>
          </a:p>
          <a:p>
            <a:pPr marL="0" lvl="0" indent="0" algn="l" rtl="0">
              <a:lnSpc>
                <a:spcPct val="100000"/>
              </a:lnSpc>
              <a:spcBef>
                <a:spcPts val="0"/>
              </a:spcBef>
              <a:spcAft>
                <a:spcPts val="0"/>
              </a:spcAft>
              <a:buSzPts val="1400"/>
              <a:buNone/>
            </a:pPr>
            <a:endParaRPr/>
          </a:p>
        </p:txBody>
      </p:sp>
      <p:sp>
        <p:nvSpPr>
          <p:cNvPr id="321" name="Google Shape;321;p2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2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7" name="Google Shape;327;p2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b="1">
                <a:latin typeface="Times New Roman"/>
                <a:ea typeface="Times New Roman"/>
                <a:cs typeface="Times New Roman"/>
                <a:sym typeface="Times New Roman"/>
              </a:rPr>
              <a:t>Intent: Review of Family Engagement Domains</a:t>
            </a:r>
            <a:endParaRPr>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ts val="1100"/>
              <a:buFont typeface="Arial"/>
              <a:buNone/>
            </a:pPr>
            <a:endParaRPr>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ts val="1100"/>
              <a:buFont typeface="Arial"/>
              <a:buNone/>
            </a:pPr>
            <a:r>
              <a:rPr lang="en-US" b="1">
                <a:latin typeface="Times New Roman"/>
                <a:ea typeface="Times New Roman"/>
                <a:cs typeface="Times New Roman"/>
                <a:sym typeface="Times New Roman"/>
              </a:rPr>
              <a:t>Trainer Talking Points: </a:t>
            </a:r>
            <a:endParaRPr/>
          </a:p>
          <a:p>
            <a:pPr marL="457200" lvl="0" indent="-298450" algn="l" rtl="0">
              <a:lnSpc>
                <a:spcPct val="100000"/>
              </a:lnSpc>
              <a:spcBef>
                <a:spcPts val="0"/>
              </a:spcBef>
              <a:spcAft>
                <a:spcPts val="0"/>
              </a:spcAft>
              <a:buClr>
                <a:schemeClr val="dk1"/>
              </a:buClr>
              <a:buSzPts val="1100"/>
              <a:buFont typeface="Verdana"/>
              <a:buChar char="•"/>
            </a:pPr>
            <a:r>
              <a:rPr lang="en-US" sz="1100">
                <a:latin typeface="Verdana"/>
                <a:ea typeface="Verdana"/>
                <a:cs typeface="Verdana"/>
                <a:sym typeface="Verdana"/>
              </a:rPr>
              <a:t>Review as time permits</a:t>
            </a:r>
            <a:endParaRPr>
              <a:latin typeface="Verdana"/>
              <a:ea typeface="Verdana"/>
              <a:cs typeface="Verdana"/>
              <a:sym typeface="Verdana"/>
            </a:endParaRPr>
          </a:p>
          <a:p>
            <a:pPr marL="457200" lvl="0" indent="-292100" algn="l" rtl="0">
              <a:lnSpc>
                <a:spcPct val="115000"/>
              </a:lnSpc>
              <a:spcBef>
                <a:spcPts val="0"/>
              </a:spcBef>
              <a:spcAft>
                <a:spcPts val="0"/>
              </a:spcAft>
              <a:buClr>
                <a:schemeClr val="dk1"/>
              </a:buClr>
              <a:buSzPts val="1000"/>
              <a:buFont typeface="Verdana"/>
              <a:buChar char="●"/>
            </a:pPr>
            <a:r>
              <a:rPr lang="en-US" sz="1000">
                <a:latin typeface="Verdana"/>
                <a:ea typeface="Verdana"/>
                <a:cs typeface="Verdana"/>
                <a:sym typeface="Verdana"/>
              </a:rPr>
              <a:t>Source: Minch, Kincaid, Tremaine &amp; Thomas, 2017, in </a:t>
            </a:r>
            <a:r>
              <a:rPr lang="en-US" sz="1000" i="1">
                <a:latin typeface="Verdana"/>
                <a:ea typeface="Verdana"/>
                <a:cs typeface="Verdana"/>
                <a:sym typeface="Verdana"/>
              </a:rPr>
              <a:t>Aligning &amp; Integrating Family Engagement in PBIS</a:t>
            </a:r>
            <a:endParaRPr>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ts val="1100"/>
              <a:buFont typeface="Arial"/>
              <a:buNone/>
            </a:pPr>
            <a:endParaRPr>
              <a:solidFill>
                <a:srgbClr val="006387"/>
              </a:solidFill>
              <a:latin typeface="Times New Roman"/>
              <a:ea typeface="Times New Roman"/>
              <a:cs typeface="Times New Roman"/>
              <a:sym typeface="Times New Roman"/>
            </a:endParaRPr>
          </a:p>
          <a:p>
            <a:pPr marL="0" lvl="0" indent="0" algn="l" rtl="0">
              <a:lnSpc>
                <a:spcPct val="100000"/>
              </a:lnSpc>
              <a:spcBef>
                <a:spcPts val="0"/>
              </a:spcBef>
              <a:spcAft>
                <a:spcPts val="0"/>
              </a:spcAft>
              <a:buClr>
                <a:schemeClr val="dk1"/>
              </a:buClr>
              <a:buSzPts val="1100"/>
              <a:buFont typeface="Arial"/>
              <a:buNone/>
            </a:pPr>
            <a:endParaRPr sz="1100" b="1">
              <a:solidFill>
                <a:srgbClr val="006387"/>
              </a:solidFill>
              <a:latin typeface="Times New Roman"/>
              <a:ea typeface="Times New Roman"/>
              <a:cs typeface="Times New Roman"/>
              <a:sym typeface="Times New Roman"/>
            </a:endParaRPr>
          </a:p>
          <a:p>
            <a:pPr marL="0" lvl="0" indent="0" algn="l" rtl="0">
              <a:lnSpc>
                <a:spcPct val="100000"/>
              </a:lnSpc>
              <a:spcBef>
                <a:spcPts val="0"/>
              </a:spcBef>
              <a:spcAft>
                <a:spcPts val="0"/>
              </a:spcAft>
              <a:buClr>
                <a:schemeClr val="dk1"/>
              </a:buClr>
              <a:buSzPts val="1400"/>
              <a:buFont typeface="Arial"/>
              <a:buNone/>
            </a:pPr>
            <a:endParaRPr>
              <a:solidFill>
                <a:srgbClr val="006387"/>
              </a:solidFill>
            </a:endParaRPr>
          </a:p>
          <a:p>
            <a:pPr marL="161925" lvl="0" indent="0" algn="l" rtl="0">
              <a:lnSpc>
                <a:spcPct val="100000"/>
              </a:lnSpc>
              <a:spcBef>
                <a:spcPts val="0"/>
              </a:spcBef>
              <a:spcAft>
                <a:spcPts val="0"/>
              </a:spcAft>
              <a:buClr>
                <a:srgbClr val="3C4043"/>
              </a:buClr>
              <a:buSzPts val="1050"/>
              <a:buFont typeface="Arial"/>
              <a:buNone/>
            </a:pPr>
            <a:endParaRPr/>
          </a:p>
        </p:txBody>
      </p:sp>
      <p:sp>
        <p:nvSpPr>
          <p:cNvPr id="328" name="Google Shape;328;p2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3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4" name="Google Shape;334;p3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b="1">
                <a:latin typeface="Times New Roman"/>
                <a:ea typeface="Times New Roman"/>
                <a:cs typeface="Times New Roman"/>
                <a:sym typeface="Times New Roman"/>
              </a:rPr>
              <a:t>Intent: Review of Family Engagement Domains</a:t>
            </a:r>
            <a:endParaRPr>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ts val="1100"/>
              <a:buFont typeface="Arial"/>
              <a:buNone/>
            </a:pPr>
            <a:endParaRPr>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ts val="1100"/>
              <a:buFont typeface="Arial"/>
              <a:buNone/>
            </a:pPr>
            <a:r>
              <a:rPr lang="en-US" b="1">
                <a:latin typeface="Times New Roman"/>
                <a:ea typeface="Times New Roman"/>
                <a:cs typeface="Times New Roman"/>
                <a:sym typeface="Times New Roman"/>
              </a:rPr>
              <a:t>Trainer Talking Points: </a:t>
            </a:r>
            <a:endParaRPr/>
          </a:p>
          <a:p>
            <a:pPr marL="457200" lvl="0" indent="-298450" algn="l" rtl="0">
              <a:lnSpc>
                <a:spcPct val="100000"/>
              </a:lnSpc>
              <a:spcBef>
                <a:spcPts val="0"/>
              </a:spcBef>
              <a:spcAft>
                <a:spcPts val="0"/>
              </a:spcAft>
              <a:buClr>
                <a:schemeClr val="dk1"/>
              </a:buClr>
              <a:buSzPts val="1100"/>
              <a:buFont typeface="Verdana"/>
              <a:buChar char="•"/>
            </a:pPr>
            <a:r>
              <a:rPr lang="en-US" sz="1100">
                <a:latin typeface="Verdana"/>
                <a:ea typeface="Verdana"/>
                <a:cs typeface="Verdana"/>
                <a:sym typeface="Verdana"/>
              </a:rPr>
              <a:t>Review as time permits</a:t>
            </a:r>
            <a:endParaRPr>
              <a:latin typeface="Verdana"/>
              <a:ea typeface="Verdana"/>
              <a:cs typeface="Verdana"/>
              <a:sym typeface="Verdana"/>
            </a:endParaRPr>
          </a:p>
          <a:p>
            <a:pPr marL="457200" lvl="0" indent="-292100" algn="l" rtl="0">
              <a:lnSpc>
                <a:spcPct val="115000"/>
              </a:lnSpc>
              <a:spcBef>
                <a:spcPts val="0"/>
              </a:spcBef>
              <a:spcAft>
                <a:spcPts val="0"/>
              </a:spcAft>
              <a:buClr>
                <a:schemeClr val="dk1"/>
              </a:buClr>
              <a:buSzPts val="1000"/>
              <a:buFont typeface="Verdana"/>
              <a:buChar char="●"/>
            </a:pPr>
            <a:r>
              <a:rPr lang="en-US" sz="1000">
                <a:latin typeface="Verdana"/>
                <a:ea typeface="Verdana"/>
                <a:cs typeface="Verdana"/>
                <a:sym typeface="Verdana"/>
              </a:rPr>
              <a:t>Source: Minch, Kincaid, Tremaine &amp; Thomas, 2017, in </a:t>
            </a:r>
            <a:r>
              <a:rPr lang="en-US" sz="1000" i="1">
                <a:latin typeface="Verdana"/>
                <a:ea typeface="Verdana"/>
                <a:cs typeface="Verdana"/>
                <a:sym typeface="Verdana"/>
              </a:rPr>
              <a:t>Aligning &amp; Integrating Family Engagement in PBIS</a:t>
            </a:r>
            <a:endParaRPr>
              <a:latin typeface="Times New Roman"/>
              <a:ea typeface="Times New Roman"/>
              <a:cs typeface="Times New Roman"/>
              <a:sym typeface="Times New Roman"/>
            </a:endParaRPr>
          </a:p>
          <a:p>
            <a:pPr marL="0" lvl="0" indent="0" algn="l" rtl="0">
              <a:lnSpc>
                <a:spcPct val="100000"/>
              </a:lnSpc>
              <a:spcBef>
                <a:spcPts val="0"/>
              </a:spcBef>
              <a:spcAft>
                <a:spcPts val="0"/>
              </a:spcAft>
              <a:buSzPts val="1400"/>
              <a:buNone/>
            </a:pPr>
            <a:endParaRPr/>
          </a:p>
        </p:txBody>
      </p:sp>
      <p:sp>
        <p:nvSpPr>
          <p:cNvPr id="335" name="Google Shape;335;p3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hyperlink" Target="https://twitter.com/Vtss_ric" TargetMode="External"/><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12.png"/><Relationship Id="rId5" Type="http://schemas.openxmlformats.org/officeDocument/2006/relationships/hyperlink" Target="https://www.facebook.com/vtssric/" TargetMode="External"/><Relationship Id="rId4" Type="http://schemas.openxmlformats.org/officeDocument/2006/relationships/image" Target="../media/image1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1" type="title">
  <p:cSld name="TITLE">
    <p:spTree>
      <p:nvGrpSpPr>
        <p:cNvPr id="1" name="Shape 12"/>
        <p:cNvGrpSpPr/>
        <p:nvPr/>
      </p:nvGrpSpPr>
      <p:grpSpPr>
        <a:xfrm>
          <a:off x="0" y="0"/>
          <a:ext cx="0" cy="0"/>
          <a:chOff x="0" y="0"/>
          <a:chExt cx="0" cy="0"/>
        </a:xfrm>
      </p:grpSpPr>
      <p:pic>
        <p:nvPicPr>
          <p:cNvPr id="13" name="Google Shape;13;p2" descr="Decorative Image of Smiling kids" title="Decorative image"/>
          <p:cNvPicPr preferRelativeResize="0"/>
          <p:nvPr/>
        </p:nvPicPr>
        <p:blipFill rotWithShape="1">
          <a:blip r:embed="rId2">
            <a:alphaModFix/>
          </a:blip>
          <a:srcRect/>
          <a:stretch/>
        </p:blipFill>
        <p:spPr>
          <a:xfrm>
            <a:off x="0" y="1556658"/>
            <a:ext cx="9147018" cy="2849511"/>
          </a:xfrm>
          <a:prstGeom prst="rect">
            <a:avLst/>
          </a:prstGeom>
          <a:noFill/>
          <a:ln>
            <a:noFill/>
          </a:ln>
        </p:spPr>
      </p:pic>
      <p:sp>
        <p:nvSpPr>
          <p:cNvPr id="14" name="Google Shape;14;p2"/>
          <p:cNvSpPr txBox="1">
            <a:spLocks noGrp="1"/>
          </p:cNvSpPr>
          <p:nvPr>
            <p:ph type="ctrTitle"/>
          </p:nvPr>
        </p:nvSpPr>
        <p:spPr>
          <a:xfrm>
            <a:off x="953255" y="3671156"/>
            <a:ext cx="7240509" cy="1470025"/>
          </a:xfrm>
          <a:prstGeom prst="rect">
            <a:avLst/>
          </a:prstGeom>
          <a:solidFill>
            <a:schemeClr val="lt1">
              <a:alpha val="67450"/>
            </a:schemeClr>
          </a:solidFill>
          <a:ln w="19050" cap="flat" cmpd="sng">
            <a:solidFill>
              <a:srgbClr val="003369"/>
            </a:solidFill>
            <a:prstDash val="solid"/>
            <a:miter lim="800000"/>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4050"/>
              <a:buFont typeface="Verdana"/>
              <a:buNone/>
              <a:defRPr sz="4050">
                <a:solidFill>
                  <a:schemeClr val="dk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2"/>
          <p:cNvSpPr txBox="1">
            <a:spLocks noGrp="1"/>
          </p:cNvSpPr>
          <p:nvPr>
            <p:ph type="subTitle" idx="1"/>
          </p:nvPr>
        </p:nvSpPr>
        <p:spPr>
          <a:xfrm>
            <a:off x="1373109" y="5257800"/>
            <a:ext cx="6400800" cy="914400"/>
          </a:xfrm>
          <a:prstGeom prst="rect">
            <a:avLst/>
          </a:prstGeom>
          <a:solidFill>
            <a:schemeClr val="lt1">
              <a:alpha val="67450"/>
            </a:schemeClr>
          </a:solidFill>
          <a:ln>
            <a:noFill/>
          </a:ln>
        </p:spPr>
        <p:txBody>
          <a:bodyPr spcFirstLastPara="1" wrap="square" lIns="91425" tIns="45700" rIns="91425" bIns="45700" anchor="t" anchorCtr="0">
            <a:normAutofit/>
          </a:bodyPr>
          <a:lstStyle>
            <a:lvl1pPr lvl="0" algn="ctr">
              <a:lnSpc>
                <a:spcPct val="100000"/>
              </a:lnSpc>
              <a:spcBef>
                <a:spcPts val="480"/>
              </a:spcBef>
              <a:spcAft>
                <a:spcPts val="0"/>
              </a:spcAft>
              <a:buClr>
                <a:srgbClr val="888888"/>
              </a:buClr>
              <a:buSzPts val="2400"/>
              <a:buNone/>
              <a:defRPr>
                <a:solidFill>
                  <a:srgbClr val="888888"/>
                </a:solidFill>
              </a:defRPr>
            </a:lvl1pPr>
            <a:lvl2pPr lvl="1" algn="ctr">
              <a:lnSpc>
                <a:spcPct val="100000"/>
              </a:lnSpc>
              <a:spcBef>
                <a:spcPts val="420"/>
              </a:spcBef>
              <a:spcAft>
                <a:spcPts val="0"/>
              </a:spcAft>
              <a:buClr>
                <a:srgbClr val="888888"/>
              </a:buClr>
              <a:buSzPts val="2100"/>
              <a:buNone/>
              <a:defRPr>
                <a:solidFill>
                  <a:srgbClr val="888888"/>
                </a:solidFill>
              </a:defRPr>
            </a:lvl2pPr>
            <a:lvl3pPr lvl="2" algn="ctr">
              <a:lnSpc>
                <a:spcPct val="100000"/>
              </a:lnSpc>
              <a:spcBef>
                <a:spcPts val="360"/>
              </a:spcBef>
              <a:spcAft>
                <a:spcPts val="0"/>
              </a:spcAft>
              <a:buClr>
                <a:srgbClr val="888888"/>
              </a:buClr>
              <a:buSzPts val="1800"/>
              <a:buNone/>
              <a:defRPr>
                <a:solidFill>
                  <a:srgbClr val="888888"/>
                </a:solidFill>
              </a:defRPr>
            </a:lvl3pPr>
            <a:lvl4pPr lvl="3" algn="ctr">
              <a:lnSpc>
                <a:spcPct val="100000"/>
              </a:lnSpc>
              <a:spcBef>
                <a:spcPts val="300"/>
              </a:spcBef>
              <a:spcAft>
                <a:spcPts val="0"/>
              </a:spcAft>
              <a:buClr>
                <a:srgbClr val="888888"/>
              </a:buClr>
              <a:buSzPts val="1500"/>
              <a:buNone/>
              <a:defRPr>
                <a:solidFill>
                  <a:srgbClr val="888888"/>
                </a:solidFill>
              </a:defRPr>
            </a:lvl4pPr>
            <a:lvl5pPr lvl="4" algn="ctr">
              <a:lnSpc>
                <a:spcPct val="100000"/>
              </a:lnSpc>
              <a:spcBef>
                <a:spcPts val="300"/>
              </a:spcBef>
              <a:spcAft>
                <a:spcPts val="0"/>
              </a:spcAft>
              <a:buClr>
                <a:srgbClr val="888888"/>
              </a:buClr>
              <a:buSzPts val="1500"/>
              <a:buNone/>
              <a:defRPr>
                <a:solidFill>
                  <a:srgbClr val="888888"/>
                </a:solidFill>
              </a:defRPr>
            </a:lvl5pPr>
            <a:lvl6pPr lvl="5" algn="ctr">
              <a:lnSpc>
                <a:spcPct val="100000"/>
              </a:lnSpc>
              <a:spcBef>
                <a:spcPts val="300"/>
              </a:spcBef>
              <a:spcAft>
                <a:spcPts val="0"/>
              </a:spcAft>
              <a:buClr>
                <a:srgbClr val="888888"/>
              </a:buClr>
              <a:buSzPts val="1500"/>
              <a:buNone/>
              <a:defRPr>
                <a:solidFill>
                  <a:srgbClr val="888888"/>
                </a:solidFill>
              </a:defRPr>
            </a:lvl6pPr>
            <a:lvl7pPr lvl="6" algn="ctr">
              <a:lnSpc>
                <a:spcPct val="100000"/>
              </a:lnSpc>
              <a:spcBef>
                <a:spcPts val="300"/>
              </a:spcBef>
              <a:spcAft>
                <a:spcPts val="0"/>
              </a:spcAft>
              <a:buClr>
                <a:srgbClr val="888888"/>
              </a:buClr>
              <a:buSzPts val="1500"/>
              <a:buNone/>
              <a:defRPr>
                <a:solidFill>
                  <a:srgbClr val="888888"/>
                </a:solidFill>
              </a:defRPr>
            </a:lvl7pPr>
            <a:lvl8pPr lvl="7" algn="ctr">
              <a:lnSpc>
                <a:spcPct val="100000"/>
              </a:lnSpc>
              <a:spcBef>
                <a:spcPts val="300"/>
              </a:spcBef>
              <a:spcAft>
                <a:spcPts val="0"/>
              </a:spcAft>
              <a:buClr>
                <a:srgbClr val="888888"/>
              </a:buClr>
              <a:buSzPts val="1500"/>
              <a:buNone/>
              <a:defRPr>
                <a:solidFill>
                  <a:srgbClr val="888888"/>
                </a:solidFill>
              </a:defRPr>
            </a:lvl8pPr>
            <a:lvl9pPr lvl="8" algn="ctr">
              <a:lnSpc>
                <a:spcPct val="100000"/>
              </a:lnSpc>
              <a:spcBef>
                <a:spcPts val="300"/>
              </a:spcBef>
              <a:spcAft>
                <a:spcPts val="0"/>
              </a:spcAft>
              <a:buClr>
                <a:srgbClr val="888888"/>
              </a:buClr>
              <a:buSzPts val="1500"/>
              <a:buNone/>
              <a:defRPr>
                <a:solidFill>
                  <a:srgbClr val="888888"/>
                </a:solidFill>
              </a:defRPr>
            </a:lvl9pPr>
          </a:lstStyle>
          <a:p>
            <a:endParaRPr/>
          </a:p>
        </p:txBody>
      </p:sp>
      <p:pic>
        <p:nvPicPr>
          <p:cNvPr id="16" name="Google Shape;16;p2"/>
          <p:cNvPicPr preferRelativeResize="0"/>
          <p:nvPr/>
        </p:nvPicPr>
        <p:blipFill rotWithShape="1">
          <a:blip r:embed="rId3">
            <a:alphaModFix/>
          </a:blip>
          <a:srcRect/>
          <a:stretch/>
        </p:blipFill>
        <p:spPr>
          <a:xfrm>
            <a:off x="3200400" y="0"/>
            <a:ext cx="2667000" cy="1556656"/>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Header Only NL" type="titleOnly">
  <p:cSld name="TITLE_ONLY">
    <p:spTree>
      <p:nvGrpSpPr>
        <p:cNvPr id="1" name="Shape 63"/>
        <p:cNvGrpSpPr/>
        <p:nvPr/>
      </p:nvGrpSpPr>
      <p:grpSpPr>
        <a:xfrm>
          <a:off x="0" y="0"/>
          <a:ext cx="0" cy="0"/>
          <a:chOff x="0" y="0"/>
          <a:chExt cx="0" cy="0"/>
        </a:xfrm>
      </p:grpSpPr>
      <p:sp>
        <p:nvSpPr>
          <p:cNvPr id="64" name="Google Shape;64;p5"/>
          <p:cNvSpPr txBox="1">
            <a:spLocks noGrp="1"/>
          </p:cNvSpPr>
          <p:nvPr>
            <p:ph type="title"/>
          </p:nvPr>
        </p:nvSpPr>
        <p:spPr>
          <a:xfrm>
            <a:off x="628650" y="365127"/>
            <a:ext cx="7886700" cy="1325563"/>
          </a:xfrm>
          <a:prstGeom prst="rect">
            <a:avLst/>
          </a:prstGeom>
          <a:solidFill>
            <a:srgbClr val="003369"/>
          </a:solid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lt1"/>
              </a:buClr>
              <a:buSzPts val="3000"/>
              <a:buFont typeface="Verdana"/>
              <a:buNone/>
              <a:defRPr sz="3000">
                <a:solidFill>
                  <a:schemeClr val="lt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Header Only">
  <p:cSld name="Header Only">
    <p:spTree>
      <p:nvGrpSpPr>
        <p:cNvPr id="1" name="Shape 65"/>
        <p:cNvGrpSpPr/>
        <p:nvPr/>
      </p:nvGrpSpPr>
      <p:grpSpPr>
        <a:xfrm>
          <a:off x="0" y="0"/>
          <a:ext cx="0" cy="0"/>
          <a:chOff x="0" y="0"/>
          <a:chExt cx="0" cy="0"/>
        </a:xfrm>
      </p:grpSpPr>
      <p:sp>
        <p:nvSpPr>
          <p:cNvPr id="66" name="Google Shape;66;p7"/>
          <p:cNvSpPr txBox="1">
            <a:spLocks noGrp="1"/>
          </p:cNvSpPr>
          <p:nvPr>
            <p:ph type="title"/>
          </p:nvPr>
        </p:nvSpPr>
        <p:spPr>
          <a:xfrm>
            <a:off x="628650" y="365127"/>
            <a:ext cx="7886700" cy="1325563"/>
          </a:xfrm>
          <a:prstGeom prst="rect">
            <a:avLst/>
          </a:prstGeom>
          <a:solidFill>
            <a:srgbClr val="003369"/>
          </a:solid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lt1"/>
              </a:buClr>
              <a:buSzPts val="3000"/>
              <a:buFont typeface="Verdana"/>
              <a:buNone/>
              <a:defRPr sz="3000">
                <a:solidFill>
                  <a:schemeClr val="lt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67" name="Google Shape;67;p7"/>
          <p:cNvPicPr preferRelativeResize="0"/>
          <p:nvPr/>
        </p:nvPicPr>
        <p:blipFill rotWithShape="1">
          <a:blip r:embed="rId2">
            <a:alphaModFix/>
          </a:blip>
          <a:srcRect/>
          <a:stretch/>
        </p:blipFill>
        <p:spPr>
          <a:xfrm>
            <a:off x="7467601" y="5947878"/>
            <a:ext cx="1559301" cy="910122"/>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68"/>
        <p:cNvGrpSpPr/>
        <p:nvPr/>
      </p:nvGrpSpPr>
      <p:grpSpPr>
        <a:xfrm>
          <a:off x="0" y="0"/>
          <a:ext cx="0" cy="0"/>
          <a:chOff x="0" y="0"/>
          <a:chExt cx="0" cy="0"/>
        </a:xfrm>
      </p:grpSpPr>
      <p:pic>
        <p:nvPicPr>
          <p:cNvPr id="69" name="Google Shape;69;p8"/>
          <p:cNvPicPr preferRelativeResize="0"/>
          <p:nvPr/>
        </p:nvPicPr>
        <p:blipFill rotWithShape="1">
          <a:blip r:embed="rId2">
            <a:alphaModFix/>
          </a:blip>
          <a:srcRect/>
          <a:stretch/>
        </p:blipFill>
        <p:spPr>
          <a:xfrm>
            <a:off x="7467601" y="5947878"/>
            <a:ext cx="1559301" cy="910122"/>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Header and Content" type="obj">
  <p:cSld name="OBJECT">
    <p:spTree>
      <p:nvGrpSpPr>
        <p:cNvPr id="1" name="Shape 70"/>
        <p:cNvGrpSpPr/>
        <p:nvPr/>
      </p:nvGrpSpPr>
      <p:grpSpPr>
        <a:xfrm>
          <a:off x="0" y="0"/>
          <a:ext cx="0" cy="0"/>
          <a:chOff x="0" y="0"/>
          <a:chExt cx="0" cy="0"/>
        </a:xfrm>
      </p:grpSpPr>
      <p:sp>
        <p:nvSpPr>
          <p:cNvPr id="71" name="Google Shape;71;p21"/>
          <p:cNvSpPr txBox="1">
            <a:spLocks noGrp="1"/>
          </p:cNvSpPr>
          <p:nvPr>
            <p:ph type="body" idx="1"/>
          </p:nvPr>
        </p:nvSpPr>
        <p:spPr>
          <a:xfrm>
            <a:off x="457201" y="1600202"/>
            <a:ext cx="8229600" cy="457199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2" name="Google Shape;72;p21"/>
          <p:cNvSpPr txBox="1">
            <a:spLocks noGrp="1"/>
          </p:cNvSpPr>
          <p:nvPr>
            <p:ph type="title"/>
          </p:nvPr>
        </p:nvSpPr>
        <p:spPr>
          <a:xfrm>
            <a:off x="228601" y="228600"/>
            <a:ext cx="8686799" cy="1143000"/>
          </a:xfrm>
          <a:prstGeom prst="rect">
            <a:avLst/>
          </a:prstGeom>
          <a:solidFill>
            <a:srgbClr val="003369"/>
          </a:solid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000"/>
              <a:buFont typeface="Verdana"/>
              <a:buNone/>
              <a:defRPr sz="3000">
                <a:solidFill>
                  <a:schemeClr val="lt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73" name="Google Shape;73;p21"/>
          <p:cNvPicPr preferRelativeResize="0"/>
          <p:nvPr/>
        </p:nvPicPr>
        <p:blipFill rotWithShape="1">
          <a:blip r:embed="rId2">
            <a:alphaModFix/>
          </a:blip>
          <a:srcRect/>
          <a:stretch/>
        </p:blipFill>
        <p:spPr>
          <a:xfrm>
            <a:off x="7467601" y="5947878"/>
            <a:ext cx="1559301" cy="910122"/>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Header and Content NL">
  <p:cSld name="Header and Content NL">
    <p:spTree>
      <p:nvGrpSpPr>
        <p:cNvPr id="1" name="Shape 74"/>
        <p:cNvGrpSpPr/>
        <p:nvPr/>
      </p:nvGrpSpPr>
      <p:grpSpPr>
        <a:xfrm>
          <a:off x="0" y="0"/>
          <a:ext cx="0" cy="0"/>
          <a:chOff x="0" y="0"/>
          <a:chExt cx="0" cy="0"/>
        </a:xfrm>
      </p:grpSpPr>
      <p:sp>
        <p:nvSpPr>
          <p:cNvPr id="75" name="Google Shape;75;p22"/>
          <p:cNvSpPr txBox="1">
            <a:spLocks noGrp="1"/>
          </p:cNvSpPr>
          <p:nvPr>
            <p:ph type="body" idx="1"/>
          </p:nvPr>
        </p:nvSpPr>
        <p:spPr>
          <a:xfrm>
            <a:off x="457201" y="1600202"/>
            <a:ext cx="8229600" cy="457199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6" name="Google Shape;76;p22"/>
          <p:cNvSpPr txBox="1">
            <a:spLocks noGrp="1"/>
          </p:cNvSpPr>
          <p:nvPr>
            <p:ph type="title"/>
          </p:nvPr>
        </p:nvSpPr>
        <p:spPr>
          <a:xfrm>
            <a:off x="228601" y="228600"/>
            <a:ext cx="8686799" cy="1143000"/>
          </a:xfrm>
          <a:prstGeom prst="rect">
            <a:avLst/>
          </a:prstGeom>
          <a:solidFill>
            <a:srgbClr val="003369"/>
          </a:solid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000"/>
              <a:buFont typeface="Verdana"/>
              <a:buNone/>
              <a:defRPr sz="3000">
                <a:solidFill>
                  <a:schemeClr val="lt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Geometric Header">
  <p:cSld name="Geometric Header">
    <p:spTree>
      <p:nvGrpSpPr>
        <p:cNvPr id="1" name="Shape 77"/>
        <p:cNvGrpSpPr/>
        <p:nvPr/>
      </p:nvGrpSpPr>
      <p:grpSpPr>
        <a:xfrm>
          <a:off x="0" y="0"/>
          <a:ext cx="0" cy="0"/>
          <a:chOff x="0" y="0"/>
          <a:chExt cx="0" cy="0"/>
        </a:xfrm>
      </p:grpSpPr>
      <p:pic>
        <p:nvPicPr>
          <p:cNvPr id="78" name="Google Shape;78;p23"/>
          <p:cNvPicPr preferRelativeResize="0"/>
          <p:nvPr/>
        </p:nvPicPr>
        <p:blipFill rotWithShape="1">
          <a:blip r:embed="rId2">
            <a:alphaModFix/>
          </a:blip>
          <a:srcRect l="136" t="32397" r="-134" b="12769"/>
          <a:stretch/>
        </p:blipFill>
        <p:spPr>
          <a:xfrm rot="10800000">
            <a:off x="1" y="0"/>
            <a:ext cx="9143999" cy="1554608"/>
          </a:xfrm>
          <a:prstGeom prst="rect">
            <a:avLst/>
          </a:prstGeom>
          <a:noFill/>
          <a:ln>
            <a:noFill/>
          </a:ln>
        </p:spPr>
      </p:pic>
      <p:pic>
        <p:nvPicPr>
          <p:cNvPr id="79" name="Google Shape;79;p23"/>
          <p:cNvPicPr preferRelativeResize="0"/>
          <p:nvPr/>
        </p:nvPicPr>
        <p:blipFill rotWithShape="1">
          <a:blip r:embed="rId3">
            <a:alphaModFix/>
          </a:blip>
          <a:srcRect/>
          <a:stretch/>
        </p:blipFill>
        <p:spPr>
          <a:xfrm>
            <a:off x="76201" y="107329"/>
            <a:ext cx="1050987" cy="613433"/>
          </a:xfrm>
          <a:prstGeom prst="rect">
            <a:avLst/>
          </a:prstGeom>
          <a:noFill/>
          <a:ln>
            <a:noFill/>
          </a:ln>
        </p:spPr>
      </p:pic>
      <p:sp>
        <p:nvSpPr>
          <p:cNvPr id="80" name="Google Shape;80;p23"/>
          <p:cNvSpPr txBox="1">
            <a:spLocks noGrp="1"/>
          </p:cNvSpPr>
          <p:nvPr>
            <p:ph type="body" idx="1"/>
          </p:nvPr>
        </p:nvSpPr>
        <p:spPr>
          <a:xfrm>
            <a:off x="457201" y="1600202"/>
            <a:ext cx="8229600" cy="457199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NL">
  <p:cSld name="Blank NL">
    <p:bg>
      <p:bgPr>
        <a:solidFill>
          <a:schemeClr val="lt1"/>
        </a:solidFill>
        <a:effectLst/>
      </p:bgPr>
    </p:bg>
    <p:spTree>
      <p:nvGrpSpPr>
        <p:cNvPr id="1" name="Shape 81"/>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ntent w/Footer 1">
  <p:cSld name="Content w/Footer 1">
    <p:spTree>
      <p:nvGrpSpPr>
        <p:cNvPr id="1" name="Shape 82"/>
        <p:cNvGrpSpPr/>
        <p:nvPr/>
      </p:nvGrpSpPr>
      <p:grpSpPr>
        <a:xfrm>
          <a:off x="0" y="0"/>
          <a:ext cx="0" cy="0"/>
          <a:chOff x="0" y="0"/>
          <a:chExt cx="0" cy="0"/>
        </a:xfrm>
      </p:grpSpPr>
      <p:sp>
        <p:nvSpPr>
          <p:cNvPr id="83" name="Google Shape;83;p25"/>
          <p:cNvSpPr txBox="1">
            <a:spLocks noGrp="1"/>
          </p:cNvSpPr>
          <p:nvPr>
            <p:ph type="body" idx="1"/>
          </p:nvPr>
        </p:nvSpPr>
        <p:spPr>
          <a:xfrm>
            <a:off x="457201" y="1600203"/>
            <a:ext cx="8229600" cy="358139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84" name="Google Shape;84;p25"/>
          <p:cNvSpPr txBox="1">
            <a:spLocks noGrp="1"/>
          </p:cNvSpPr>
          <p:nvPr>
            <p:ph type="title"/>
          </p:nvPr>
        </p:nvSpPr>
        <p:spPr>
          <a:xfrm>
            <a:off x="2057401" y="228600"/>
            <a:ext cx="6857999" cy="990600"/>
          </a:xfrm>
          <a:prstGeom prst="rect">
            <a:avLst/>
          </a:prstGeom>
          <a:solidFill>
            <a:srgbClr val="003369"/>
          </a:solid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000"/>
              <a:buFont typeface="Verdana"/>
              <a:buNone/>
              <a:defRPr sz="3000">
                <a:solidFill>
                  <a:schemeClr val="lt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85" name="Google Shape;85;p25"/>
          <p:cNvPicPr preferRelativeResize="0"/>
          <p:nvPr/>
        </p:nvPicPr>
        <p:blipFill rotWithShape="1">
          <a:blip r:embed="rId2">
            <a:alphaModFix/>
          </a:blip>
          <a:srcRect/>
          <a:stretch/>
        </p:blipFill>
        <p:spPr>
          <a:xfrm>
            <a:off x="94166" y="229041"/>
            <a:ext cx="1700129" cy="989718"/>
          </a:xfrm>
          <a:prstGeom prst="rect">
            <a:avLst/>
          </a:prstGeom>
          <a:noFill/>
          <a:ln>
            <a:noFill/>
          </a:ln>
        </p:spPr>
      </p:pic>
      <p:pic>
        <p:nvPicPr>
          <p:cNvPr id="86" name="Google Shape;86;p25"/>
          <p:cNvPicPr preferRelativeResize="0"/>
          <p:nvPr/>
        </p:nvPicPr>
        <p:blipFill rotWithShape="1">
          <a:blip r:embed="rId3">
            <a:alphaModFix/>
          </a:blip>
          <a:srcRect l="236" t="10364" r="-235" b="30816"/>
          <a:stretch/>
        </p:blipFill>
        <p:spPr>
          <a:xfrm>
            <a:off x="0" y="5249175"/>
            <a:ext cx="9144000" cy="1680713"/>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 w/Footer 2">
  <p:cSld name="Content w/Footer 2">
    <p:spTree>
      <p:nvGrpSpPr>
        <p:cNvPr id="1" name="Shape 87"/>
        <p:cNvGrpSpPr/>
        <p:nvPr/>
      </p:nvGrpSpPr>
      <p:grpSpPr>
        <a:xfrm>
          <a:off x="0" y="0"/>
          <a:ext cx="0" cy="0"/>
          <a:chOff x="0" y="0"/>
          <a:chExt cx="0" cy="0"/>
        </a:xfrm>
      </p:grpSpPr>
      <p:sp>
        <p:nvSpPr>
          <p:cNvPr id="88" name="Google Shape;88;p26"/>
          <p:cNvSpPr txBox="1">
            <a:spLocks noGrp="1"/>
          </p:cNvSpPr>
          <p:nvPr>
            <p:ph type="body" idx="1"/>
          </p:nvPr>
        </p:nvSpPr>
        <p:spPr>
          <a:xfrm>
            <a:off x="457201" y="1600203"/>
            <a:ext cx="8229600" cy="358139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89" name="Google Shape;89;p26"/>
          <p:cNvSpPr txBox="1">
            <a:spLocks noGrp="1"/>
          </p:cNvSpPr>
          <p:nvPr>
            <p:ph type="title"/>
          </p:nvPr>
        </p:nvSpPr>
        <p:spPr>
          <a:xfrm>
            <a:off x="2057401" y="228600"/>
            <a:ext cx="6857999" cy="990600"/>
          </a:xfrm>
          <a:prstGeom prst="rect">
            <a:avLst/>
          </a:prstGeom>
          <a:solidFill>
            <a:srgbClr val="003369"/>
          </a:solid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000"/>
              <a:buFont typeface="Verdana"/>
              <a:buNone/>
              <a:defRPr sz="3000">
                <a:solidFill>
                  <a:schemeClr val="lt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90" name="Google Shape;90;p26"/>
          <p:cNvPicPr preferRelativeResize="0"/>
          <p:nvPr/>
        </p:nvPicPr>
        <p:blipFill rotWithShape="1">
          <a:blip r:embed="rId2">
            <a:alphaModFix/>
          </a:blip>
          <a:srcRect/>
          <a:stretch/>
        </p:blipFill>
        <p:spPr>
          <a:xfrm>
            <a:off x="94166" y="229041"/>
            <a:ext cx="1700129" cy="989718"/>
          </a:xfrm>
          <a:prstGeom prst="rect">
            <a:avLst/>
          </a:prstGeom>
          <a:noFill/>
          <a:ln>
            <a:noFill/>
          </a:ln>
        </p:spPr>
      </p:pic>
      <p:pic>
        <p:nvPicPr>
          <p:cNvPr id="91" name="Google Shape;91;p26" descr="A group of people smiling&#10;&#10;Description automatically generated with medium confidence"/>
          <p:cNvPicPr preferRelativeResize="0"/>
          <p:nvPr/>
        </p:nvPicPr>
        <p:blipFill rotWithShape="1">
          <a:blip r:embed="rId3">
            <a:alphaModFix/>
          </a:blip>
          <a:srcRect t="10901" b="7406"/>
          <a:stretch/>
        </p:blipFill>
        <p:spPr>
          <a:xfrm>
            <a:off x="0" y="5249175"/>
            <a:ext cx="9144000" cy="1680713"/>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92"/>
        <p:cNvGrpSpPr/>
        <p:nvPr/>
      </p:nvGrpSpPr>
      <p:grpSpPr>
        <a:xfrm>
          <a:off x="0" y="0"/>
          <a:ext cx="0" cy="0"/>
          <a:chOff x="0" y="0"/>
          <a:chExt cx="0" cy="0"/>
        </a:xfrm>
      </p:grpSpPr>
      <p:sp>
        <p:nvSpPr>
          <p:cNvPr id="93" name="Google Shape;93;p27"/>
          <p:cNvSpPr txBox="1">
            <a:spLocks noGrp="1"/>
          </p:cNvSpPr>
          <p:nvPr>
            <p:ph type="body" idx="1"/>
          </p:nvPr>
        </p:nvSpPr>
        <p:spPr>
          <a:xfrm>
            <a:off x="457201" y="1600203"/>
            <a:ext cx="8229600" cy="358139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94" name="Google Shape;94;p27"/>
          <p:cNvSpPr txBox="1">
            <a:spLocks noGrp="1"/>
          </p:cNvSpPr>
          <p:nvPr>
            <p:ph type="title"/>
          </p:nvPr>
        </p:nvSpPr>
        <p:spPr>
          <a:xfrm>
            <a:off x="2057401" y="228600"/>
            <a:ext cx="6857999" cy="990600"/>
          </a:xfrm>
          <a:prstGeom prst="rect">
            <a:avLst/>
          </a:prstGeom>
          <a:solidFill>
            <a:srgbClr val="003369"/>
          </a:solid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000"/>
              <a:buFont typeface="Verdana"/>
              <a:buNone/>
              <a:defRPr sz="3000">
                <a:solidFill>
                  <a:schemeClr val="lt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95" name="Google Shape;95;p27"/>
          <p:cNvPicPr preferRelativeResize="0"/>
          <p:nvPr/>
        </p:nvPicPr>
        <p:blipFill rotWithShape="1">
          <a:blip r:embed="rId2">
            <a:alphaModFix/>
          </a:blip>
          <a:srcRect/>
          <a:stretch/>
        </p:blipFill>
        <p:spPr>
          <a:xfrm>
            <a:off x="94166" y="228600"/>
            <a:ext cx="1700129" cy="990600"/>
          </a:xfrm>
          <a:prstGeom prst="rect">
            <a:avLst/>
          </a:prstGeom>
          <a:noFill/>
          <a:ln>
            <a:noFill/>
          </a:ln>
        </p:spPr>
      </p:pic>
      <p:pic>
        <p:nvPicPr>
          <p:cNvPr id="96" name="Google Shape;96;p27"/>
          <p:cNvPicPr preferRelativeResize="0"/>
          <p:nvPr/>
        </p:nvPicPr>
        <p:blipFill rotWithShape="1">
          <a:blip r:embed="rId3">
            <a:alphaModFix/>
          </a:blip>
          <a:srcRect t="11971" b="11970"/>
          <a:stretch/>
        </p:blipFill>
        <p:spPr>
          <a:xfrm>
            <a:off x="0" y="5249175"/>
            <a:ext cx="9144000" cy="1680713"/>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2">
  <p:cSld name="Title Slide 2">
    <p:spTree>
      <p:nvGrpSpPr>
        <p:cNvPr id="1" name="Shape 17"/>
        <p:cNvGrpSpPr/>
        <p:nvPr/>
      </p:nvGrpSpPr>
      <p:grpSpPr>
        <a:xfrm>
          <a:off x="0" y="0"/>
          <a:ext cx="0" cy="0"/>
          <a:chOff x="0" y="0"/>
          <a:chExt cx="0" cy="0"/>
        </a:xfrm>
      </p:grpSpPr>
      <p:pic>
        <p:nvPicPr>
          <p:cNvPr id="18" name="Google Shape;18;p10"/>
          <p:cNvPicPr preferRelativeResize="0"/>
          <p:nvPr/>
        </p:nvPicPr>
        <p:blipFill rotWithShape="1">
          <a:blip r:embed="rId2">
            <a:alphaModFix/>
          </a:blip>
          <a:srcRect/>
          <a:stretch/>
        </p:blipFill>
        <p:spPr>
          <a:xfrm>
            <a:off x="0" y="1876149"/>
            <a:ext cx="9147018" cy="2210529"/>
          </a:xfrm>
          <a:prstGeom prst="rect">
            <a:avLst/>
          </a:prstGeom>
          <a:noFill/>
          <a:ln>
            <a:noFill/>
          </a:ln>
        </p:spPr>
      </p:pic>
      <p:sp>
        <p:nvSpPr>
          <p:cNvPr id="19" name="Google Shape;19;p10"/>
          <p:cNvSpPr txBox="1">
            <a:spLocks noGrp="1"/>
          </p:cNvSpPr>
          <p:nvPr>
            <p:ph type="ctrTitle"/>
          </p:nvPr>
        </p:nvSpPr>
        <p:spPr>
          <a:xfrm>
            <a:off x="953255" y="3671156"/>
            <a:ext cx="7240509" cy="1470025"/>
          </a:xfrm>
          <a:prstGeom prst="rect">
            <a:avLst/>
          </a:prstGeom>
          <a:solidFill>
            <a:schemeClr val="lt1">
              <a:alpha val="67450"/>
            </a:schemeClr>
          </a:solidFill>
          <a:ln w="19050" cap="flat" cmpd="sng">
            <a:solidFill>
              <a:srgbClr val="003369"/>
            </a:solidFill>
            <a:prstDash val="solid"/>
            <a:miter lim="800000"/>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4050"/>
              <a:buFont typeface="Verdana"/>
              <a:buNone/>
              <a:defRPr sz="4050">
                <a:solidFill>
                  <a:schemeClr val="dk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0"/>
          <p:cNvSpPr txBox="1">
            <a:spLocks noGrp="1"/>
          </p:cNvSpPr>
          <p:nvPr>
            <p:ph type="subTitle" idx="1"/>
          </p:nvPr>
        </p:nvSpPr>
        <p:spPr>
          <a:xfrm>
            <a:off x="1373109" y="5257800"/>
            <a:ext cx="6400800" cy="914400"/>
          </a:xfrm>
          <a:prstGeom prst="rect">
            <a:avLst/>
          </a:prstGeom>
          <a:solidFill>
            <a:schemeClr val="lt1">
              <a:alpha val="67450"/>
            </a:schemeClr>
          </a:solidFill>
          <a:ln>
            <a:noFill/>
          </a:ln>
        </p:spPr>
        <p:txBody>
          <a:bodyPr spcFirstLastPara="1" wrap="square" lIns="91425" tIns="45700" rIns="91425" bIns="45700" anchor="t" anchorCtr="0">
            <a:normAutofit/>
          </a:bodyPr>
          <a:lstStyle>
            <a:lvl1pPr lvl="0" algn="ctr">
              <a:lnSpc>
                <a:spcPct val="100000"/>
              </a:lnSpc>
              <a:spcBef>
                <a:spcPts val="480"/>
              </a:spcBef>
              <a:spcAft>
                <a:spcPts val="0"/>
              </a:spcAft>
              <a:buClr>
                <a:srgbClr val="888888"/>
              </a:buClr>
              <a:buSzPts val="2400"/>
              <a:buNone/>
              <a:defRPr>
                <a:solidFill>
                  <a:srgbClr val="888888"/>
                </a:solidFill>
              </a:defRPr>
            </a:lvl1pPr>
            <a:lvl2pPr lvl="1" algn="ctr">
              <a:lnSpc>
                <a:spcPct val="100000"/>
              </a:lnSpc>
              <a:spcBef>
                <a:spcPts val="420"/>
              </a:spcBef>
              <a:spcAft>
                <a:spcPts val="0"/>
              </a:spcAft>
              <a:buClr>
                <a:srgbClr val="888888"/>
              </a:buClr>
              <a:buSzPts val="2100"/>
              <a:buNone/>
              <a:defRPr>
                <a:solidFill>
                  <a:srgbClr val="888888"/>
                </a:solidFill>
              </a:defRPr>
            </a:lvl2pPr>
            <a:lvl3pPr lvl="2" algn="ctr">
              <a:lnSpc>
                <a:spcPct val="100000"/>
              </a:lnSpc>
              <a:spcBef>
                <a:spcPts val="360"/>
              </a:spcBef>
              <a:spcAft>
                <a:spcPts val="0"/>
              </a:spcAft>
              <a:buClr>
                <a:srgbClr val="888888"/>
              </a:buClr>
              <a:buSzPts val="1800"/>
              <a:buNone/>
              <a:defRPr>
                <a:solidFill>
                  <a:srgbClr val="888888"/>
                </a:solidFill>
              </a:defRPr>
            </a:lvl3pPr>
            <a:lvl4pPr lvl="3" algn="ctr">
              <a:lnSpc>
                <a:spcPct val="100000"/>
              </a:lnSpc>
              <a:spcBef>
                <a:spcPts val="300"/>
              </a:spcBef>
              <a:spcAft>
                <a:spcPts val="0"/>
              </a:spcAft>
              <a:buClr>
                <a:srgbClr val="888888"/>
              </a:buClr>
              <a:buSzPts val="1500"/>
              <a:buNone/>
              <a:defRPr>
                <a:solidFill>
                  <a:srgbClr val="888888"/>
                </a:solidFill>
              </a:defRPr>
            </a:lvl4pPr>
            <a:lvl5pPr lvl="4" algn="ctr">
              <a:lnSpc>
                <a:spcPct val="100000"/>
              </a:lnSpc>
              <a:spcBef>
                <a:spcPts val="300"/>
              </a:spcBef>
              <a:spcAft>
                <a:spcPts val="0"/>
              </a:spcAft>
              <a:buClr>
                <a:srgbClr val="888888"/>
              </a:buClr>
              <a:buSzPts val="1500"/>
              <a:buNone/>
              <a:defRPr>
                <a:solidFill>
                  <a:srgbClr val="888888"/>
                </a:solidFill>
              </a:defRPr>
            </a:lvl5pPr>
            <a:lvl6pPr lvl="5" algn="ctr">
              <a:lnSpc>
                <a:spcPct val="100000"/>
              </a:lnSpc>
              <a:spcBef>
                <a:spcPts val="300"/>
              </a:spcBef>
              <a:spcAft>
                <a:spcPts val="0"/>
              </a:spcAft>
              <a:buClr>
                <a:srgbClr val="888888"/>
              </a:buClr>
              <a:buSzPts val="1500"/>
              <a:buNone/>
              <a:defRPr>
                <a:solidFill>
                  <a:srgbClr val="888888"/>
                </a:solidFill>
              </a:defRPr>
            </a:lvl6pPr>
            <a:lvl7pPr lvl="6" algn="ctr">
              <a:lnSpc>
                <a:spcPct val="100000"/>
              </a:lnSpc>
              <a:spcBef>
                <a:spcPts val="300"/>
              </a:spcBef>
              <a:spcAft>
                <a:spcPts val="0"/>
              </a:spcAft>
              <a:buClr>
                <a:srgbClr val="888888"/>
              </a:buClr>
              <a:buSzPts val="1500"/>
              <a:buNone/>
              <a:defRPr>
                <a:solidFill>
                  <a:srgbClr val="888888"/>
                </a:solidFill>
              </a:defRPr>
            </a:lvl7pPr>
            <a:lvl8pPr lvl="7" algn="ctr">
              <a:lnSpc>
                <a:spcPct val="100000"/>
              </a:lnSpc>
              <a:spcBef>
                <a:spcPts val="300"/>
              </a:spcBef>
              <a:spcAft>
                <a:spcPts val="0"/>
              </a:spcAft>
              <a:buClr>
                <a:srgbClr val="888888"/>
              </a:buClr>
              <a:buSzPts val="1500"/>
              <a:buNone/>
              <a:defRPr>
                <a:solidFill>
                  <a:srgbClr val="888888"/>
                </a:solidFill>
              </a:defRPr>
            </a:lvl8pPr>
            <a:lvl9pPr lvl="8" algn="ctr">
              <a:lnSpc>
                <a:spcPct val="100000"/>
              </a:lnSpc>
              <a:spcBef>
                <a:spcPts val="300"/>
              </a:spcBef>
              <a:spcAft>
                <a:spcPts val="0"/>
              </a:spcAft>
              <a:buClr>
                <a:srgbClr val="888888"/>
              </a:buClr>
              <a:buSzPts val="1500"/>
              <a:buNone/>
              <a:defRPr>
                <a:solidFill>
                  <a:srgbClr val="888888"/>
                </a:solidFill>
              </a:defRPr>
            </a:lvl9pPr>
          </a:lstStyle>
          <a:p>
            <a:endParaRPr/>
          </a:p>
        </p:txBody>
      </p:sp>
      <p:pic>
        <p:nvPicPr>
          <p:cNvPr id="21" name="Google Shape;21;p10"/>
          <p:cNvPicPr preferRelativeResize="0"/>
          <p:nvPr/>
        </p:nvPicPr>
        <p:blipFill rotWithShape="1">
          <a:blip r:embed="rId3">
            <a:alphaModFix/>
          </a:blip>
          <a:srcRect/>
          <a:stretch/>
        </p:blipFill>
        <p:spPr>
          <a:xfrm>
            <a:off x="3200400" y="2042"/>
            <a:ext cx="2667000" cy="1552575"/>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ntent w/Footer 3">
  <p:cSld name="Content w/Footer 3">
    <p:spTree>
      <p:nvGrpSpPr>
        <p:cNvPr id="1" name="Shape 97"/>
        <p:cNvGrpSpPr/>
        <p:nvPr/>
      </p:nvGrpSpPr>
      <p:grpSpPr>
        <a:xfrm>
          <a:off x="0" y="0"/>
          <a:ext cx="0" cy="0"/>
          <a:chOff x="0" y="0"/>
          <a:chExt cx="0" cy="0"/>
        </a:xfrm>
      </p:grpSpPr>
      <p:sp>
        <p:nvSpPr>
          <p:cNvPr id="98" name="Google Shape;98;p31"/>
          <p:cNvSpPr txBox="1">
            <a:spLocks noGrp="1"/>
          </p:cNvSpPr>
          <p:nvPr>
            <p:ph type="body" idx="1"/>
          </p:nvPr>
        </p:nvSpPr>
        <p:spPr>
          <a:xfrm>
            <a:off x="457201" y="1600203"/>
            <a:ext cx="8229600" cy="358139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99" name="Google Shape;99;p31"/>
          <p:cNvSpPr txBox="1">
            <a:spLocks noGrp="1"/>
          </p:cNvSpPr>
          <p:nvPr>
            <p:ph type="title"/>
          </p:nvPr>
        </p:nvSpPr>
        <p:spPr>
          <a:xfrm>
            <a:off x="2057401" y="228600"/>
            <a:ext cx="6857999" cy="990600"/>
          </a:xfrm>
          <a:prstGeom prst="rect">
            <a:avLst/>
          </a:prstGeom>
          <a:solidFill>
            <a:srgbClr val="003369"/>
          </a:solid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000"/>
              <a:buFont typeface="Verdana"/>
              <a:buNone/>
              <a:defRPr sz="3000">
                <a:solidFill>
                  <a:schemeClr val="lt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00" name="Google Shape;100;p31"/>
          <p:cNvPicPr preferRelativeResize="0"/>
          <p:nvPr/>
        </p:nvPicPr>
        <p:blipFill rotWithShape="1">
          <a:blip r:embed="rId2">
            <a:alphaModFix/>
          </a:blip>
          <a:srcRect/>
          <a:stretch/>
        </p:blipFill>
        <p:spPr>
          <a:xfrm>
            <a:off x="94166" y="229041"/>
            <a:ext cx="1700129" cy="989718"/>
          </a:xfrm>
          <a:prstGeom prst="rect">
            <a:avLst/>
          </a:prstGeom>
          <a:noFill/>
          <a:ln>
            <a:noFill/>
          </a:ln>
        </p:spPr>
      </p:pic>
      <p:pic>
        <p:nvPicPr>
          <p:cNvPr id="101" name="Google Shape;101;p31"/>
          <p:cNvPicPr preferRelativeResize="0"/>
          <p:nvPr/>
        </p:nvPicPr>
        <p:blipFill rotWithShape="1">
          <a:blip r:embed="rId3">
            <a:alphaModFix/>
          </a:blip>
          <a:srcRect t="11971" b="11970"/>
          <a:stretch/>
        </p:blipFill>
        <p:spPr>
          <a:xfrm>
            <a:off x="0" y="5249175"/>
            <a:ext cx="9144000" cy="1680713"/>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ntent w/Footer 4">
  <p:cSld name="Content w/Footer 4">
    <p:spTree>
      <p:nvGrpSpPr>
        <p:cNvPr id="1" name="Shape 102"/>
        <p:cNvGrpSpPr/>
        <p:nvPr/>
      </p:nvGrpSpPr>
      <p:grpSpPr>
        <a:xfrm>
          <a:off x="0" y="0"/>
          <a:ext cx="0" cy="0"/>
          <a:chOff x="0" y="0"/>
          <a:chExt cx="0" cy="0"/>
        </a:xfrm>
      </p:grpSpPr>
      <p:sp>
        <p:nvSpPr>
          <p:cNvPr id="103" name="Google Shape;103;p33"/>
          <p:cNvSpPr txBox="1">
            <a:spLocks noGrp="1"/>
          </p:cNvSpPr>
          <p:nvPr>
            <p:ph type="body" idx="1"/>
          </p:nvPr>
        </p:nvSpPr>
        <p:spPr>
          <a:xfrm>
            <a:off x="457201" y="1600203"/>
            <a:ext cx="8229600" cy="358139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04" name="Google Shape;104;p33"/>
          <p:cNvSpPr txBox="1">
            <a:spLocks noGrp="1"/>
          </p:cNvSpPr>
          <p:nvPr>
            <p:ph type="title"/>
          </p:nvPr>
        </p:nvSpPr>
        <p:spPr>
          <a:xfrm>
            <a:off x="2057401" y="228600"/>
            <a:ext cx="6857999" cy="990600"/>
          </a:xfrm>
          <a:prstGeom prst="rect">
            <a:avLst/>
          </a:prstGeom>
          <a:solidFill>
            <a:srgbClr val="003369"/>
          </a:solid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000"/>
              <a:buFont typeface="Verdana"/>
              <a:buNone/>
              <a:defRPr sz="3000">
                <a:solidFill>
                  <a:schemeClr val="lt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05" name="Google Shape;105;p33"/>
          <p:cNvPicPr preferRelativeResize="0"/>
          <p:nvPr/>
        </p:nvPicPr>
        <p:blipFill rotWithShape="1">
          <a:blip r:embed="rId2">
            <a:alphaModFix/>
          </a:blip>
          <a:srcRect/>
          <a:stretch/>
        </p:blipFill>
        <p:spPr>
          <a:xfrm>
            <a:off x="94166" y="229041"/>
            <a:ext cx="1700129" cy="989718"/>
          </a:xfrm>
          <a:prstGeom prst="rect">
            <a:avLst/>
          </a:prstGeom>
          <a:noFill/>
          <a:ln>
            <a:noFill/>
          </a:ln>
        </p:spPr>
      </p:pic>
      <p:pic>
        <p:nvPicPr>
          <p:cNvPr id="106" name="Google Shape;106;p33"/>
          <p:cNvPicPr preferRelativeResize="0"/>
          <p:nvPr/>
        </p:nvPicPr>
        <p:blipFill rotWithShape="1">
          <a:blip r:embed="rId3">
            <a:alphaModFix/>
          </a:blip>
          <a:srcRect l="126" t="52" r="-125" b="39102"/>
          <a:stretch/>
        </p:blipFill>
        <p:spPr>
          <a:xfrm>
            <a:off x="11502" y="5183040"/>
            <a:ext cx="9144000" cy="1680713"/>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omparison 1" type="twoObj">
  <p:cSld name="TWO_OBJECTS">
    <p:spTree>
      <p:nvGrpSpPr>
        <p:cNvPr id="1" name="Shape 107"/>
        <p:cNvGrpSpPr/>
        <p:nvPr/>
      </p:nvGrpSpPr>
      <p:grpSpPr>
        <a:xfrm>
          <a:off x="0" y="0"/>
          <a:ext cx="0" cy="0"/>
          <a:chOff x="0" y="0"/>
          <a:chExt cx="0" cy="0"/>
        </a:xfrm>
      </p:grpSpPr>
      <p:sp>
        <p:nvSpPr>
          <p:cNvPr id="108" name="Google Shape;108;p34"/>
          <p:cNvSpPr txBox="1">
            <a:spLocks noGrp="1"/>
          </p:cNvSpPr>
          <p:nvPr>
            <p:ph type="title"/>
          </p:nvPr>
        </p:nvSpPr>
        <p:spPr>
          <a:xfrm>
            <a:off x="2743200" y="256814"/>
            <a:ext cx="5943600" cy="1143000"/>
          </a:xfrm>
          <a:prstGeom prst="rect">
            <a:avLst/>
          </a:prstGeom>
          <a:solidFill>
            <a:srgbClr val="003369"/>
          </a:solid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lt1"/>
              </a:buClr>
              <a:buSzPts val="2850"/>
              <a:buFont typeface="Verdana"/>
              <a:buNone/>
              <a:defRPr sz="2850">
                <a:solidFill>
                  <a:schemeClr val="lt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9" name="Google Shape;109;p34"/>
          <p:cNvSpPr txBox="1">
            <a:spLocks noGrp="1"/>
          </p:cNvSpPr>
          <p:nvPr>
            <p:ph type="body" idx="1"/>
          </p:nvPr>
        </p:nvSpPr>
        <p:spPr>
          <a:xfrm>
            <a:off x="457200" y="1600203"/>
            <a:ext cx="4038600" cy="3352799"/>
          </a:xfrm>
          <a:prstGeom prst="rect">
            <a:avLst/>
          </a:prstGeom>
          <a:noFill/>
          <a:ln>
            <a:noFill/>
          </a:ln>
        </p:spPr>
        <p:txBody>
          <a:bodyPr spcFirstLastPara="1" wrap="square" lIns="91425" tIns="45700" rIns="91425" bIns="45700" anchor="t" anchorCtr="0">
            <a:normAutofit/>
          </a:bodyPr>
          <a:lstStyle>
            <a:lvl1pPr marL="457200" lvl="0" indent="-361950" algn="l">
              <a:lnSpc>
                <a:spcPct val="90000"/>
              </a:lnSpc>
              <a:spcBef>
                <a:spcPts val="750"/>
              </a:spcBef>
              <a:spcAft>
                <a:spcPts val="0"/>
              </a:spcAft>
              <a:buClr>
                <a:schemeClr val="dk1"/>
              </a:buClr>
              <a:buSzPts val="2100"/>
              <a:buChar char="•"/>
              <a:defRPr sz="2100"/>
            </a:lvl1pPr>
            <a:lvl2pPr marL="914400" lvl="1" indent="-342900" algn="l">
              <a:lnSpc>
                <a:spcPct val="90000"/>
              </a:lnSpc>
              <a:spcBef>
                <a:spcPts val="375"/>
              </a:spcBef>
              <a:spcAft>
                <a:spcPts val="0"/>
              </a:spcAft>
              <a:buClr>
                <a:schemeClr val="dk1"/>
              </a:buClr>
              <a:buSzPts val="1800"/>
              <a:buChar char="•"/>
              <a:defRPr sz="1800"/>
            </a:lvl2pPr>
            <a:lvl3pPr marL="1371600" lvl="2" indent="-323850" algn="l">
              <a:lnSpc>
                <a:spcPct val="90000"/>
              </a:lnSpc>
              <a:spcBef>
                <a:spcPts val="375"/>
              </a:spcBef>
              <a:spcAft>
                <a:spcPts val="0"/>
              </a:spcAft>
              <a:buClr>
                <a:schemeClr val="dk1"/>
              </a:buClr>
              <a:buSzPts val="1500"/>
              <a:buChar char="•"/>
              <a:defRPr sz="1500"/>
            </a:lvl3pPr>
            <a:lvl4pPr marL="1828800" lvl="3" indent="-314325" algn="l">
              <a:lnSpc>
                <a:spcPct val="90000"/>
              </a:lnSpc>
              <a:spcBef>
                <a:spcPts val="375"/>
              </a:spcBef>
              <a:spcAft>
                <a:spcPts val="0"/>
              </a:spcAft>
              <a:buClr>
                <a:schemeClr val="dk1"/>
              </a:buClr>
              <a:buSzPts val="1350"/>
              <a:buChar char="•"/>
              <a:defRPr sz="1350"/>
            </a:lvl4pPr>
            <a:lvl5pPr marL="2286000" lvl="4" indent="-314325" algn="l">
              <a:lnSpc>
                <a:spcPct val="90000"/>
              </a:lnSpc>
              <a:spcBef>
                <a:spcPts val="375"/>
              </a:spcBef>
              <a:spcAft>
                <a:spcPts val="0"/>
              </a:spcAft>
              <a:buClr>
                <a:schemeClr val="dk1"/>
              </a:buClr>
              <a:buSzPts val="1350"/>
              <a:buChar char="•"/>
              <a:defRPr sz="1350"/>
            </a:lvl5pPr>
            <a:lvl6pPr marL="2743200" lvl="5" indent="-314325" algn="l">
              <a:lnSpc>
                <a:spcPct val="90000"/>
              </a:lnSpc>
              <a:spcBef>
                <a:spcPts val="375"/>
              </a:spcBef>
              <a:spcAft>
                <a:spcPts val="0"/>
              </a:spcAft>
              <a:buClr>
                <a:schemeClr val="dk1"/>
              </a:buClr>
              <a:buSzPts val="1350"/>
              <a:buChar char="•"/>
              <a:defRPr sz="1350"/>
            </a:lvl6pPr>
            <a:lvl7pPr marL="3200400" lvl="6" indent="-314325" algn="l">
              <a:lnSpc>
                <a:spcPct val="90000"/>
              </a:lnSpc>
              <a:spcBef>
                <a:spcPts val="375"/>
              </a:spcBef>
              <a:spcAft>
                <a:spcPts val="0"/>
              </a:spcAft>
              <a:buClr>
                <a:schemeClr val="dk1"/>
              </a:buClr>
              <a:buSzPts val="1350"/>
              <a:buChar char="•"/>
              <a:defRPr sz="1350"/>
            </a:lvl7pPr>
            <a:lvl8pPr marL="3657600" lvl="7" indent="-314325" algn="l">
              <a:lnSpc>
                <a:spcPct val="90000"/>
              </a:lnSpc>
              <a:spcBef>
                <a:spcPts val="375"/>
              </a:spcBef>
              <a:spcAft>
                <a:spcPts val="0"/>
              </a:spcAft>
              <a:buClr>
                <a:schemeClr val="dk1"/>
              </a:buClr>
              <a:buSzPts val="1350"/>
              <a:buChar char="•"/>
              <a:defRPr sz="1350"/>
            </a:lvl8pPr>
            <a:lvl9pPr marL="4114800" lvl="8" indent="-314325" algn="l">
              <a:lnSpc>
                <a:spcPct val="90000"/>
              </a:lnSpc>
              <a:spcBef>
                <a:spcPts val="375"/>
              </a:spcBef>
              <a:spcAft>
                <a:spcPts val="0"/>
              </a:spcAft>
              <a:buClr>
                <a:schemeClr val="dk1"/>
              </a:buClr>
              <a:buSzPts val="1350"/>
              <a:buChar char="•"/>
              <a:defRPr sz="1350"/>
            </a:lvl9pPr>
          </a:lstStyle>
          <a:p>
            <a:endParaRPr/>
          </a:p>
        </p:txBody>
      </p:sp>
      <p:sp>
        <p:nvSpPr>
          <p:cNvPr id="110" name="Google Shape;110;p34"/>
          <p:cNvSpPr txBox="1">
            <a:spLocks noGrp="1"/>
          </p:cNvSpPr>
          <p:nvPr>
            <p:ph type="body" idx="2"/>
          </p:nvPr>
        </p:nvSpPr>
        <p:spPr>
          <a:xfrm>
            <a:off x="4597399" y="1600202"/>
            <a:ext cx="4038600" cy="3352799"/>
          </a:xfrm>
          <a:prstGeom prst="rect">
            <a:avLst/>
          </a:prstGeom>
          <a:noFill/>
          <a:ln>
            <a:noFill/>
          </a:ln>
        </p:spPr>
        <p:txBody>
          <a:bodyPr spcFirstLastPara="1" wrap="square" lIns="91425" tIns="45700" rIns="91425" bIns="45700" anchor="t" anchorCtr="0">
            <a:normAutofit/>
          </a:bodyPr>
          <a:lstStyle>
            <a:lvl1pPr marL="457200" lvl="0" indent="-361950" algn="l">
              <a:lnSpc>
                <a:spcPct val="90000"/>
              </a:lnSpc>
              <a:spcBef>
                <a:spcPts val="750"/>
              </a:spcBef>
              <a:spcAft>
                <a:spcPts val="0"/>
              </a:spcAft>
              <a:buClr>
                <a:schemeClr val="dk1"/>
              </a:buClr>
              <a:buSzPts val="2100"/>
              <a:buChar char="•"/>
              <a:defRPr sz="2100"/>
            </a:lvl1pPr>
            <a:lvl2pPr marL="914400" lvl="1" indent="-342900" algn="l">
              <a:lnSpc>
                <a:spcPct val="90000"/>
              </a:lnSpc>
              <a:spcBef>
                <a:spcPts val="375"/>
              </a:spcBef>
              <a:spcAft>
                <a:spcPts val="0"/>
              </a:spcAft>
              <a:buClr>
                <a:schemeClr val="dk1"/>
              </a:buClr>
              <a:buSzPts val="1800"/>
              <a:buChar char="•"/>
              <a:defRPr sz="1800"/>
            </a:lvl2pPr>
            <a:lvl3pPr marL="1371600" lvl="2" indent="-323850" algn="l">
              <a:lnSpc>
                <a:spcPct val="90000"/>
              </a:lnSpc>
              <a:spcBef>
                <a:spcPts val="375"/>
              </a:spcBef>
              <a:spcAft>
                <a:spcPts val="0"/>
              </a:spcAft>
              <a:buClr>
                <a:schemeClr val="dk1"/>
              </a:buClr>
              <a:buSzPts val="1500"/>
              <a:buChar char="•"/>
              <a:defRPr sz="1500"/>
            </a:lvl3pPr>
            <a:lvl4pPr marL="1828800" lvl="3" indent="-314325" algn="l">
              <a:lnSpc>
                <a:spcPct val="90000"/>
              </a:lnSpc>
              <a:spcBef>
                <a:spcPts val="375"/>
              </a:spcBef>
              <a:spcAft>
                <a:spcPts val="0"/>
              </a:spcAft>
              <a:buClr>
                <a:schemeClr val="dk1"/>
              </a:buClr>
              <a:buSzPts val="1350"/>
              <a:buChar char="•"/>
              <a:defRPr sz="1350"/>
            </a:lvl4pPr>
            <a:lvl5pPr marL="2286000" lvl="4" indent="-314325" algn="l">
              <a:lnSpc>
                <a:spcPct val="90000"/>
              </a:lnSpc>
              <a:spcBef>
                <a:spcPts val="375"/>
              </a:spcBef>
              <a:spcAft>
                <a:spcPts val="0"/>
              </a:spcAft>
              <a:buClr>
                <a:schemeClr val="dk1"/>
              </a:buClr>
              <a:buSzPts val="1350"/>
              <a:buChar char="•"/>
              <a:defRPr sz="1350"/>
            </a:lvl5pPr>
            <a:lvl6pPr marL="2743200" lvl="5" indent="-314325" algn="l">
              <a:lnSpc>
                <a:spcPct val="90000"/>
              </a:lnSpc>
              <a:spcBef>
                <a:spcPts val="375"/>
              </a:spcBef>
              <a:spcAft>
                <a:spcPts val="0"/>
              </a:spcAft>
              <a:buClr>
                <a:schemeClr val="dk1"/>
              </a:buClr>
              <a:buSzPts val="1350"/>
              <a:buChar char="•"/>
              <a:defRPr sz="1350"/>
            </a:lvl6pPr>
            <a:lvl7pPr marL="3200400" lvl="6" indent="-314325" algn="l">
              <a:lnSpc>
                <a:spcPct val="90000"/>
              </a:lnSpc>
              <a:spcBef>
                <a:spcPts val="375"/>
              </a:spcBef>
              <a:spcAft>
                <a:spcPts val="0"/>
              </a:spcAft>
              <a:buClr>
                <a:schemeClr val="dk1"/>
              </a:buClr>
              <a:buSzPts val="1350"/>
              <a:buChar char="•"/>
              <a:defRPr sz="1350"/>
            </a:lvl7pPr>
            <a:lvl8pPr marL="3657600" lvl="7" indent="-314325" algn="l">
              <a:lnSpc>
                <a:spcPct val="90000"/>
              </a:lnSpc>
              <a:spcBef>
                <a:spcPts val="375"/>
              </a:spcBef>
              <a:spcAft>
                <a:spcPts val="0"/>
              </a:spcAft>
              <a:buClr>
                <a:schemeClr val="dk1"/>
              </a:buClr>
              <a:buSzPts val="1350"/>
              <a:buChar char="•"/>
              <a:defRPr sz="1350"/>
            </a:lvl8pPr>
            <a:lvl9pPr marL="4114800" lvl="8" indent="-314325" algn="l">
              <a:lnSpc>
                <a:spcPct val="90000"/>
              </a:lnSpc>
              <a:spcBef>
                <a:spcPts val="375"/>
              </a:spcBef>
              <a:spcAft>
                <a:spcPts val="0"/>
              </a:spcAft>
              <a:buClr>
                <a:schemeClr val="dk1"/>
              </a:buClr>
              <a:buSzPts val="1350"/>
              <a:buChar char="•"/>
              <a:defRPr sz="1350"/>
            </a:lvl9pPr>
          </a:lstStyle>
          <a:p>
            <a:endParaRPr/>
          </a:p>
        </p:txBody>
      </p:sp>
      <p:pic>
        <p:nvPicPr>
          <p:cNvPr id="111" name="Google Shape;111;p34"/>
          <p:cNvPicPr preferRelativeResize="0"/>
          <p:nvPr/>
        </p:nvPicPr>
        <p:blipFill rotWithShape="1">
          <a:blip r:embed="rId2">
            <a:alphaModFix/>
          </a:blip>
          <a:srcRect/>
          <a:stretch/>
        </p:blipFill>
        <p:spPr>
          <a:xfrm>
            <a:off x="48426" y="49986"/>
            <a:ext cx="2667000" cy="1556656"/>
          </a:xfrm>
          <a:prstGeom prst="rect">
            <a:avLst/>
          </a:prstGeom>
          <a:noFill/>
          <a:ln>
            <a:noFill/>
          </a:ln>
        </p:spPr>
      </p:pic>
      <p:pic>
        <p:nvPicPr>
          <p:cNvPr id="112" name="Google Shape;112;p34"/>
          <p:cNvPicPr preferRelativeResize="0"/>
          <p:nvPr/>
        </p:nvPicPr>
        <p:blipFill rotWithShape="1">
          <a:blip r:embed="rId2">
            <a:alphaModFix/>
          </a:blip>
          <a:srcRect/>
          <a:stretch/>
        </p:blipFill>
        <p:spPr>
          <a:xfrm>
            <a:off x="7467601" y="5947878"/>
            <a:ext cx="1559301" cy="910122"/>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omparison NL">
  <p:cSld name="Comparison NL">
    <p:spTree>
      <p:nvGrpSpPr>
        <p:cNvPr id="1" name="Shape 113"/>
        <p:cNvGrpSpPr/>
        <p:nvPr/>
      </p:nvGrpSpPr>
      <p:grpSpPr>
        <a:xfrm>
          <a:off x="0" y="0"/>
          <a:ext cx="0" cy="0"/>
          <a:chOff x="0" y="0"/>
          <a:chExt cx="0" cy="0"/>
        </a:xfrm>
      </p:grpSpPr>
      <p:sp>
        <p:nvSpPr>
          <p:cNvPr id="114" name="Google Shape;114;p35"/>
          <p:cNvSpPr txBox="1">
            <a:spLocks noGrp="1"/>
          </p:cNvSpPr>
          <p:nvPr>
            <p:ph type="title"/>
          </p:nvPr>
        </p:nvSpPr>
        <p:spPr>
          <a:xfrm>
            <a:off x="2743200" y="256814"/>
            <a:ext cx="5943600" cy="1143000"/>
          </a:xfrm>
          <a:prstGeom prst="rect">
            <a:avLst/>
          </a:prstGeom>
          <a:solidFill>
            <a:srgbClr val="003369"/>
          </a:solid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lt1"/>
              </a:buClr>
              <a:buSzPts val="2850"/>
              <a:buFont typeface="Verdana"/>
              <a:buNone/>
              <a:defRPr sz="2850">
                <a:solidFill>
                  <a:schemeClr val="lt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5" name="Google Shape;115;p35"/>
          <p:cNvSpPr txBox="1">
            <a:spLocks noGrp="1"/>
          </p:cNvSpPr>
          <p:nvPr>
            <p:ph type="body" idx="1"/>
          </p:nvPr>
        </p:nvSpPr>
        <p:spPr>
          <a:xfrm>
            <a:off x="457200" y="1600203"/>
            <a:ext cx="4038600" cy="3352799"/>
          </a:xfrm>
          <a:prstGeom prst="rect">
            <a:avLst/>
          </a:prstGeom>
          <a:noFill/>
          <a:ln>
            <a:noFill/>
          </a:ln>
        </p:spPr>
        <p:txBody>
          <a:bodyPr spcFirstLastPara="1" wrap="square" lIns="91425" tIns="45700" rIns="91425" bIns="45700" anchor="t" anchorCtr="0">
            <a:normAutofit/>
          </a:bodyPr>
          <a:lstStyle>
            <a:lvl1pPr marL="457200" lvl="0" indent="-361950" algn="l">
              <a:lnSpc>
                <a:spcPct val="90000"/>
              </a:lnSpc>
              <a:spcBef>
                <a:spcPts val="750"/>
              </a:spcBef>
              <a:spcAft>
                <a:spcPts val="0"/>
              </a:spcAft>
              <a:buClr>
                <a:schemeClr val="dk1"/>
              </a:buClr>
              <a:buSzPts val="2100"/>
              <a:buChar char="•"/>
              <a:defRPr sz="2100"/>
            </a:lvl1pPr>
            <a:lvl2pPr marL="914400" lvl="1" indent="-342900" algn="l">
              <a:lnSpc>
                <a:spcPct val="90000"/>
              </a:lnSpc>
              <a:spcBef>
                <a:spcPts val="375"/>
              </a:spcBef>
              <a:spcAft>
                <a:spcPts val="0"/>
              </a:spcAft>
              <a:buClr>
                <a:schemeClr val="dk1"/>
              </a:buClr>
              <a:buSzPts val="1800"/>
              <a:buChar char="•"/>
              <a:defRPr sz="1800"/>
            </a:lvl2pPr>
            <a:lvl3pPr marL="1371600" lvl="2" indent="-323850" algn="l">
              <a:lnSpc>
                <a:spcPct val="90000"/>
              </a:lnSpc>
              <a:spcBef>
                <a:spcPts val="375"/>
              </a:spcBef>
              <a:spcAft>
                <a:spcPts val="0"/>
              </a:spcAft>
              <a:buClr>
                <a:schemeClr val="dk1"/>
              </a:buClr>
              <a:buSzPts val="1500"/>
              <a:buChar char="•"/>
              <a:defRPr sz="1500"/>
            </a:lvl3pPr>
            <a:lvl4pPr marL="1828800" lvl="3" indent="-314325" algn="l">
              <a:lnSpc>
                <a:spcPct val="90000"/>
              </a:lnSpc>
              <a:spcBef>
                <a:spcPts val="375"/>
              </a:spcBef>
              <a:spcAft>
                <a:spcPts val="0"/>
              </a:spcAft>
              <a:buClr>
                <a:schemeClr val="dk1"/>
              </a:buClr>
              <a:buSzPts val="1350"/>
              <a:buChar char="•"/>
              <a:defRPr sz="1350"/>
            </a:lvl4pPr>
            <a:lvl5pPr marL="2286000" lvl="4" indent="-314325" algn="l">
              <a:lnSpc>
                <a:spcPct val="90000"/>
              </a:lnSpc>
              <a:spcBef>
                <a:spcPts val="375"/>
              </a:spcBef>
              <a:spcAft>
                <a:spcPts val="0"/>
              </a:spcAft>
              <a:buClr>
                <a:schemeClr val="dk1"/>
              </a:buClr>
              <a:buSzPts val="1350"/>
              <a:buChar char="•"/>
              <a:defRPr sz="1350"/>
            </a:lvl5pPr>
            <a:lvl6pPr marL="2743200" lvl="5" indent="-314325" algn="l">
              <a:lnSpc>
                <a:spcPct val="90000"/>
              </a:lnSpc>
              <a:spcBef>
                <a:spcPts val="375"/>
              </a:spcBef>
              <a:spcAft>
                <a:spcPts val="0"/>
              </a:spcAft>
              <a:buClr>
                <a:schemeClr val="dk1"/>
              </a:buClr>
              <a:buSzPts val="1350"/>
              <a:buChar char="•"/>
              <a:defRPr sz="1350"/>
            </a:lvl6pPr>
            <a:lvl7pPr marL="3200400" lvl="6" indent="-314325" algn="l">
              <a:lnSpc>
                <a:spcPct val="90000"/>
              </a:lnSpc>
              <a:spcBef>
                <a:spcPts val="375"/>
              </a:spcBef>
              <a:spcAft>
                <a:spcPts val="0"/>
              </a:spcAft>
              <a:buClr>
                <a:schemeClr val="dk1"/>
              </a:buClr>
              <a:buSzPts val="1350"/>
              <a:buChar char="•"/>
              <a:defRPr sz="1350"/>
            </a:lvl7pPr>
            <a:lvl8pPr marL="3657600" lvl="7" indent="-314325" algn="l">
              <a:lnSpc>
                <a:spcPct val="90000"/>
              </a:lnSpc>
              <a:spcBef>
                <a:spcPts val="375"/>
              </a:spcBef>
              <a:spcAft>
                <a:spcPts val="0"/>
              </a:spcAft>
              <a:buClr>
                <a:schemeClr val="dk1"/>
              </a:buClr>
              <a:buSzPts val="1350"/>
              <a:buChar char="•"/>
              <a:defRPr sz="1350"/>
            </a:lvl8pPr>
            <a:lvl9pPr marL="4114800" lvl="8" indent="-314325" algn="l">
              <a:lnSpc>
                <a:spcPct val="90000"/>
              </a:lnSpc>
              <a:spcBef>
                <a:spcPts val="375"/>
              </a:spcBef>
              <a:spcAft>
                <a:spcPts val="0"/>
              </a:spcAft>
              <a:buClr>
                <a:schemeClr val="dk1"/>
              </a:buClr>
              <a:buSzPts val="1350"/>
              <a:buChar char="•"/>
              <a:defRPr sz="1350"/>
            </a:lvl9pPr>
          </a:lstStyle>
          <a:p>
            <a:endParaRPr/>
          </a:p>
        </p:txBody>
      </p:sp>
      <p:sp>
        <p:nvSpPr>
          <p:cNvPr id="116" name="Google Shape;116;p35"/>
          <p:cNvSpPr txBox="1">
            <a:spLocks noGrp="1"/>
          </p:cNvSpPr>
          <p:nvPr>
            <p:ph type="body" idx="2"/>
          </p:nvPr>
        </p:nvSpPr>
        <p:spPr>
          <a:xfrm>
            <a:off x="4597399" y="1600202"/>
            <a:ext cx="4038600" cy="3352799"/>
          </a:xfrm>
          <a:prstGeom prst="rect">
            <a:avLst/>
          </a:prstGeom>
          <a:noFill/>
          <a:ln>
            <a:noFill/>
          </a:ln>
        </p:spPr>
        <p:txBody>
          <a:bodyPr spcFirstLastPara="1" wrap="square" lIns="91425" tIns="45700" rIns="91425" bIns="45700" anchor="t" anchorCtr="0">
            <a:normAutofit/>
          </a:bodyPr>
          <a:lstStyle>
            <a:lvl1pPr marL="457200" lvl="0" indent="-361950" algn="l">
              <a:lnSpc>
                <a:spcPct val="90000"/>
              </a:lnSpc>
              <a:spcBef>
                <a:spcPts val="750"/>
              </a:spcBef>
              <a:spcAft>
                <a:spcPts val="0"/>
              </a:spcAft>
              <a:buClr>
                <a:schemeClr val="dk1"/>
              </a:buClr>
              <a:buSzPts val="2100"/>
              <a:buChar char="•"/>
              <a:defRPr sz="2100"/>
            </a:lvl1pPr>
            <a:lvl2pPr marL="914400" lvl="1" indent="-342900" algn="l">
              <a:lnSpc>
                <a:spcPct val="90000"/>
              </a:lnSpc>
              <a:spcBef>
                <a:spcPts val="375"/>
              </a:spcBef>
              <a:spcAft>
                <a:spcPts val="0"/>
              </a:spcAft>
              <a:buClr>
                <a:schemeClr val="dk1"/>
              </a:buClr>
              <a:buSzPts val="1800"/>
              <a:buChar char="•"/>
              <a:defRPr sz="1800"/>
            </a:lvl2pPr>
            <a:lvl3pPr marL="1371600" lvl="2" indent="-323850" algn="l">
              <a:lnSpc>
                <a:spcPct val="90000"/>
              </a:lnSpc>
              <a:spcBef>
                <a:spcPts val="375"/>
              </a:spcBef>
              <a:spcAft>
                <a:spcPts val="0"/>
              </a:spcAft>
              <a:buClr>
                <a:schemeClr val="dk1"/>
              </a:buClr>
              <a:buSzPts val="1500"/>
              <a:buChar char="•"/>
              <a:defRPr sz="1500"/>
            </a:lvl3pPr>
            <a:lvl4pPr marL="1828800" lvl="3" indent="-314325" algn="l">
              <a:lnSpc>
                <a:spcPct val="90000"/>
              </a:lnSpc>
              <a:spcBef>
                <a:spcPts val="375"/>
              </a:spcBef>
              <a:spcAft>
                <a:spcPts val="0"/>
              </a:spcAft>
              <a:buClr>
                <a:schemeClr val="dk1"/>
              </a:buClr>
              <a:buSzPts val="1350"/>
              <a:buChar char="•"/>
              <a:defRPr sz="1350"/>
            </a:lvl4pPr>
            <a:lvl5pPr marL="2286000" lvl="4" indent="-314325" algn="l">
              <a:lnSpc>
                <a:spcPct val="90000"/>
              </a:lnSpc>
              <a:spcBef>
                <a:spcPts val="375"/>
              </a:spcBef>
              <a:spcAft>
                <a:spcPts val="0"/>
              </a:spcAft>
              <a:buClr>
                <a:schemeClr val="dk1"/>
              </a:buClr>
              <a:buSzPts val="1350"/>
              <a:buChar char="•"/>
              <a:defRPr sz="1350"/>
            </a:lvl5pPr>
            <a:lvl6pPr marL="2743200" lvl="5" indent="-314325" algn="l">
              <a:lnSpc>
                <a:spcPct val="90000"/>
              </a:lnSpc>
              <a:spcBef>
                <a:spcPts val="375"/>
              </a:spcBef>
              <a:spcAft>
                <a:spcPts val="0"/>
              </a:spcAft>
              <a:buClr>
                <a:schemeClr val="dk1"/>
              </a:buClr>
              <a:buSzPts val="1350"/>
              <a:buChar char="•"/>
              <a:defRPr sz="1350"/>
            </a:lvl6pPr>
            <a:lvl7pPr marL="3200400" lvl="6" indent="-314325" algn="l">
              <a:lnSpc>
                <a:spcPct val="90000"/>
              </a:lnSpc>
              <a:spcBef>
                <a:spcPts val="375"/>
              </a:spcBef>
              <a:spcAft>
                <a:spcPts val="0"/>
              </a:spcAft>
              <a:buClr>
                <a:schemeClr val="dk1"/>
              </a:buClr>
              <a:buSzPts val="1350"/>
              <a:buChar char="•"/>
              <a:defRPr sz="1350"/>
            </a:lvl7pPr>
            <a:lvl8pPr marL="3657600" lvl="7" indent="-314325" algn="l">
              <a:lnSpc>
                <a:spcPct val="90000"/>
              </a:lnSpc>
              <a:spcBef>
                <a:spcPts val="375"/>
              </a:spcBef>
              <a:spcAft>
                <a:spcPts val="0"/>
              </a:spcAft>
              <a:buClr>
                <a:schemeClr val="dk1"/>
              </a:buClr>
              <a:buSzPts val="1350"/>
              <a:buChar char="•"/>
              <a:defRPr sz="1350"/>
            </a:lvl8pPr>
            <a:lvl9pPr marL="4114800" lvl="8" indent="-314325" algn="l">
              <a:lnSpc>
                <a:spcPct val="90000"/>
              </a:lnSpc>
              <a:spcBef>
                <a:spcPts val="375"/>
              </a:spcBef>
              <a:spcAft>
                <a:spcPts val="0"/>
              </a:spcAft>
              <a:buClr>
                <a:schemeClr val="dk1"/>
              </a:buClr>
              <a:buSzPts val="1350"/>
              <a:buChar char="•"/>
              <a:defRPr sz="1350"/>
            </a:lvl9pPr>
          </a:lstStyle>
          <a:p>
            <a:endParaRPr/>
          </a:p>
        </p:txBody>
      </p:sp>
      <p:pic>
        <p:nvPicPr>
          <p:cNvPr id="117" name="Google Shape;117;p35"/>
          <p:cNvPicPr preferRelativeResize="0"/>
          <p:nvPr/>
        </p:nvPicPr>
        <p:blipFill rotWithShape="1">
          <a:blip r:embed="rId2">
            <a:alphaModFix/>
          </a:blip>
          <a:srcRect/>
          <a:stretch/>
        </p:blipFill>
        <p:spPr>
          <a:xfrm>
            <a:off x="48426" y="49986"/>
            <a:ext cx="2667000" cy="1556656"/>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omparison 2" type="twoTxTwoObj">
  <p:cSld name="TWO_OBJECTS_WITH_TEXT">
    <p:spTree>
      <p:nvGrpSpPr>
        <p:cNvPr id="1" name="Shape 118"/>
        <p:cNvGrpSpPr/>
        <p:nvPr/>
      </p:nvGrpSpPr>
      <p:grpSpPr>
        <a:xfrm>
          <a:off x="0" y="0"/>
          <a:ext cx="0" cy="0"/>
          <a:chOff x="0" y="0"/>
          <a:chExt cx="0" cy="0"/>
        </a:xfrm>
      </p:grpSpPr>
      <p:sp>
        <p:nvSpPr>
          <p:cNvPr id="119" name="Google Shape;119;p36"/>
          <p:cNvSpPr txBox="1">
            <a:spLocks noGrp="1"/>
          </p:cNvSpPr>
          <p:nvPr>
            <p:ph type="title"/>
          </p:nvPr>
        </p:nvSpPr>
        <p:spPr>
          <a:xfrm>
            <a:off x="457200" y="250507"/>
            <a:ext cx="8229600" cy="1325563"/>
          </a:xfrm>
          <a:prstGeom prst="rect">
            <a:avLst/>
          </a:prstGeom>
          <a:solidFill>
            <a:srgbClr val="003369"/>
          </a:solid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000"/>
              <a:buFont typeface="Verdana"/>
              <a:buNone/>
              <a:defRPr sz="3000">
                <a:solidFill>
                  <a:schemeClr val="lt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0" name="Google Shape;120;p36"/>
          <p:cNvSpPr txBox="1">
            <a:spLocks noGrp="1"/>
          </p:cNvSpPr>
          <p:nvPr>
            <p:ph type="body" idx="1"/>
          </p:nvPr>
        </p:nvSpPr>
        <p:spPr>
          <a:xfrm>
            <a:off x="912813" y="1666567"/>
            <a:ext cx="3582988" cy="657533"/>
          </a:xfrm>
          <a:prstGeom prst="rect">
            <a:avLst/>
          </a:prstGeom>
          <a:solidFill>
            <a:srgbClr val="003369">
              <a:alpha val="74509"/>
            </a:srgbClr>
          </a:solidFill>
          <a:ln>
            <a:noFill/>
          </a:ln>
        </p:spPr>
        <p:txBody>
          <a:bodyPr spcFirstLastPara="1" wrap="square" lIns="91425" tIns="45700" rIns="91425" bIns="45700" anchor="b" anchorCtr="0">
            <a:noAutofit/>
          </a:bodyPr>
          <a:lstStyle>
            <a:lvl1pPr marL="457200" lvl="0" indent="-228600" algn="l">
              <a:lnSpc>
                <a:spcPct val="90000"/>
              </a:lnSpc>
              <a:spcBef>
                <a:spcPts val="750"/>
              </a:spcBef>
              <a:spcAft>
                <a:spcPts val="0"/>
              </a:spcAft>
              <a:buClr>
                <a:schemeClr val="lt1"/>
              </a:buClr>
              <a:buSzPts val="1575"/>
              <a:buNone/>
              <a:defRPr sz="1575" b="1">
                <a:solidFill>
                  <a:schemeClr val="lt1"/>
                </a:solidFill>
              </a:defRPr>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121" name="Google Shape;121;p36"/>
          <p:cNvSpPr txBox="1">
            <a:spLocks noGrp="1"/>
          </p:cNvSpPr>
          <p:nvPr>
            <p:ph type="body" idx="2"/>
          </p:nvPr>
        </p:nvSpPr>
        <p:spPr>
          <a:xfrm>
            <a:off x="465826" y="2451651"/>
            <a:ext cx="4040188" cy="367451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sz="1800"/>
            </a:lvl1pPr>
            <a:lvl2pPr marL="914400" lvl="1" indent="-323850" algn="l">
              <a:lnSpc>
                <a:spcPct val="90000"/>
              </a:lnSpc>
              <a:spcBef>
                <a:spcPts val="375"/>
              </a:spcBef>
              <a:spcAft>
                <a:spcPts val="0"/>
              </a:spcAft>
              <a:buClr>
                <a:schemeClr val="dk1"/>
              </a:buClr>
              <a:buSzPts val="1500"/>
              <a:buChar char="•"/>
              <a:defRPr sz="1500"/>
            </a:lvl2pPr>
            <a:lvl3pPr marL="1371600" lvl="2" indent="-314325" algn="l">
              <a:lnSpc>
                <a:spcPct val="90000"/>
              </a:lnSpc>
              <a:spcBef>
                <a:spcPts val="375"/>
              </a:spcBef>
              <a:spcAft>
                <a:spcPts val="0"/>
              </a:spcAft>
              <a:buClr>
                <a:schemeClr val="dk1"/>
              </a:buClr>
              <a:buSzPts val="1350"/>
              <a:buChar char="•"/>
              <a:defRPr sz="1350"/>
            </a:lvl3pPr>
            <a:lvl4pPr marL="1828800" lvl="3" indent="-304800" algn="l">
              <a:lnSpc>
                <a:spcPct val="90000"/>
              </a:lnSpc>
              <a:spcBef>
                <a:spcPts val="375"/>
              </a:spcBef>
              <a:spcAft>
                <a:spcPts val="0"/>
              </a:spcAft>
              <a:buClr>
                <a:schemeClr val="dk1"/>
              </a:buClr>
              <a:buSzPts val="1200"/>
              <a:buChar char="•"/>
              <a:defRPr sz="1200"/>
            </a:lvl4pPr>
            <a:lvl5pPr marL="2286000" lvl="4" indent="-304800" algn="l">
              <a:lnSpc>
                <a:spcPct val="90000"/>
              </a:lnSpc>
              <a:spcBef>
                <a:spcPts val="375"/>
              </a:spcBef>
              <a:spcAft>
                <a:spcPts val="0"/>
              </a:spcAft>
              <a:buClr>
                <a:schemeClr val="dk1"/>
              </a:buClr>
              <a:buSzPts val="1200"/>
              <a:buChar char="•"/>
              <a:defRPr sz="1200"/>
            </a:lvl5pPr>
            <a:lvl6pPr marL="2743200" lvl="5" indent="-304800" algn="l">
              <a:lnSpc>
                <a:spcPct val="90000"/>
              </a:lnSpc>
              <a:spcBef>
                <a:spcPts val="375"/>
              </a:spcBef>
              <a:spcAft>
                <a:spcPts val="0"/>
              </a:spcAft>
              <a:buClr>
                <a:schemeClr val="dk1"/>
              </a:buClr>
              <a:buSzPts val="1200"/>
              <a:buChar char="•"/>
              <a:defRPr sz="1200"/>
            </a:lvl6pPr>
            <a:lvl7pPr marL="3200400" lvl="6" indent="-304800" algn="l">
              <a:lnSpc>
                <a:spcPct val="90000"/>
              </a:lnSpc>
              <a:spcBef>
                <a:spcPts val="375"/>
              </a:spcBef>
              <a:spcAft>
                <a:spcPts val="0"/>
              </a:spcAft>
              <a:buClr>
                <a:schemeClr val="dk1"/>
              </a:buClr>
              <a:buSzPts val="1200"/>
              <a:buChar char="•"/>
              <a:defRPr sz="1200"/>
            </a:lvl7pPr>
            <a:lvl8pPr marL="3657600" lvl="7" indent="-304800" algn="l">
              <a:lnSpc>
                <a:spcPct val="90000"/>
              </a:lnSpc>
              <a:spcBef>
                <a:spcPts val="375"/>
              </a:spcBef>
              <a:spcAft>
                <a:spcPts val="0"/>
              </a:spcAft>
              <a:buClr>
                <a:schemeClr val="dk1"/>
              </a:buClr>
              <a:buSzPts val="1200"/>
              <a:buChar char="•"/>
              <a:defRPr sz="1200"/>
            </a:lvl8pPr>
            <a:lvl9pPr marL="4114800" lvl="8" indent="-304800" algn="l">
              <a:lnSpc>
                <a:spcPct val="90000"/>
              </a:lnSpc>
              <a:spcBef>
                <a:spcPts val="375"/>
              </a:spcBef>
              <a:spcAft>
                <a:spcPts val="0"/>
              </a:spcAft>
              <a:buClr>
                <a:schemeClr val="dk1"/>
              </a:buClr>
              <a:buSzPts val="1200"/>
              <a:buChar char="•"/>
              <a:defRPr sz="1200"/>
            </a:lvl9pPr>
          </a:lstStyle>
          <a:p>
            <a:endParaRPr/>
          </a:p>
        </p:txBody>
      </p:sp>
      <p:sp>
        <p:nvSpPr>
          <p:cNvPr id="122" name="Google Shape;122;p36"/>
          <p:cNvSpPr txBox="1">
            <a:spLocks noGrp="1"/>
          </p:cNvSpPr>
          <p:nvPr>
            <p:ph type="body" idx="3"/>
          </p:nvPr>
        </p:nvSpPr>
        <p:spPr>
          <a:xfrm>
            <a:off x="5105400" y="1673500"/>
            <a:ext cx="3581400" cy="639762"/>
          </a:xfrm>
          <a:prstGeom prst="rect">
            <a:avLst/>
          </a:prstGeom>
          <a:solidFill>
            <a:srgbClr val="003369">
              <a:alpha val="74509"/>
            </a:srgbClr>
          </a:solid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lt1"/>
              </a:buClr>
              <a:buSzPts val="1575"/>
              <a:buNone/>
              <a:defRPr sz="1575" b="1">
                <a:solidFill>
                  <a:schemeClr val="lt1"/>
                </a:solidFill>
              </a:defRPr>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123" name="Google Shape;123;p36"/>
          <p:cNvSpPr txBox="1">
            <a:spLocks noGrp="1"/>
          </p:cNvSpPr>
          <p:nvPr>
            <p:ph type="body" idx="4"/>
          </p:nvPr>
        </p:nvSpPr>
        <p:spPr>
          <a:xfrm>
            <a:off x="4648200" y="2451651"/>
            <a:ext cx="4038600" cy="367451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sz="1800"/>
            </a:lvl1pPr>
            <a:lvl2pPr marL="914400" lvl="1" indent="-323850" algn="l">
              <a:lnSpc>
                <a:spcPct val="90000"/>
              </a:lnSpc>
              <a:spcBef>
                <a:spcPts val="375"/>
              </a:spcBef>
              <a:spcAft>
                <a:spcPts val="0"/>
              </a:spcAft>
              <a:buClr>
                <a:schemeClr val="dk1"/>
              </a:buClr>
              <a:buSzPts val="1500"/>
              <a:buChar char="•"/>
              <a:defRPr sz="1500"/>
            </a:lvl2pPr>
            <a:lvl3pPr marL="1371600" lvl="2" indent="-314325" algn="l">
              <a:lnSpc>
                <a:spcPct val="90000"/>
              </a:lnSpc>
              <a:spcBef>
                <a:spcPts val="375"/>
              </a:spcBef>
              <a:spcAft>
                <a:spcPts val="0"/>
              </a:spcAft>
              <a:buClr>
                <a:schemeClr val="dk1"/>
              </a:buClr>
              <a:buSzPts val="1350"/>
              <a:buChar char="•"/>
              <a:defRPr sz="1350"/>
            </a:lvl3pPr>
            <a:lvl4pPr marL="1828800" lvl="3" indent="-304800" algn="l">
              <a:lnSpc>
                <a:spcPct val="90000"/>
              </a:lnSpc>
              <a:spcBef>
                <a:spcPts val="375"/>
              </a:spcBef>
              <a:spcAft>
                <a:spcPts val="0"/>
              </a:spcAft>
              <a:buClr>
                <a:schemeClr val="dk1"/>
              </a:buClr>
              <a:buSzPts val="1200"/>
              <a:buChar char="•"/>
              <a:defRPr sz="1200"/>
            </a:lvl4pPr>
            <a:lvl5pPr marL="2286000" lvl="4" indent="-304800" algn="l">
              <a:lnSpc>
                <a:spcPct val="90000"/>
              </a:lnSpc>
              <a:spcBef>
                <a:spcPts val="375"/>
              </a:spcBef>
              <a:spcAft>
                <a:spcPts val="0"/>
              </a:spcAft>
              <a:buClr>
                <a:schemeClr val="dk1"/>
              </a:buClr>
              <a:buSzPts val="1200"/>
              <a:buChar char="•"/>
              <a:defRPr sz="1200"/>
            </a:lvl5pPr>
            <a:lvl6pPr marL="2743200" lvl="5" indent="-304800" algn="l">
              <a:lnSpc>
                <a:spcPct val="90000"/>
              </a:lnSpc>
              <a:spcBef>
                <a:spcPts val="375"/>
              </a:spcBef>
              <a:spcAft>
                <a:spcPts val="0"/>
              </a:spcAft>
              <a:buClr>
                <a:schemeClr val="dk1"/>
              </a:buClr>
              <a:buSzPts val="1200"/>
              <a:buChar char="•"/>
              <a:defRPr sz="1200"/>
            </a:lvl6pPr>
            <a:lvl7pPr marL="3200400" lvl="6" indent="-304800" algn="l">
              <a:lnSpc>
                <a:spcPct val="90000"/>
              </a:lnSpc>
              <a:spcBef>
                <a:spcPts val="375"/>
              </a:spcBef>
              <a:spcAft>
                <a:spcPts val="0"/>
              </a:spcAft>
              <a:buClr>
                <a:schemeClr val="dk1"/>
              </a:buClr>
              <a:buSzPts val="1200"/>
              <a:buChar char="•"/>
              <a:defRPr sz="1200"/>
            </a:lvl7pPr>
            <a:lvl8pPr marL="3657600" lvl="7" indent="-304800" algn="l">
              <a:lnSpc>
                <a:spcPct val="90000"/>
              </a:lnSpc>
              <a:spcBef>
                <a:spcPts val="375"/>
              </a:spcBef>
              <a:spcAft>
                <a:spcPts val="0"/>
              </a:spcAft>
              <a:buClr>
                <a:schemeClr val="dk1"/>
              </a:buClr>
              <a:buSzPts val="1200"/>
              <a:buChar char="•"/>
              <a:defRPr sz="1200"/>
            </a:lvl8pPr>
            <a:lvl9pPr marL="4114800" lvl="8" indent="-304800" algn="l">
              <a:lnSpc>
                <a:spcPct val="90000"/>
              </a:lnSpc>
              <a:spcBef>
                <a:spcPts val="375"/>
              </a:spcBef>
              <a:spcAft>
                <a:spcPts val="0"/>
              </a:spcAft>
              <a:buClr>
                <a:schemeClr val="dk1"/>
              </a:buClr>
              <a:buSzPts val="1200"/>
              <a:buChar char="•"/>
              <a:defRPr sz="1200"/>
            </a:lvl9pPr>
          </a:lstStyle>
          <a:p>
            <a:endParaRPr/>
          </a:p>
        </p:txBody>
      </p:sp>
      <p:sp>
        <p:nvSpPr>
          <p:cNvPr id="124" name="Google Shape;124;p36"/>
          <p:cNvSpPr/>
          <p:nvPr/>
        </p:nvSpPr>
        <p:spPr>
          <a:xfrm>
            <a:off x="457200" y="1672590"/>
            <a:ext cx="457200" cy="651510"/>
          </a:xfrm>
          <a:prstGeom prst="rect">
            <a:avLst/>
          </a:prstGeom>
          <a:solidFill>
            <a:srgbClr val="D8DD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en-US" sz="1050" b="0" i="0" u="none" strike="noStrike" cap="none">
                <a:solidFill>
                  <a:schemeClr val="lt1"/>
                </a:solidFill>
                <a:latin typeface="Arial"/>
                <a:ea typeface="Arial"/>
                <a:cs typeface="Arial"/>
                <a:sym typeface="Arial"/>
              </a:rPr>
              <a:t> </a:t>
            </a:r>
            <a:endParaRPr sz="1050" b="0" i="0" u="none" strike="noStrike" cap="none">
              <a:solidFill>
                <a:schemeClr val="lt1"/>
              </a:solidFill>
              <a:latin typeface="Arial"/>
              <a:ea typeface="Arial"/>
              <a:cs typeface="Arial"/>
              <a:sym typeface="Arial"/>
            </a:endParaRPr>
          </a:p>
        </p:txBody>
      </p:sp>
      <p:sp>
        <p:nvSpPr>
          <p:cNvPr id="125" name="Google Shape;125;p36"/>
          <p:cNvSpPr/>
          <p:nvPr/>
        </p:nvSpPr>
        <p:spPr>
          <a:xfrm>
            <a:off x="4648200" y="1666568"/>
            <a:ext cx="457200" cy="646695"/>
          </a:xfrm>
          <a:prstGeom prst="rect">
            <a:avLst/>
          </a:prstGeom>
          <a:solidFill>
            <a:srgbClr val="D8DDE5">
              <a:alpha val="4941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pic>
        <p:nvPicPr>
          <p:cNvPr id="126" name="Google Shape;126;p36"/>
          <p:cNvPicPr preferRelativeResize="0"/>
          <p:nvPr/>
        </p:nvPicPr>
        <p:blipFill rotWithShape="1">
          <a:blip r:embed="rId2">
            <a:alphaModFix/>
          </a:blip>
          <a:srcRect/>
          <a:stretch/>
        </p:blipFill>
        <p:spPr>
          <a:xfrm>
            <a:off x="7467601" y="5947878"/>
            <a:ext cx="1559301" cy="910122"/>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omparison 2 NL">
  <p:cSld name="Comparison 2 NL">
    <p:spTree>
      <p:nvGrpSpPr>
        <p:cNvPr id="1" name="Shape 127"/>
        <p:cNvGrpSpPr/>
        <p:nvPr/>
      </p:nvGrpSpPr>
      <p:grpSpPr>
        <a:xfrm>
          <a:off x="0" y="0"/>
          <a:ext cx="0" cy="0"/>
          <a:chOff x="0" y="0"/>
          <a:chExt cx="0" cy="0"/>
        </a:xfrm>
      </p:grpSpPr>
      <p:sp>
        <p:nvSpPr>
          <p:cNvPr id="128" name="Google Shape;128;p41"/>
          <p:cNvSpPr txBox="1">
            <a:spLocks noGrp="1"/>
          </p:cNvSpPr>
          <p:nvPr>
            <p:ph type="title"/>
          </p:nvPr>
        </p:nvSpPr>
        <p:spPr>
          <a:xfrm>
            <a:off x="457200" y="250507"/>
            <a:ext cx="8229600" cy="1325563"/>
          </a:xfrm>
          <a:prstGeom prst="rect">
            <a:avLst/>
          </a:prstGeom>
          <a:solidFill>
            <a:srgbClr val="003369"/>
          </a:solid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000"/>
              <a:buFont typeface="Verdana"/>
              <a:buNone/>
              <a:defRPr sz="3000">
                <a:solidFill>
                  <a:schemeClr val="lt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9" name="Google Shape;129;p41"/>
          <p:cNvSpPr txBox="1">
            <a:spLocks noGrp="1"/>
          </p:cNvSpPr>
          <p:nvPr>
            <p:ph type="body" idx="1"/>
          </p:nvPr>
        </p:nvSpPr>
        <p:spPr>
          <a:xfrm>
            <a:off x="912813" y="1666567"/>
            <a:ext cx="3582988" cy="657533"/>
          </a:xfrm>
          <a:prstGeom prst="rect">
            <a:avLst/>
          </a:prstGeom>
          <a:solidFill>
            <a:srgbClr val="003369">
              <a:alpha val="74509"/>
            </a:srgbClr>
          </a:solidFill>
          <a:ln>
            <a:noFill/>
          </a:ln>
        </p:spPr>
        <p:txBody>
          <a:bodyPr spcFirstLastPara="1" wrap="square" lIns="91425" tIns="45700" rIns="91425" bIns="45700" anchor="b" anchorCtr="0">
            <a:noAutofit/>
          </a:bodyPr>
          <a:lstStyle>
            <a:lvl1pPr marL="457200" lvl="0" indent="-228600" algn="l">
              <a:lnSpc>
                <a:spcPct val="90000"/>
              </a:lnSpc>
              <a:spcBef>
                <a:spcPts val="750"/>
              </a:spcBef>
              <a:spcAft>
                <a:spcPts val="0"/>
              </a:spcAft>
              <a:buClr>
                <a:schemeClr val="lt1"/>
              </a:buClr>
              <a:buSzPts val="1575"/>
              <a:buNone/>
              <a:defRPr sz="1575" b="1">
                <a:solidFill>
                  <a:schemeClr val="lt1"/>
                </a:solidFill>
              </a:defRPr>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130" name="Google Shape;130;p41"/>
          <p:cNvSpPr txBox="1">
            <a:spLocks noGrp="1"/>
          </p:cNvSpPr>
          <p:nvPr>
            <p:ph type="body" idx="2"/>
          </p:nvPr>
        </p:nvSpPr>
        <p:spPr>
          <a:xfrm>
            <a:off x="465826" y="2451651"/>
            <a:ext cx="4040188" cy="367451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sz="1800"/>
            </a:lvl1pPr>
            <a:lvl2pPr marL="914400" lvl="1" indent="-323850" algn="l">
              <a:lnSpc>
                <a:spcPct val="90000"/>
              </a:lnSpc>
              <a:spcBef>
                <a:spcPts val="375"/>
              </a:spcBef>
              <a:spcAft>
                <a:spcPts val="0"/>
              </a:spcAft>
              <a:buClr>
                <a:schemeClr val="dk1"/>
              </a:buClr>
              <a:buSzPts val="1500"/>
              <a:buChar char="•"/>
              <a:defRPr sz="1500"/>
            </a:lvl2pPr>
            <a:lvl3pPr marL="1371600" lvl="2" indent="-314325" algn="l">
              <a:lnSpc>
                <a:spcPct val="90000"/>
              </a:lnSpc>
              <a:spcBef>
                <a:spcPts val="375"/>
              </a:spcBef>
              <a:spcAft>
                <a:spcPts val="0"/>
              </a:spcAft>
              <a:buClr>
                <a:schemeClr val="dk1"/>
              </a:buClr>
              <a:buSzPts val="1350"/>
              <a:buChar char="•"/>
              <a:defRPr sz="1350"/>
            </a:lvl3pPr>
            <a:lvl4pPr marL="1828800" lvl="3" indent="-304800" algn="l">
              <a:lnSpc>
                <a:spcPct val="90000"/>
              </a:lnSpc>
              <a:spcBef>
                <a:spcPts val="375"/>
              </a:spcBef>
              <a:spcAft>
                <a:spcPts val="0"/>
              </a:spcAft>
              <a:buClr>
                <a:schemeClr val="dk1"/>
              </a:buClr>
              <a:buSzPts val="1200"/>
              <a:buChar char="•"/>
              <a:defRPr sz="1200"/>
            </a:lvl4pPr>
            <a:lvl5pPr marL="2286000" lvl="4" indent="-304800" algn="l">
              <a:lnSpc>
                <a:spcPct val="90000"/>
              </a:lnSpc>
              <a:spcBef>
                <a:spcPts val="375"/>
              </a:spcBef>
              <a:spcAft>
                <a:spcPts val="0"/>
              </a:spcAft>
              <a:buClr>
                <a:schemeClr val="dk1"/>
              </a:buClr>
              <a:buSzPts val="1200"/>
              <a:buChar char="•"/>
              <a:defRPr sz="1200"/>
            </a:lvl5pPr>
            <a:lvl6pPr marL="2743200" lvl="5" indent="-304800" algn="l">
              <a:lnSpc>
                <a:spcPct val="90000"/>
              </a:lnSpc>
              <a:spcBef>
                <a:spcPts val="375"/>
              </a:spcBef>
              <a:spcAft>
                <a:spcPts val="0"/>
              </a:spcAft>
              <a:buClr>
                <a:schemeClr val="dk1"/>
              </a:buClr>
              <a:buSzPts val="1200"/>
              <a:buChar char="•"/>
              <a:defRPr sz="1200"/>
            </a:lvl6pPr>
            <a:lvl7pPr marL="3200400" lvl="6" indent="-304800" algn="l">
              <a:lnSpc>
                <a:spcPct val="90000"/>
              </a:lnSpc>
              <a:spcBef>
                <a:spcPts val="375"/>
              </a:spcBef>
              <a:spcAft>
                <a:spcPts val="0"/>
              </a:spcAft>
              <a:buClr>
                <a:schemeClr val="dk1"/>
              </a:buClr>
              <a:buSzPts val="1200"/>
              <a:buChar char="•"/>
              <a:defRPr sz="1200"/>
            </a:lvl7pPr>
            <a:lvl8pPr marL="3657600" lvl="7" indent="-304800" algn="l">
              <a:lnSpc>
                <a:spcPct val="90000"/>
              </a:lnSpc>
              <a:spcBef>
                <a:spcPts val="375"/>
              </a:spcBef>
              <a:spcAft>
                <a:spcPts val="0"/>
              </a:spcAft>
              <a:buClr>
                <a:schemeClr val="dk1"/>
              </a:buClr>
              <a:buSzPts val="1200"/>
              <a:buChar char="•"/>
              <a:defRPr sz="1200"/>
            </a:lvl8pPr>
            <a:lvl9pPr marL="4114800" lvl="8" indent="-304800" algn="l">
              <a:lnSpc>
                <a:spcPct val="90000"/>
              </a:lnSpc>
              <a:spcBef>
                <a:spcPts val="375"/>
              </a:spcBef>
              <a:spcAft>
                <a:spcPts val="0"/>
              </a:spcAft>
              <a:buClr>
                <a:schemeClr val="dk1"/>
              </a:buClr>
              <a:buSzPts val="1200"/>
              <a:buChar char="•"/>
              <a:defRPr sz="1200"/>
            </a:lvl9pPr>
          </a:lstStyle>
          <a:p>
            <a:endParaRPr/>
          </a:p>
        </p:txBody>
      </p:sp>
      <p:sp>
        <p:nvSpPr>
          <p:cNvPr id="131" name="Google Shape;131;p41"/>
          <p:cNvSpPr txBox="1">
            <a:spLocks noGrp="1"/>
          </p:cNvSpPr>
          <p:nvPr>
            <p:ph type="body" idx="3"/>
          </p:nvPr>
        </p:nvSpPr>
        <p:spPr>
          <a:xfrm>
            <a:off x="5105400" y="1673500"/>
            <a:ext cx="3581400" cy="639762"/>
          </a:xfrm>
          <a:prstGeom prst="rect">
            <a:avLst/>
          </a:prstGeom>
          <a:solidFill>
            <a:srgbClr val="003369">
              <a:alpha val="74509"/>
            </a:srgbClr>
          </a:solid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lt1"/>
              </a:buClr>
              <a:buSzPts val="1575"/>
              <a:buNone/>
              <a:defRPr sz="1575" b="1">
                <a:solidFill>
                  <a:schemeClr val="lt1"/>
                </a:solidFill>
              </a:defRPr>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132" name="Google Shape;132;p41"/>
          <p:cNvSpPr txBox="1">
            <a:spLocks noGrp="1"/>
          </p:cNvSpPr>
          <p:nvPr>
            <p:ph type="body" idx="4"/>
          </p:nvPr>
        </p:nvSpPr>
        <p:spPr>
          <a:xfrm>
            <a:off x="4648200" y="2451651"/>
            <a:ext cx="4038600" cy="367451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sz="1800"/>
            </a:lvl1pPr>
            <a:lvl2pPr marL="914400" lvl="1" indent="-323850" algn="l">
              <a:lnSpc>
                <a:spcPct val="90000"/>
              </a:lnSpc>
              <a:spcBef>
                <a:spcPts val="375"/>
              </a:spcBef>
              <a:spcAft>
                <a:spcPts val="0"/>
              </a:spcAft>
              <a:buClr>
                <a:schemeClr val="dk1"/>
              </a:buClr>
              <a:buSzPts val="1500"/>
              <a:buChar char="•"/>
              <a:defRPr sz="1500"/>
            </a:lvl2pPr>
            <a:lvl3pPr marL="1371600" lvl="2" indent="-314325" algn="l">
              <a:lnSpc>
                <a:spcPct val="90000"/>
              </a:lnSpc>
              <a:spcBef>
                <a:spcPts val="375"/>
              </a:spcBef>
              <a:spcAft>
                <a:spcPts val="0"/>
              </a:spcAft>
              <a:buClr>
                <a:schemeClr val="dk1"/>
              </a:buClr>
              <a:buSzPts val="1350"/>
              <a:buChar char="•"/>
              <a:defRPr sz="1350"/>
            </a:lvl3pPr>
            <a:lvl4pPr marL="1828800" lvl="3" indent="-304800" algn="l">
              <a:lnSpc>
                <a:spcPct val="90000"/>
              </a:lnSpc>
              <a:spcBef>
                <a:spcPts val="375"/>
              </a:spcBef>
              <a:spcAft>
                <a:spcPts val="0"/>
              </a:spcAft>
              <a:buClr>
                <a:schemeClr val="dk1"/>
              </a:buClr>
              <a:buSzPts val="1200"/>
              <a:buChar char="•"/>
              <a:defRPr sz="1200"/>
            </a:lvl4pPr>
            <a:lvl5pPr marL="2286000" lvl="4" indent="-304800" algn="l">
              <a:lnSpc>
                <a:spcPct val="90000"/>
              </a:lnSpc>
              <a:spcBef>
                <a:spcPts val="375"/>
              </a:spcBef>
              <a:spcAft>
                <a:spcPts val="0"/>
              </a:spcAft>
              <a:buClr>
                <a:schemeClr val="dk1"/>
              </a:buClr>
              <a:buSzPts val="1200"/>
              <a:buChar char="•"/>
              <a:defRPr sz="1200"/>
            </a:lvl5pPr>
            <a:lvl6pPr marL="2743200" lvl="5" indent="-304800" algn="l">
              <a:lnSpc>
                <a:spcPct val="90000"/>
              </a:lnSpc>
              <a:spcBef>
                <a:spcPts val="375"/>
              </a:spcBef>
              <a:spcAft>
                <a:spcPts val="0"/>
              </a:spcAft>
              <a:buClr>
                <a:schemeClr val="dk1"/>
              </a:buClr>
              <a:buSzPts val="1200"/>
              <a:buChar char="•"/>
              <a:defRPr sz="1200"/>
            </a:lvl6pPr>
            <a:lvl7pPr marL="3200400" lvl="6" indent="-304800" algn="l">
              <a:lnSpc>
                <a:spcPct val="90000"/>
              </a:lnSpc>
              <a:spcBef>
                <a:spcPts val="375"/>
              </a:spcBef>
              <a:spcAft>
                <a:spcPts val="0"/>
              </a:spcAft>
              <a:buClr>
                <a:schemeClr val="dk1"/>
              </a:buClr>
              <a:buSzPts val="1200"/>
              <a:buChar char="•"/>
              <a:defRPr sz="1200"/>
            </a:lvl7pPr>
            <a:lvl8pPr marL="3657600" lvl="7" indent="-304800" algn="l">
              <a:lnSpc>
                <a:spcPct val="90000"/>
              </a:lnSpc>
              <a:spcBef>
                <a:spcPts val="375"/>
              </a:spcBef>
              <a:spcAft>
                <a:spcPts val="0"/>
              </a:spcAft>
              <a:buClr>
                <a:schemeClr val="dk1"/>
              </a:buClr>
              <a:buSzPts val="1200"/>
              <a:buChar char="•"/>
              <a:defRPr sz="1200"/>
            </a:lvl8pPr>
            <a:lvl9pPr marL="4114800" lvl="8" indent="-304800" algn="l">
              <a:lnSpc>
                <a:spcPct val="90000"/>
              </a:lnSpc>
              <a:spcBef>
                <a:spcPts val="375"/>
              </a:spcBef>
              <a:spcAft>
                <a:spcPts val="0"/>
              </a:spcAft>
              <a:buClr>
                <a:schemeClr val="dk1"/>
              </a:buClr>
              <a:buSzPts val="1200"/>
              <a:buChar char="•"/>
              <a:defRPr sz="1200"/>
            </a:lvl9pPr>
          </a:lstStyle>
          <a:p>
            <a:endParaRPr/>
          </a:p>
        </p:txBody>
      </p:sp>
      <p:sp>
        <p:nvSpPr>
          <p:cNvPr id="133" name="Google Shape;133;p41"/>
          <p:cNvSpPr/>
          <p:nvPr/>
        </p:nvSpPr>
        <p:spPr>
          <a:xfrm>
            <a:off x="457200" y="1672590"/>
            <a:ext cx="457200" cy="651510"/>
          </a:xfrm>
          <a:prstGeom prst="rect">
            <a:avLst/>
          </a:prstGeom>
          <a:solidFill>
            <a:srgbClr val="D8DD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en-US" sz="1050" b="0" i="0" u="none" strike="noStrike" cap="none">
                <a:solidFill>
                  <a:schemeClr val="lt1"/>
                </a:solidFill>
                <a:latin typeface="Arial"/>
                <a:ea typeface="Arial"/>
                <a:cs typeface="Arial"/>
                <a:sym typeface="Arial"/>
              </a:rPr>
              <a:t> </a:t>
            </a:r>
            <a:endParaRPr sz="1050" b="0" i="0" u="none" strike="noStrike" cap="none">
              <a:solidFill>
                <a:schemeClr val="lt1"/>
              </a:solidFill>
              <a:latin typeface="Arial"/>
              <a:ea typeface="Arial"/>
              <a:cs typeface="Arial"/>
              <a:sym typeface="Arial"/>
            </a:endParaRPr>
          </a:p>
        </p:txBody>
      </p:sp>
      <p:sp>
        <p:nvSpPr>
          <p:cNvPr id="134" name="Google Shape;134;p41"/>
          <p:cNvSpPr/>
          <p:nvPr/>
        </p:nvSpPr>
        <p:spPr>
          <a:xfrm>
            <a:off x="4648200" y="1666568"/>
            <a:ext cx="457200" cy="646695"/>
          </a:xfrm>
          <a:prstGeom prst="rect">
            <a:avLst/>
          </a:prstGeom>
          <a:solidFill>
            <a:srgbClr val="D8DDE5">
              <a:alpha val="4941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5"/>
        <p:cNvGrpSpPr/>
        <p:nvPr/>
      </p:nvGrpSpPr>
      <p:grpSpPr>
        <a:xfrm>
          <a:off x="0" y="0"/>
          <a:ext cx="0" cy="0"/>
          <a:chOff x="0" y="0"/>
          <a:chExt cx="0" cy="0"/>
        </a:xfrm>
      </p:grpSpPr>
      <p:sp>
        <p:nvSpPr>
          <p:cNvPr id="136" name="Google Shape;136;p42"/>
          <p:cNvSpPr txBox="1">
            <a:spLocks noGrp="1"/>
          </p:cNvSpPr>
          <p:nvPr>
            <p:ph type="title"/>
          </p:nvPr>
        </p:nvSpPr>
        <p:spPr>
          <a:xfrm>
            <a:off x="914401" y="273050"/>
            <a:ext cx="2551113" cy="1162050"/>
          </a:xfrm>
          <a:prstGeom prst="rect">
            <a:avLst/>
          </a:prstGeom>
          <a:solidFill>
            <a:schemeClr val="lt1"/>
          </a:solid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500"/>
              <a:buFont typeface="Calibri"/>
              <a:buNone/>
              <a:defRPr sz="15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7" name="Google Shape;137;p42"/>
          <p:cNvSpPr txBox="1">
            <a:spLocks noGrp="1"/>
          </p:cNvSpPr>
          <p:nvPr>
            <p:ph type="body" idx="1"/>
          </p:nvPr>
        </p:nvSpPr>
        <p:spPr>
          <a:xfrm>
            <a:off x="3575050" y="273051"/>
            <a:ext cx="5111750" cy="5674828"/>
          </a:xfrm>
          <a:prstGeom prst="rect">
            <a:avLst/>
          </a:prstGeom>
          <a:solidFill>
            <a:schemeClr val="lt1"/>
          </a:solidFill>
          <a:ln w="38100" cap="flat" cmpd="sng">
            <a:solidFill>
              <a:srgbClr val="003369"/>
            </a:solidFill>
            <a:prstDash val="dash"/>
            <a:round/>
            <a:headEnd type="none" w="sm" len="sm"/>
            <a:tailEnd type="none" w="sm" len="sm"/>
          </a:ln>
        </p:spPr>
        <p:txBody>
          <a:bodyPr spcFirstLastPara="1" wrap="square" lIns="91425" tIns="45700" rIns="91425" bIns="45700" anchor="t" anchorCtr="0">
            <a:normAutofit/>
          </a:bodyPr>
          <a:lstStyle>
            <a:lvl1pPr marL="457200" lvl="0" indent="-381000" algn="l">
              <a:lnSpc>
                <a:spcPct val="90000"/>
              </a:lnSpc>
              <a:spcBef>
                <a:spcPts val="750"/>
              </a:spcBef>
              <a:spcAft>
                <a:spcPts val="0"/>
              </a:spcAft>
              <a:buClr>
                <a:schemeClr val="dk1"/>
              </a:buClr>
              <a:buSzPts val="2400"/>
              <a:buChar char="•"/>
              <a:defRPr sz="2400"/>
            </a:lvl1pPr>
            <a:lvl2pPr marL="914400" lvl="1" indent="-361950" algn="l">
              <a:lnSpc>
                <a:spcPct val="90000"/>
              </a:lnSpc>
              <a:spcBef>
                <a:spcPts val="375"/>
              </a:spcBef>
              <a:spcAft>
                <a:spcPts val="0"/>
              </a:spcAft>
              <a:buClr>
                <a:schemeClr val="dk1"/>
              </a:buClr>
              <a:buSzPts val="2100"/>
              <a:buChar char="•"/>
              <a:defRPr sz="2100"/>
            </a:lvl2pPr>
            <a:lvl3pPr marL="1371600" lvl="2" indent="-342900" algn="l">
              <a:lnSpc>
                <a:spcPct val="90000"/>
              </a:lnSpc>
              <a:spcBef>
                <a:spcPts val="375"/>
              </a:spcBef>
              <a:spcAft>
                <a:spcPts val="0"/>
              </a:spcAft>
              <a:buClr>
                <a:schemeClr val="dk1"/>
              </a:buClr>
              <a:buSzPts val="1800"/>
              <a:buChar char="•"/>
              <a:defRPr sz="1800"/>
            </a:lvl3pPr>
            <a:lvl4pPr marL="1828800" lvl="3" indent="-323850" algn="l">
              <a:lnSpc>
                <a:spcPct val="90000"/>
              </a:lnSpc>
              <a:spcBef>
                <a:spcPts val="375"/>
              </a:spcBef>
              <a:spcAft>
                <a:spcPts val="0"/>
              </a:spcAft>
              <a:buClr>
                <a:schemeClr val="dk1"/>
              </a:buClr>
              <a:buSzPts val="1500"/>
              <a:buChar char="•"/>
              <a:defRPr sz="1500"/>
            </a:lvl4pPr>
            <a:lvl5pPr marL="2286000" lvl="4" indent="-323850" algn="l">
              <a:lnSpc>
                <a:spcPct val="90000"/>
              </a:lnSpc>
              <a:spcBef>
                <a:spcPts val="375"/>
              </a:spcBef>
              <a:spcAft>
                <a:spcPts val="0"/>
              </a:spcAft>
              <a:buClr>
                <a:schemeClr val="dk1"/>
              </a:buClr>
              <a:buSzPts val="1500"/>
              <a:buChar char="•"/>
              <a:defRPr sz="1500"/>
            </a:lvl5pPr>
            <a:lvl6pPr marL="2743200" lvl="5" indent="-323850" algn="l">
              <a:lnSpc>
                <a:spcPct val="90000"/>
              </a:lnSpc>
              <a:spcBef>
                <a:spcPts val="375"/>
              </a:spcBef>
              <a:spcAft>
                <a:spcPts val="0"/>
              </a:spcAft>
              <a:buClr>
                <a:schemeClr val="dk1"/>
              </a:buClr>
              <a:buSzPts val="1500"/>
              <a:buChar char="•"/>
              <a:defRPr sz="1500"/>
            </a:lvl6pPr>
            <a:lvl7pPr marL="3200400" lvl="6" indent="-323850" algn="l">
              <a:lnSpc>
                <a:spcPct val="90000"/>
              </a:lnSpc>
              <a:spcBef>
                <a:spcPts val="375"/>
              </a:spcBef>
              <a:spcAft>
                <a:spcPts val="0"/>
              </a:spcAft>
              <a:buClr>
                <a:schemeClr val="dk1"/>
              </a:buClr>
              <a:buSzPts val="1500"/>
              <a:buChar char="•"/>
              <a:defRPr sz="1500"/>
            </a:lvl7pPr>
            <a:lvl8pPr marL="3657600" lvl="7" indent="-323850" algn="l">
              <a:lnSpc>
                <a:spcPct val="90000"/>
              </a:lnSpc>
              <a:spcBef>
                <a:spcPts val="375"/>
              </a:spcBef>
              <a:spcAft>
                <a:spcPts val="0"/>
              </a:spcAft>
              <a:buClr>
                <a:schemeClr val="dk1"/>
              </a:buClr>
              <a:buSzPts val="1500"/>
              <a:buChar char="•"/>
              <a:defRPr sz="1500"/>
            </a:lvl8pPr>
            <a:lvl9pPr marL="4114800" lvl="8" indent="-323850" algn="l">
              <a:lnSpc>
                <a:spcPct val="90000"/>
              </a:lnSpc>
              <a:spcBef>
                <a:spcPts val="375"/>
              </a:spcBef>
              <a:spcAft>
                <a:spcPts val="0"/>
              </a:spcAft>
              <a:buClr>
                <a:schemeClr val="dk1"/>
              </a:buClr>
              <a:buSzPts val="1500"/>
              <a:buChar char="•"/>
              <a:defRPr sz="1500"/>
            </a:lvl9pPr>
          </a:lstStyle>
          <a:p>
            <a:endParaRPr/>
          </a:p>
        </p:txBody>
      </p:sp>
      <p:sp>
        <p:nvSpPr>
          <p:cNvPr id="138" name="Google Shape;138;p42"/>
          <p:cNvSpPr txBox="1">
            <a:spLocks noGrp="1"/>
          </p:cNvSpPr>
          <p:nvPr>
            <p:ph type="body" idx="2"/>
          </p:nvPr>
        </p:nvSpPr>
        <p:spPr>
          <a:xfrm>
            <a:off x="457201" y="1435101"/>
            <a:ext cx="3008313" cy="4512778"/>
          </a:xfrm>
          <a:prstGeom prst="rect">
            <a:avLst/>
          </a:prstGeom>
          <a:solidFill>
            <a:srgbClr val="003369">
              <a:alpha val="74509"/>
            </a:srgbClr>
          </a:solid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lt1"/>
              </a:buClr>
              <a:buSzPts val="1800"/>
              <a:buNone/>
              <a:defRPr sz="1800">
                <a:solidFill>
                  <a:schemeClr val="lt1"/>
                </a:solidFill>
              </a:defRPr>
            </a:lvl1pPr>
            <a:lvl2pPr marL="914400" lvl="1" indent="-228600" algn="l">
              <a:lnSpc>
                <a:spcPct val="90000"/>
              </a:lnSpc>
              <a:spcBef>
                <a:spcPts val="375"/>
              </a:spcBef>
              <a:spcAft>
                <a:spcPts val="0"/>
              </a:spcAft>
              <a:buClr>
                <a:schemeClr val="dk1"/>
              </a:buClr>
              <a:buSzPts val="900"/>
              <a:buNone/>
              <a:defRPr sz="900"/>
            </a:lvl2pPr>
            <a:lvl3pPr marL="1371600" lvl="2" indent="-228600" algn="l">
              <a:lnSpc>
                <a:spcPct val="90000"/>
              </a:lnSpc>
              <a:spcBef>
                <a:spcPts val="375"/>
              </a:spcBef>
              <a:spcAft>
                <a:spcPts val="0"/>
              </a:spcAft>
              <a:buClr>
                <a:schemeClr val="dk1"/>
              </a:buClr>
              <a:buSzPts val="750"/>
              <a:buNone/>
              <a:defRPr sz="750"/>
            </a:lvl3pPr>
            <a:lvl4pPr marL="1828800" lvl="3" indent="-228600" algn="l">
              <a:lnSpc>
                <a:spcPct val="90000"/>
              </a:lnSpc>
              <a:spcBef>
                <a:spcPts val="375"/>
              </a:spcBef>
              <a:spcAft>
                <a:spcPts val="0"/>
              </a:spcAft>
              <a:buClr>
                <a:schemeClr val="dk1"/>
              </a:buClr>
              <a:buSzPts val="675"/>
              <a:buNone/>
              <a:defRPr sz="675"/>
            </a:lvl4pPr>
            <a:lvl5pPr marL="2286000" lvl="4" indent="-228600" algn="l">
              <a:lnSpc>
                <a:spcPct val="90000"/>
              </a:lnSpc>
              <a:spcBef>
                <a:spcPts val="375"/>
              </a:spcBef>
              <a:spcAft>
                <a:spcPts val="0"/>
              </a:spcAft>
              <a:buClr>
                <a:schemeClr val="dk1"/>
              </a:buClr>
              <a:buSzPts val="675"/>
              <a:buNone/>
              <a:defRPr sz="675"/>
            </a:lvl5pPr>
            <a:lvl6pPr marL="2743200" lvl="5" indent="-228600" algn="l">
              <a:lnSpc>
                <a:spcPct val="90000"/>
              </a:lnSpc>
              <a:spcBef>
                <a:spcPts val="375"/>
              </a:spcBef>
              <a:spcAft>
                <a:spcPts val="0"/>
              </a:spcAft>
              <a:buClr>
                <a:schemeClr val="dk1"/>
              </a:buClr>
              <a:buSzPts val="675"/>
              <a:buNone/>
              <a:defRPr sz="675"/>
            </a:lvl6pPr>
            <a:lvl7pPr marL="3200400" lvl="6" indent="-228600" algn="l">
              <a:lnSpc>
                <a:spcPct val="90000"/>
              </a:lnSpc>
              <a:spcBef>
                <a:spcPts val="375"/>
              </a:spcBef>
              <a:spcAft>
                <a:spcPts val="0"/>
              </a:spcAft>
              <a:buClr>
                <a:schemeClr val="dk1"/>
              </a:buClr>
              <a:buSzPts val="675"/>
              <a:buNone/>
              <a:defRPr sz="675"/>
            </a:lvl7pPr>
            <a:lvl8pPr marL="3657600" lvl="7" indent="-228600" algn="l">
              <a:lnSpc>
                <a:spcPct val="90000"/>
              </a:lnSpc>
              <a:spcBef>
                <a:spcPts val="375"/>
              </a:spcBef>
              <a:spcAft>
                <a:spcPts val="0"/>
              </a:spcAft>
              <a:buClr>
                <a:schemeClr val="dk1"/>
              </a:buClr>
              <a:buSzPts val="675"/>
              <a:buNone/>
              <a:defRPr sz="675"/>
            </a:lvl8pPr>
            <a:lvl9pPr marL="4114800" lvl="8" indent="-228600" algn="l">
              <a:lnSpc>
                <a:spcPct val="90000"/>
              </a:lnSpc>
              <a:spcBef>
                <a:spcPts val="375"/>
              </a:spcBef>
              <a:spcAft>
                <a:spcPts val="0"/>
              </a:spcAft>
              <a:buClr>
                <a:schemeClr val="dk1"/>
              </a:buClr>
              <a:buSzPts val="675"/>
              <a:buNone/>
              <a:defRPr sz="675"/>
            </a:lvl9pPr>
          </a:lstStyle>
          <a:p>
            <a:endParaRPr/>
          </a:p>
        </p:txBody>
      </p:sp>
      <p:sp>
        <p:nvSpPr>
          <p:cNvPr id="139" name="Google Shape;139;p42"/>
          <p:cNvSpPr/>
          <p:nvPr/>
        </p:nvSpPr>
        <p:spPr>
          <a:xfrm>
            <a:off x="457200" y="273362"/>
            <a:ext cx="457200" cy="1161288"/>
          </a:xfrm>
          <a:prstGeom prst="rect">
            <a:avLst/>
          </a:prstGeom>
          <a:solidFill>
            <a:srgbClr val="00336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pic>
        <p:nvPicPr>
          <p:cNvPr id="140" name="Google Shape;140;p42"/>
          <p:cNvPicPr preferRelativeResize="0"/>
          <p:nvPr/>
        </p:nvPicPr>
        <p:blipFill rotWithShape="1">
          <a:blip r:embed="rId2">
            <a:alphaModFix/>
          </a:blip>
          <a:srcRect/>
          <a:stretch/>
        </p:blipFill>
        <p:spPr>
          <a:xfrm>
            <a:off x="7467601" y="5947878"/>
            <a:ext cx="1559301" cy="910122"/>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ontent with Caption NL">
  <p:cSld name="Content with Caption NL">
    <p:spTree>
      <p:nvGrpSpPr>
        <p:cNvPr id="1" name="Shape 141"/>
        <p:cNvGrpSpPr/>
        <p:nvPr/>
      </p:nvGrpSpPr>
      <p:grpSpPr>
        <a:xfrm>
          <a:off x="0" y="0"/>
          <a:ext cx="0" cy="0"/>
          <a:chOff x="0" y="0"/>
          <a:chExt cx="0" cy="0"/>
        </a:xfrm>
      </p:grpSpPr>
      <p:sp>
        <p:nvSpPr>
          <p:cNvPr id="142" name="Google Shape;142;p47"/>
          <p:cNvSpPr txBox="1">
            <a:spLocks noGrp="1"/>
          </p:cNvSpPr>
          <p:nvPr>
            <p:ph type="title"/>
          </p:nvPr>
        </p:nvSpPr>
        <p:spPr>
          <a:xfrm>
            <a:off x="914401" y="273050"/>
            <a:ext cx="2551113" cy="1162050"/>
          </a:xfrm>
          <a:prstGeom prst="rect">
            <a:avLst/>
          </a:prstGeom>
          <a:solidFill>
            <a:schemeClr val="lt1"/>
          </a:solid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500"/>
              <a:buFont typeface="Calibri"/>
              <a:buNone/>
              <a:defRPr sz="15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3" name="Google Shape;143;p47"/>
          <p:cNvSpPr txBox="1">
            <a:spLocks noGrp="1"/>
          </p:cNvSpPr>
          <p:nvPr>
            <p:ph type="body" idx="1"/>
          </p:nvPr>
        </p:nvSpPr>
        <p:spPr>
          <a:xfrm>
            <a:off x="3575050" y="273051"/>
            <a:ext cx="5111750" cy="5674828"/>
          </a:xfrm>
          <a:prstGeom prst="rect">
            <a:avLst/>
          </a:prstGeom>
          <a:solidFill>
            <a:schemeClr val="lt1"/>
          </a:solidFill>
          <a:ln w="38100" cap="flat" cmpd="sng">
            <a:solidFill>
              <a:srgbClr val="003369"/>
            </a:solidFill>
            <a:prstDash val="dash"/>
            <a:round/>
            <a:headEnd type="none" w="sm" len="sm"/>
            <a:tailEnd type="none" w="sm" len="sm"/>
          </a:ln>
        </p:spPr>
        <p:txBody>
          <a:bodyPr spcFirstLastPara="1" wrap="square" lIns="91425" tIns="45700" rIns="91425" bIns="45700" anchor="t" anchorCtr="0">
            <a:normAutofit/>
          </a:bodyPr>
          <a:lstStyle>
            <a:lvl1pPr marL="457200" lvl="0" indent="-381000" algn="l">
              <a:lnSpc>
                <a:spcPct val="90000"/>
              </a:lnSpc>
              <a:spcBef>
                <a:spcPts val="750"/>
              </a:spcBef>
              <a:spcAft>
                <a:spcPts val="0"/>
              </a:spcAft>
              <a:buClr>
                <a:schemeClr val="dk1"/>
              </a:buClr>
              <a:buSzPts val="2400"/>
              <a:buChar char="•"/>
              <a:defRPr sz="2400"/>
            </a:lvl1pPr>
            <a:lvl2pPr marL="914400" lvl="1" indent="-361950" algn="l">
              <a:lnSpc>
                <a:spcPct val="90000"/>
              </a:lnSpc>
              <a:spcBef>
                <a:spcPts val="375"/>
              </a:spcBef>
              <a:spcAft>
                <a:spcPts val="0"/>
              </a:spcAft>
              <a:buClr>
                <a:schemeClr val="dk1"/>
              </a:buClr>
              <a:buSzPts val="2100"/>
              <a:buChar char="•"/>
              <a:defRPr sz="2100"/>
            </a:lvl2pPr>
            <a:lvl3pPr marL="1371600" lvl="2" indent="-342900" algn="l">
              <a:lnSpc>
                <a:spcPct val="90000"/>
              </a:lnSpc>
              <a:spcBef>
                <a:spcPts val="375"/>
              </a:spcBef>
              <a:spcAft>
                <a:spcPts val="0"/>
              </a:spcAft>
              <a:buClr>
                <a:schemeClr val="dk1"/>
              </a:buClr>
              <a:buSzPts val="1800"/>
              <a:buChar char="•"/>
              <a:defRPr sz="1800"/>
            </a:lvl3pPr>
            <a:lvl4pPr marL="1828800" lvl="3" indent="-323850" algn="l">
              <a:lnSpc>
                <a:spcPct val="90000"/>
              </a:lnSpc>
              <a:spcBef>
                <a:spcPts val="375"/>
              </a:spcBef>
              <a:spcAft>
                <a:spcPts val="0"/>
              </a:spcAft>
              <a:buClr>
                <a:schemeClr val="dk1"/>
              </a:buClr>
              <a:buSzPts val="1500"/>
              <a:buChar char="•"/>
              <a:defRPr sz="1500"/>
            </a:lvl4pPr>
            <a:lvl5pPr marL="2286000" lvl="4" indent="-323850" algn="l">
              <a:lnSpc>
                <a:spcPct val="90000"/>
              </a:lnSpc>
              <a:spcBef>
                <a:spcPts val="375"/>
              </a:spcBef>
              <a:spcAft>
                <a:spcPts val="0"/>
              </a:spcAft>
              <a:buClr>
                <a:schemeClr val="dk1"/>
              </a:buClr>
              <a:buSzPts val="1500"/>
              <a:buChar char="•"/>
              <a:defRPr sz="1500"/>
            </a:lvl5pPr>
            <a:lvl6pPr marL="2743200" lvl="5" indent="-323850" algn="l">
              <a:lnSpc>
                <a:spcPct val="90000"/>
              </a:lnSpc>
              <a:spcBef>
                <a:spcPts val="375"/>
              </a:spcBef>
              <a:spcAft>
                <a:spcPts val="0"/>
              </a:spcAft>
              <a:buClr>
                <a:schemeClr val="dk1"/>
              </a:buClr>
              <a:buSzPts val="1500"/>
              <a:buChar char="•"/>
              <a:defRPr sz="1500"/>
            </a:lvl6pPr>
            <a:lvl7pPr marL="3200400" lvl="6" indent="-323850" algn="l">
              <a:lnSpc>
                <a:spcPct val="90000"/>
              </a:lnSpc>
              <a:spcBef>
                <a:spcPts val="375"/>
              </a:spcBef>
              <a:spcAft>
                <a:spcPts val="0"/>
              </a:spcAft>
              <a:buClr>
                <a:schemeClr val="dk1"/>
              </a:buClr>
              <a:buSzPts val="1500"/>
              <a:buChar char="•"/>
              <a:defRPr sz="1500"/>
            </a:lvl7pPr>
            <a:lvl8pPr marL="3657600" lvl="7" indent="-323850" algn="l">
              <a:lnSpc>
                <a:spcPct val="90000"/>
              </a:lnSpc>
              <a:spcBef>
                <a:spcPts val="375"/>
              </a:spcBef>
              <a:spcAft>
                <a:spcPts val="0"/>
              </a:spcAft>
              <a:buClr>
                <a:schemeClr val="dk1"/>
              </a:buClr>
              <a:buSzPts val="1500"/>
              <a:buChar char="•"/>
              <a:defRPr sz="1500"/>
            </a:lvl8pPr>
            <a:lvl9pPr marL="4114800" lvl="8" indent="-323850" algn="l">
              <a:lnSpc>
                <a:spcPct val="90000"/>
              </a:lnSpc>
              <a:spcBef>
                <a:spcPts val="375"/>
              </a:spcBef>
              <a:spcAft>
                <a:spcPts val="0"/>
              </a:spcAft>
              <a:buClr>
                <a:schemeClr val="dk1"/>
              </a:buClr>
              <a:buSzPts val="1500"/>
              <a:buChar char="•"/>
              <a:defRPr sz="1500"/>
            </a:lvl9pPr>
          </a:lstStyle>
          <a:p>
            <a:endParaRPr/>
          </a:p>
        </p:txBody>
      </p:sp>
      <p:sp>
        <p:nvSpPr>
          <p:cNvPr id="144" name="Google Shape;144;p47"/>
          <p:cNvSpPr txBox="1">
            <a:spLocks noGrp="1"/>
          </p:cNvSpPr>
          <p:nvPr>
            <p:ph type="body" idx="2"/>
          </p:nvPr>
        </p:nvSpPr>
        <p:spPr>
          <a:xfrm>
            <a:off x="457201" y="1435101"/>
            <a:ext cx="3008313" cy="4512778"/>
          </a:xfrm>
          <a:prstGeom prst="rect">
            <a:avLst/>
          </a:prstGeom>
          <a:solidFill>
            <a:srgbClr val="003369">
              <a:alpha val="74509"/>
            </a:srgbClr>
          </a:solid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lt1"/>
              </a:buClr>
              <a:buSzPts val="1800"/>
              <a:buNone/>
              <a:defRPr sz="1800">
                <a:solidFill>
                  <a:schemeClr val="lt1"/>
                </a:solidFill>
              </a:defRPr>
            </a:lvl1pPr>
            <a:lvl2pPr marL="914400" lvl="1" indent="-228600" algn="l">
              <a:lnSpc>
                <a:spcPct val="90000"/>
              </a:lnSpc>
              <a:spcBef>
                <a:spcPts val="375"/>
              </a:spcBef>
              <a:spcAft>
                <a:spcPts val="0"/>
              </a:spcAft>
              <a:buClr>
                <a:schemeClr val="dk1"/>
              </a:buClr>
              <a:buSzPts val="900"/>
              <a:buNone/>
              <a:defRPr sz="900"/>
            </a:lvl2pPr>
            <a:lvl3pPr marL="1371600" lvl="2" indent="-228600" algn="l">
              <a:lnSpc>
                <a:spcPct val="90000"/>
              </a:lnSpc>
              <a:spcBef>
                <a:spcPts val="375"/>
              </a:spcBef>
              <a:spcAft>
                <a:spcPts val="0"/>
              </a:spcAft>
              <a:buClr>
                <a:schemeClr val="dk1"/>
              </a:buClr>
              <a:buSzPts val="750"/>
              <a:buNone/>
              <a:defRPr sz="750"/>
            </a:lvl3pPr>
            <a:lvl4pPr marL="1828800" lvl="3" indent="-228600" algn="l">
              <a:lnSpc>
                <a:spcPct val="90000"/>
              </a:lnSpc>
              <a:spcBef>
                <a:spcPts val="375"/>
              </a:spcBef>
              <a:spcAft>
                <a:spcPts val="0"/>
              </a:spcAft>
              <a:buClr>
                <a:schemeClr val="dk1"/>
              </a:buClr>
              <a:buSzPts val="675"/>
              <a:buNone/>
              <a:defRPr sz="675"/>
            </a:lvl4pPr>
            <a:lvl5pPr marL="2286000" lvl="4" indent="-228600" algn="l">
              <a:lnSpc>
                <a:spcPct val="90000"/>
              </a:lnSpc>
              <a:spcBef>
                <a:spcPts val="375"/>
              </a:spcBef>
              <a:spcAft>
                <a:spcPts val="0"/>
              </a:spcAft>
              <a:buClr>
                <a:schemeClr val="dk1"/>
              </a:buClr>
              <a:buSzPts val="675"/>
              <a:buNone/>
              <a:defRPr sz="675"/>
            </a:lvl5pPr>
            <a:lvl6pPr marL="2743200" lvl="5" indent="-228600" algn="l">
              <a:lnSpc>
                <a:spcPct val="90000"/>
              </a:lnSpc>
              <a:spcBef>
                <a:spcPts val="375"/>
              </a:spcBef>
              <a:spcAft>
                <a:spcPts val="0"/>
              </a:spcAft>
              <a:buClr>
                <a:schemeClr val="dk1"/>
              </a:buClr>
              <a:buSzPts val="675"/>
              <a:buNone/>
              <a:defRPr sz="675"/>
            </a:lvl6pPr>
            <a:lvl7pPr marL="3200400" lvl="6" indent="-228600" algn="l">
              <a:lnSpc>
                <a:spcPct val="90000"/>
              </a:lnSpc>
              <a:spcBef>
                <a:spcPts val="375"/>
              </a:spcBef>
              <a:spcAft>
                <a:spcPts val="0"/>
              </a:spcAft>
              <a:buClr>
                <a:schemeClr val="dk1"/>
              </a:buClr>
              <a:buSzPts val="675"/>
              <a:buNone/>
              <a:defRPr sz="675"/>
            </a:lvl7pPr>
            <a:lvl8pPr marL="3657600" lvl="7" indent="-228600" algn="l">
              <a:lnSpc>
                <a:spcPct val="90000"/>
              </a:lnSpc>
              <a:spcBef>
                <a:spcPts val="375"/>
              </a:spcBef>
              <a:spcAft>
                <a:spcPts val="0"/>
              </a:spcAft>
              <a:buClr>
                <a:schemeClr val="dk1"/>
              </a:buClr>
              <a:buSzPts val="675"/>
              <a:buNone/>
              <a:defRPr sz="675"/>
            </a:lvl8pPr>
            <a:lvl9pPr marL="4114800" lvl="8" indent="-228600" algn="l">
              <a:lnSpc>
                <a:spcPct val="90000"/>
              </a:lnSpc>
              <a:spcBef>
                <a:spcPts val="375"/>
              </a:spcBef>
              <a:spcAft>
                <a:spcPts val="0"/>
              </a:spcAft>
              <a:buClr>
                <a:schemeClr val="dk1"/>
              </a:buClr>
              <a:buSzPts val="675"/>
              <a:buNone/>
              <a:defRPr sz="675"/>
            </a:lvl9pPr>
          </a:lstStyle>
          <a:p>
            <a:endParaRPr/>
          </a:p>
        </p:txBody>
      </p:sp>
      <p:sp>
        <p:nvSpPr>
          <p:cNvPr id="145" name="Google Shape;145;p47"/>
          <p:cNvSpPr/>
          <p:nvPr/>
        </p:nvSpPr>
        <p:spPr>
          <a:xfrm>
            <a:off x="457200" y="273362"/>
            <a:ext cx="457200" cy="1161288"/>
          </a:xfrm>
          <a:prstGeom prst="rect">
            <a:avLst/>
          </a:prstGeom>
          <a:solidFill>
            <a:srgbClr val="00336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1_Content with Caption">
  <p:cSld name="1_Content with Caption">
    <p:spTree>
      <p:nvGrpSpPr>
        <p:cNvPr id="1" name="Shape 146"/>
        <p:cNvGrpSpPr/>
        <p:nvPr/>
      </p:nvGrpSpPr>
      <p:grpSpPr>
        <a:xfrm>
          <a:off x="0" y="0"/>
          <a:ext cx="0" cy="0"/>
          <a:chOff x="0" y="0"/>
          <a:chExt cx="0" cy="0"/>
        </a:xfrm>
      </p:grpSpPr>
      <p:sp>
        <p:nvSpPr>
          <p:cNvPr id="147" name="Google Shape;147;p48"/>
          <p:cNvSpPr txBox="1">
            <a:spLocks noGrp="1"/>
          </p:cNvSpPr>
          <p:nvPr>
            <p:ph type="title"/>
          </p:nvPr>
        </p:nvSpPr>
        <p:spPr>
          <a:xfrm>
            <a:off x="914401" y="273050"/>
            <a:ext cx="2551113" cy="1162050"/>
          </a:xfrm>
          <a:prstGeom prst="rect">
            <a:avLst/>
          </a:prstGeom>
          <a:solidFill>
            <a:schemeClr val="lt1"/>
          </a:solid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500"/>
              <a:buFont typeface="Calibri"/>
              <a:buNone/>
              <a:defRPr sz="15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8" name="Google Shape;148;p48"/>
          <p:cNvSpPr txBox="1">
            <a:spLocks noGrp="1"/>
          </p:cNvSpPr>
          <p:nvPr>
            <p:ph type="body" idx="1"/>
          </p:nvPr>
        </p:nvSpPr>
        <p:spPr>
          <a:xfrm>
            <a:off x="3575050" y="273051"/>
            <a:ext cx="5111750" cy="5674828"/>
          </a:xfrm>
          <a:prstGeom prst="rect">
            <a:avLst/>
          </a:prstGeom>
          <a:solidFill>
            <a:schemeClr val="lt1"/>
          </a:solidFill>
          <a:ln w="38100" cap="flat" cmpd="sng">
            <a:solidFill>
              <a:srgbClr val="003369"/>
            </a:solidFill>
            <a:prstDash val="dash"/>
            <a:round/>
            <a:headEnd type="none" w="sm" len="sm"/>
            <a:tailEnd type="none" w="sm" len="sm"/>
          </a:ln>
        </p:spPr>
        <p:txBody>
          <a:bodyPr spcFirstLastPara="1" wrap="square" lIns="91425" tIns="45700" rIns="91425" bIns="45700" anchor="t" anchorCtr="0">
            <a:normAutofit/>
          </a:bodyPr>
          <a:lstStyle>
            <a:lvl1pPr marL="457200" lvl="0" indent="-381000" algn="l">
              <a:lnSpc>
                <a:spcPct val="90000"/>
              </a:lnSpc>
              <a:spcBef>
                <a:spcPts val="750"/>
              </a:spcBef>
              <a:spcAft>
                <a:spcPts val="0"/>
              </a:spcAft>
              <a:buClr>
                <a:schemeClr val="dk1"/>
              </a:buClr>
              <a:buSzPts val="2400"/>
              <a:buChar char="•"/>
              <a:defRPr sz="2400"/>
            </a:lvl1pPr>
            <a:lvl2pPr marL="914400" lvl="1" indent="-361950" algn="l">
              <a:lnSpc>
                <a:spcPct val="90000"/>
              </a:lnSpc>
              <a:spcBef>
                <a:spcPts val="375"/>
              </a:spcBef>
              <a:spcAft>
                <a:spcPts val="0"/>
              </a:spcAft>
              <a:buClr>
                <a:schemeClr val="dk1"/>
              </a:buClr>
              <a:buSzPts val="2100"/>
              <a:buChar char="•"/>
              <a:defRPr sz="2100"/>
            </a:lvl2pPr>
            <a:lvl3pPr marL="1371600" lvl="2" indent="-342900" algn="l">
              <a:lnSpc>
                <a:spcPct val="90000"/>
              </a:lnSpc>
              <a:spcBef>
                <a:spcPts val="375"/>
              </a:spcBef>
              <a:spcAft>
                <a:spcPts val="0"/>
              </a:spcAft>
              <a:buClr>
                <a:schemeClr val="dk1"/>
              </a:buClr>
              <a:buSzPts val="1800"/>
              <a:buChar char="•"/>
              <a:defRPr sz="1800"/>
            </a:lvl3pPr>
            <a:lvl4pPr marL="1828800" lvl="3" indent="-323850" algn="l">
              <a:lnSpc>
                <a:spcPct val="90000"/>
              </a:lnSpc>
              <a:spcBef>
                <a:spcPts val="375"/>
              </a:spcBef>
              <a:spcAft>
                <a:spcPts val="0"/>
              </a:spcAft>
              <a:buClr>
                <a:schemeClr val="dk1"/>
              </a:buClr>
              <a:buSzPts val="1500"/>
              <a:buChar char="•"/>
              <a:defRPr sz="1500"/>
            </a:lvl4pPr>
            <a:lvl5pPr marL="2286000" lvl="4" indent="-323850" algn="l">
              <a:lnSpc>
                <a:spcPct val="90000"/>
              </a:lnSpc>
              <a:spcBef>
                <a:spcPts val="375"/>
              </a:spcBef>
              <a:spcAft>
                <a:spcPts val="0"/>
              </a:spcAft>
              <a:buClr>
                <a:schemeClr val="dk1"/>
              </a:buClr>
              <a:buSzPts val="1500"/>
              <a:buChar char="•"/>
              <a:defRPr sz="1500"/>
            </a:lvl5pPr>
            <a:lvl6pPr marL="2743200" lvl="5" indent="-323850" algn="l">
              <a:lnSpc>
                <a:spcPct val="90000"/>
              </a:lnSpc>
              <a:spcBef>
                <a:spcPts val="375"/>
              </a:spcBef>
              <a:spcAft>
                <a:spcPts val="0"/>
              </a:spcAft>
              <a:buClr>
                <a:schemeClr val="dk1"/>
              </a:buClr>
              <a:buSzPts val="1500"/>
              <a:buChar char="•"/>
              <a:defRPr sz="1500"/>
            </a:lvl6pPr>
            <a:lvl7pPr marL="3200400" lvl="6" indent="-323850" algn="l">
              <a:lnSpc>
                <a:spcPct val="90000"/>
              </a:lnSpc>
              <a:spcBef>
                <a:spcPts val="375"/>
              </a:spcBef>
              <a:spcAft>
                <a:spcPts val="0"/>
              </a:spcAft>
              <a:buClr>
                <a:schemeClr val="dk1"/>
              </a:buClr>
              <a:buSzPts val="1500"/>
              <a:buChar char="•"/>
              <a:defRPr sz="1500"/>
            </a:lvl7pPr>
            <a:lvl8pPr marL="3657600" lvl="7" indent="-323850" algn="l">
              <a:lnSpc>
                <a:spcPct val="90000"/>
              </a:lnSpc>
              <a:spcBef>
                <a:spcPts val="375"/>
              </a:spcBef>
              <a:spcAft>
                <a:spcPts val="0"/>
              </a:spcAft>
              <a:buClr>
                <a:schemeClr val="dk1"/>
              </a:buClr>
              <a:buSzPts val="1500"/>
              <a:buChar char="•"/>
              <a:defRPr sz="1500"/>
            </a:lvl8pPr>
            <a:lvl9pPr marL="4114800" lvl="8" indent="-323850" algn="l">
              <a:lnSpc>
                <a:spcPct val="90000"/>
              </a:lnSpc>
              <a:spcBef>
                <a:spcPts val="375"/>
              </a:spcBef>
              <a:spcAft>
                <a:spcPts val="0"/>
              </a:spcAft>
              <a:buClr>
                <a:schemeClr val="dk1"/>
              </a:buClr>
              <a:buSzPts val="1500"/>
              <a:buChar char="•"/>
              <a:defRPr sz="1500"/>
            </a:lvl9pPr>
          </a:lstStyle>
          <a:p>
            <a:endParaRPr/>
          </a:p>
        </p:txBody>
      </p:sp>
      <p:sp>
        <p:nvSpPr>
          <p:cNvPr id="149" name="Google Shape;149;p48"/>
          <p:cNvSpPr/>
          <p:nvPr/>
        </p:nvSpPr>
        <p:spPr>
          <a:xfrm>
            <a:off x="457200" y="273362"/>
            <a:ext cx="457200" cy="1161288"/>
          </a:xfrm>
          <a:prstGeom prst="rect">
            <a:avLst/>
          </a:prstGeom>
          <a:solidFill>
            <a:srgbClr val="00336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pic>
        <p:nvPicPr>
          <p:cNvPr id="150" name="Google Shape;150;p48"/>
          <p:cNvPicPr preferRelativeResize="0"/>
          <p:nvPr/>
        </p:nvPicPr>
        <p:blipFill rotWithShape="1">
          <a:blip r:embed="rId2">
            <a:alphaModFix/>
          </a:blip>
          <a:srcRect/>
          <a:stretch/>
        </p:blipFill>
        <p:spPr>
          <a:xfrm>
            <a:off x="7467601" y="5947878"/>
            <a:ext cx="1559301" cy="910122"/>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1_Header Only">
  <p:cSld name="1_Header Only">
    <p:spTree>
      <p:nvGrpSpPr>
        <p:cNvPr id="1" name="Shape 151"/>
        <p:cNvGrpSpPr/>
        <p:nvPr/>
      </p:nvGrpSpPr>
      <p:grpSpPr>
        <a:xfrm>
          <a:off x="0" y="0"/>
          <a:ext cx="0" cy="0"/>
          <a:chOff x="0" y="0"/>
          <a:chExt cx="0" cy="0"/>
        </a:xfrm>
      </p:grpSpPr>
      <p:sp>
        <p:nvSpPr>
          <p:cNvPr id="152" name="Google Shape;152;p65"/>
          <p:cNvSpPr txBox="1">
            <a:spLocks noGrp="1"/>
          </p:cNvSpPr>
          <p:nvPr>
            <p:ph type="title"/>
          </p:nvPr>
        </p:nvSpPr>
        <p:spPr>
          <a:xfrm>
            <a:off x="628650" y="202261"/>
            <a:ext cx="7886700" cy="1325563"/>
          </a:xfrm>
          <a:prstGeom prst="rect">
            <a:avLst/>
          </a:prstGeom>
          <a:solidFill>
            <a:srgbClr val="003369"/>
          </a:solid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lt1"/>
              </a:buClr>
              <a:buSzPts val="3000"/>
              <a:buFont typeface="Verdana"/>
              <a:buNone/>
              <a:defRPr sz="3000">
                <a:solidFill>
                  <a:schemeClr val="lt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53" name="Google Shape;153;p65"/>
          <p:cNvPicPr preferRelativeResize="0"/>
          <p:nvPr/>
        </p:nvPicPr>
        <p:blipFill rotWithShape="1">
          <a:blip r:embed="rId2">
            <a:alphaModFix/>
          </a:blip>
          <a:srcRect/>
          <a:stretch/>
        </p:blipFill>
        <p:spPr>
          <a:xfrm>
            <a:off x="7467601" y="5947878"/>
            <a:ext cx="1559301" cy="910122"/>
          </a:xfrm>
          <a:prstGeom prst="rect">
            <a:avLst/>
          </a:prstGeom>
          <a:noFill/>
          <a:ln>
            <a:noFill/>
          </a:ln>
        </p:spPr>
      </p:pic>
      <p:grpSp>
        <p:nvGrpSpPr>
          <p:cNvPr id="154" name="Google Shape;154;p65"/>
          <p:cNvGrpSpPr/>
          <p:nvPr/>
        </p:nvGrpSpPr>
        <p:grpSpPr>
          <a:xfrm>
            <a:off x="2144996" y="3177707"/>
            <a:ext cx="4854010" cy="1143000"/>
            <a:chOff x="1981200" y="1826567"/>
            <a:chExt cx="4854010" cy="1143000"/>
          </a:xfrm>
        </p:grpSpPr>
        <p:pic>
          <p:nvPicPr>
            <p:cNvPr id="155" name="Google Shape;155;p65">
              <a:hlinkClick r:id="rId3"/>
            </p:cNvPr>
            <p:cNvPicPr preferRelativeResize="0"/>
            <p:nvPr/>
          </p:nvPicPr>
          <p:blipFill rotWithShape="1">
            <a:blip r:embed="rId4">
              <a:alphaModFix/>
            </a:blip>
            <a:srcRect/>
            <a:stretch/>
          </p:blipFill>
          <p:spPr>
            <a:xfrm>
              <a:off x="1981200" y="1826567"/>
              <a:ext cx="1143000" cy="1143000"/>
            </a:xfrm>
            <a:prstGeom prst="rect">
              <a:avLst/>
            </a:prstGeom>
            <a:noFill/>
            <a:ln>
              <a:noFill/>
            </a:ln>
          </p:spPr>
        </p:pic>
        <p:sp>
          <p:nvSpPr>
            <p:cNvPr id="156" name="Google Shape;156;p65"/>
            <p:cNvSpPr txBox="1"/>
            <p:nvPr/>
          </p:nvSpPr>
          <p:spPr>
            <a:xfrm>
              <a:off x="3544367" y="2167234"/>
              <a:ext cx="3290843" cy="36929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Twitter – </a:t>
              </a:r>
              <a:r>
                <a:rPr lang="en-US" sz="1800" b="0" i="0" u="sng" strike="noStrike" cap="none">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rPr>
                <a:t>VTSS_RIC</a:t>
              </a:r>
              <a:endParaRPr sz="1800" b="0" i="0" u="none" strike="noStrike" cap="none">
                <a:solidFill>
                  <a:schemeClr val="dk1"/>
                </a:solidFill>
                <a:latin typeface="Arial"/>
                <a:ea typeface="Arial"/>
                <a:cs typeface="Arial"/>
                <a:sym typeface="Arial"/>
              </a:endParaRPr>
            </a:p>
          </p:txBody>
        </p:sp>
      </p:grpSp>
      <p:grpSp>
        <p:nvGrpSpPr>
          <p:cNvPr id="157" name="Google Shape;157;p65"/>
          <p:cNvGrpSpPr/>
          <p:nvPr/>
        </p:nvGrpSpPr>
        <p:grpSpPr>
          <a:xfrm>
            <a:off x="2050635" y="4545484"/>
            <a:ext cx="5042731" cy="1143000"/>
            <a:chOff x="1981200" y="3426768"/>
            <a:chExt cx="5042731" cy="1143000"/>
          </a:xfrm>
        </p:grpSpPr>
        <p:pic>
          <p:nvPicPr>
            <p:cNvPr id="158" name="Google Shape;158;p65">
              <a:hlinkClick r:id="rId5"/>
            </p:cNvPr>
            <p:cNvPicPr preferRelativeResize="0"/>
            <p:nvPr/>
          </p:nvPicPr>
          <p:blipFill rotWithShape="1">
            <a:blip r:embed="rId6">
              <a:alphaModFix/>
            </a:blip>
            <a:srcRect/>
            <a:stretch/>
          </p:blipFill>
          <p:spPr>
            <a:xfrm>
              <a:off x="1981200" y="3426768"/>
              <a:ext cx="1143000" cy="1143000"/>
            </a:xfrm>
            <a:prstGeom prst="rect">
              <a:avLst/>
            </a:prstGeom>
            <a:noFill/>
            <a:ln>
              <a:noFill/>
            </a:ln>
          </p:spPr>
        </p:pic>
        <p:sp>
          <p:nvSpPr>
            <p:cNvPr id="159" name="Google Shape;159;p65"/>
            <p:cNvSpPr txBox="1"/>
            <p:nvPr/>
          </p:nvSpPr>
          <p:spPr>
            <a:xfrm>
              <a:off x="3547217" y="3767437"/>
              <a:ext cx="3476714" cy="3692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Facebook – </a:t>
              </a:r>
              <a:r>
                <a:rPr lang="en-US" sz="1800" b="0" i="0" u="sng" strike="noStrike" cap="none">
                  <a:solidFill>
                    <a:schemeClr val="dk1"/>
                  </a:solidFill>
                  <a:latin typeface="Arial"/>
                  <a:ea typeface="Arial"/>
                  <a:cs typeface="Arial"/>
                  <a:sym typeface="Arial"/>
                  <a:hlinkClick r:id="rId5">
                    <a:extLst>
                      <a:ext uri="{A12FA001-AC4F-418D-AE19-62706E023703}">
                        <ahyp:hlinkClr xmlns:ahyp="http://schemas.microsoft.com/office/drawing/2018/hyperlinkcolor" val="tx"/>
                      </a:ext>
                    </a:extLst>
                  </a:hlinkClick>
                </a:rPr>
                <a:t>VTSSRIC</a:t>
              </a:r>
              <a:endParaRPr sz="1800" b="0" i="0" u="none" strike="noStrike" cap="none">
                <a:solidFill>
                  <a:schemeClr val="dk1"/>
                </a:solidFill>
                <a:latin typeface="Arial"/>
                <a:ea typeface="Arial"/>
                <a:cs typeface="Arial"/>
                <a:sym typeface="Arial"/>
              </a:endParaRPr>
            </a:p>
          </p:txBody>
        </p:sp>
      </p:grpSp>
      <p:sp>
        <p:nvSpPr>
          <p:cNvPr id="160" name="Google Shape;160;p65"/>
          <p:cNvSpPr txBox="1"/>
          <p:nvPr/>
        </p:nvSpPr>
        <p:spPr>
          <a:xfrm>
            <a:off x="1066800" y="1752602"/>
            <a:ext cx="6781800"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Verdana"/>
                <a:ea typeface="Verdana"/>
                <a:cs typeface="Verdana"/>
                <a:sym typeface="Verdana"/>
              </a:rPr>
              <a:t>Thank you for attending and please feel free to tag us at any of our social media handles below!</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3">
  <p:cSld name="Title Slide 3">
    <p:spTree>
      <p:nvGrpSpPr>
        <p:cNvPr id="1" name="Shape 22"/>
        <p:cNvGrpSpPr/>
        <p:nvPr/>
      </p:nvGrpSpPr>
      <p:grpSpPr>
        <a:xfrm>
          <a:off x="0" y="0"/>
          <a:ext cx="0" cy="0"/>
          <a:chOff x="0" y="0"/>
          <a:chExt cx="0" cy="0"/>
        </a:xfrm>
      </p:grpSpPr>
      <p:pic>
        <p:nvPicPr>
          <p:cNvPr id="23" name="Google Shape;23;p12"/>
          <p:cNvPicPr preferRelativeResize="0"/>
          <p:nvPr/>
        </p:nvPicPr>
        <p:blipFill rotWithShape="1">
          <a:blip r:embed="rId2">
            <a:alphaModFix/>
          </a:blip>
          <a:srcRect/>
          <a:stretch/>
        </p:blipFill>
        <p:spPr>
          <a:xfrm>
            <a:off x="0" y="1876149"/>
            <a:ext cx="9147018" cy="2210529"/>
          </a:xfrm>
          <a:prstGeom prst="rect">
            <a:avLst/>
          </a:prstGeom>
          <a:noFill/>
          <a:ln>
            <a:noFill/>
          </a:ln>
        </p:spPr>
      </p:pic>
      <p:sp>
        <p:nvSpPr>
          <p:cNvPr id="24" name="Google Shape;24;p12"/>
          <p:cNvSpPr txBox="1">
            <a:spLocks noGrp="1"/>
          </p:cNvSpPr>
          <p:nvPr>
            <p:ph type="ctrTitle"/>
          </p:nvPr>
        </p:nvSpPr>
        <p:spPr>
          <a:xfrm>
            <a:off x="953255" y="3671156"/>
            <a:ext cx="7240509" cy="1470025"/>
          </a:xfrm>
          <a:prstGeom prst="rect">
            <a:avLst/>
          </a:prstGeom>
          <a:solidFill>
            <a:schemeClr val="lt1">
              <a:alpha val="67450"/>
            </a:schemeClr>
          </a:solidFill>
          <a:ln w="19050" cap="flat" cmpd="sng">
            <a:solidFill>
              <a:srgbClr val="003369"/>
            </a:solidFill>
            <a:prstDash val="solid"/>
            <a:miter lim="800000"/>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4050"/>
              <a:buFont typeface="Verdana"/>
              <a:buNone/>
              <a:defRPr sz="4050">
                <a:solidFill>
                  <a:schemeClr val="dk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2"/>
          <p:cNvSpPr txBox="1">
            <a:spLocks noGrp="1"/>
          </p:cNvSpPr>
          <p:nvPr>
            <p:ph type="subTitle" idx="1"/>
          </p:nvPr>
        </p:nvSpPr>
        <p:spPr>
          <a:xfrm>
            <a:off x="1373109" y="5257800"/>
            <a:ext cx="6400800" cy="914400"/>
          </a:xfrm>
          <a:prstGeom prst="rect">
            <a:avLst/>
          </a:prstGeom>
          <a:solidFill>
            <a:schemeClr val="lt1">
              <a:alpha val="67450"/>
            </a:schemeClr>
          </a:solidFill>
          <a:ln>
            <a:noFill/>
          </a:ln>
        </p:spPr>
        <p:txBody>
          <a:bodyPr spcFirstLastPara="1" wrap="square" lIns="91425" tIns="45700" rIns="91425" bIns="45700" anchor="t" anchorCtr="0">
            <a:normAutofit/>
          </a:bodyPr>
          <a:lstStyle>
            <a:lvl1pPr lvl="0" algn="ctr">
              <a:lnSpc>
                <a:spcPct val="100000"/>
              </a:lnSpc>
              <a:spcBef>
                <a:spcPts val="480"/>
              </a:spcBef>
              <a:spcAft>
                <a:spcPts val="0"/>
              </a:spcAft>
              <a:buClr>
                <a:srgbClr val="888888"/>
              </a:buClr>
              <a:buSzPts val="2400"/>
              <a:buNone/>
              <a:defRPr>
                <a:solidFill>
                  <a:srgbClr val="888888"/>
                </a:solidFill>
              </a:defRPr>
            </a:lvl1pPr>
            <a:lvl2pPr lvl="1" algn="ctr">
              <a:lnSpc>
                <a:spcPct val="100000"/>
              </a:lnSpc>
              <a:spcBef>
                <a:spcPts val="420"/>
              </a:spcBef>
              <a:spcAft>
                <a:spcPts val="0"/>
              </a:spcAft>
              <a:buClr>
                <a:srgbClr val="888888"/>
              </a:buClr>
              <a:buSzPts val="2100"/>
              <a:buNone/>
              <a:defRPr>
                <a:solidFill>
                  <a:srgbClr val="888888"/>
                </a:solidFill>
              </a:defRPr>
            </a:lvl2pPr>
            <a:lvl3pPr lvl="2" algn="ctr">
              <a:lnSpc>
                <a:spcPct val="100000"/>
              </a:lnSpc>
              <a:spcBef>
                <a:spcPts val="360"/>
              </a:spcBef>
              <a:spcAft>
                <a:spcPts val="0"/>
              </a:spcAft>
              <a:buClr>
                <a:srgbClr val="888888"/>
              </a:buClr>
              <a:buSzPts val="1800"/>
              <a:buNone/>
              <a:defRPr>
                <a:solidFill>
                  <a:srgbClr val="888888"/>
                </a:solidFill>
              </a:defRPr>
            </a:lvl3pPr>
            <a:lvl4pPr lvl="3" algn="ctr">
              <a:lnSpc>
                <a:spcPct val="100000"/>
              </a:lnSpc>
              <a:spcBef>
                <a:spcPts val="300"/>
              </a:spcBef>
              <a:spcAft>
                <a:spcPts val="0"/>
              </a:spcAft>
              <a:buClr>
                <a:srgbClr val="888888"/>
              </a:buClr>
              <a:buSzPts val="1500"/>
              <a:buNone/>
              <a:defRPr>
                <a:solidFill>
                  <a:srgbClr val="888888"/>
                </a:solidFill>
              </a:defRPr>
            </a:lvl4pPr>
            <a:lvl5pPr lvl="4" algn="ctr">
              <a:lnSpc>
                <a:spcPct val="100000"/>
              </a:lnSpc>
              <a:spcBef>
                <a:spcPts val="300"/>
              </a:spcBef>
              <a:spcAft>
                <a:spcPts val="0"/>
              </a:spcAft>
              <a:buClr>
                <a:srgbClr val="888888"/>
              </a:buClr>
              <a:buSzPts val="1500"/>
              <a:buNone/>
              <a:defRPr>
                <a:solidFill>
                  <a:srgbClr val="888888"/>
                </a:solidFill>
              </a:defRPr>
            </a:lvl5pPr>
            <a:lvl6pPr lvl="5" algn="ctr">
              <a:lnSpc>
                <a:spcPct val="100000"/>
              </a:lnSpc>
              <a:spcBef>
                <a:spcPts val="300"/>
              </a:spcBef>
              <a:spcAft>
                <a:spcPts val="0"/>
              </a:spcAft>
              <a:buClr>
                <a:srgbClr val="888888"/>
              </a:buClr>
              <a:buSzPts val="1500"/>
              <a:buNone/>
              <a:defRPr>
                <a:solidFill>
                  <a:srgbClr val="888888"/>
                </a:solidFill>
              </a:defRPr>
            </a:lvl6pPr>
            <a:lvl7pPr lvl="6" algn="ctr">
              <a:lnSpc>
                <a:spcPct val="100000"/>
              </a:lnSpc>
              <a:spcBef>
                <a:spcPts val="300"/>
              </a:spcBef>
              <a:spcAft>
                <a:spcPts val="0"/>
              </a:spcAft>
              <a:buClr>
                <a:srgbClr val="888888"/>
              </a:buClr>
              <a:buSzPts val="1500"/>
              <a:buNone/>
              <a:defRPr>
                <a:solidFill>
                  <a:srgbClr val="888888"/>
                </a:solidFill>
              </a:defRPr>
            </a:lvl7pPr>
            <a:lvl8pPr lvl="7" algn="ctr">
              <a:lnSpc>
                <a:spcPct val="100000"/>
              </a:lnSpc>
              <a:spcBef>
                <a:spcPts val="300"/>
              </a:spcBef>
              <a:spcAft>
                <a:spcPts val="0"/>
              </a:spcAft>
              <a:buClr>
                <a:srgbClr val="888888"/>
              </a:buClr>
              <a:buSzPts val="1500"/>
              <a:buNone/>
              <a:defRPr>
                <a:solidFill>
                  <a:srgbClr val="888888"/>
                </a:solidFill>
              </a:defRPr>
            </a:lvl8pPr>
            <a:lvl9pPr lvl="8" algn="ctr">
              <a:lnSpc>
                <a:spcPct val="100000"/>
              </a:lnSpc>
              <a:spcBef>
                <a:spcPts val="300"/>
              </a:spcBef>
              <a:spcAft>
                <a:spcPts val="0"/>
              </a:spcAft>
              <a:buClr>
                <a:srgbClr val="888888"/>
              </a:buClr>
              <a:buSzPts val="1500"/>
              <a:buNone/>
              <a:defRPr>
                <a:solidFill>
                  <a:srgbClr val="888888"/>
                </a:solidFill>
              </a:defRPr>
            </a:lvl9pPr>
          </a:lstStyle>
          <a:p>
            <a:endParaRPr/>
          </a:p>
        </p:txBody>
      </p:sp>
      <p:pic>
        <p:nvPicPr>
          <p:cNvPr id="26" name="Google Shape;26;p12"/>
          <p:cNvPicPr preferRelativeResize="0"/>
          <p:nvPr/>
        </p:nvPicPr>
        <p:blipFill rotWithShape="1">
          <a:blip r:embed="rId3">
            <a:alphaModFix/>
          </a:blip>
          <a:srcRect/>
          <a:stretch/>
        </p:blipFill>
        <p:spPr>
          <a:xfrm>
            <a:off x="3200400" y="2042"/>
            <a:ext cx="2667000" cy="1552575"/>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Slide 1" type="title">
  <p:cSld name="TITLE">
    <p:spTree>
      <p:nvGrpSpPr>
        <p:cNvPr id="1" name="Shape 164"/>
        <p:cNvGrpSpPr/>
        <p:nvPr/>
      </p:nvGrpSpPr>
      <p:grpSpPr>
        <a:xfrm>
          <a:off x="0" y="0"/>
          <a:ext cx="0" cy="0"/>
          <a:chOff x="0" y="0"/>
          <a:chExt cx="0" cy="0"/>
        </a:xfrm>
      </p:grpSpPr>
      <p:pic>
        <p:nvPicPr>
          <p:cNvPr id="165" name="Google Shape;165;g1e4bdcfe65d_0_142" descr="Decorative Image of Smiling kids" title="Decorative image"/>
          <p:cNvPicPr preferRelativeResize="0"/>
          <p:nvPr/>
        </p:nvPicPr>
        <p:blipFill rotWithShape="1">
          <a:blip r:embed="rId2">
            <a:alphaModFix/>
          </a:blip>
          <a:srcRect/>
          <a:stretch/>
        </p:blipFill>
        <p:spPr>
          <a:xfrm>
            <a:off x="0" y="1556658"/>
            <a:ext cx="9147018" cy="2849511"/>
          </a:xfrm>
          <a:prstGeom prst="rect">
            <a:avLst/>
          </a:prstGeom>
          <a:noFill/>
          <a:ln>
            <a:noFill/>
          </a:ln>
        </p:spPr>
      </p:pic>
      <p:sp>
        <p:nvSpPr>
          <p:cNvPr id="166" name="Google Shape;166;g1e4bdcfe65d_0_142"/>
          <p:cNvSpPr txBox="1">
            <a:spLocks noGrp="1"/>
          </p:cNvSpPr>
          <p:nvPr>
            <p:ph type="ctrTitle"/>
          </p:nvPr>
        </p:nvSpPr>
        <p:spPr>
          <a:xfrm>
            <a:off x="953255" y="3671156"/>
            <a:ext cx="7240500" cy="1470000"/>
          </a:xfrm>
          <a:prstGeom prst="rect">
            <a:avLst/>
          </a:prstGeom>
          <a:solidFill>
            <a:schemeClr val="lt1">
              <a:alpha val="67840"/>
            </a:schemeClr>
          </a:solidFill>
          <a:ln w="19050" cap="flat" cmpd="sng">
            <a:solidFill>
              <a:srgbClr val="003369"/>
            </a:solidFill>
            <a:prstDash val="solid"/>
            <a:miter lim="800000"/>
            <a:headEnd type="none" w="sm" len="sm"/>
            <a:tailEnd type="none" w="sm" len="sm"/>
          </a:ln>
        </p:spPr>
        <p:txBody>
          <a:bodyPr spcFirstLastPara="1" wrap="square" lIns="91425" tIns="45700" rIns="91425" bIns="45700" anchor="ctr" anchorCtr="0">
            <a:noAutofit/>
          </a:bodyPr>
          <a:lstStyle>
            <a:lvl1pPr lvl="0" algn="ctr" rtl="0">
              <a:spcBef>
                <a:spcPts val="0"/>
              </a:spcBef>
              <a:spcAft>
                <a:spcPts val="0"/>
              </a:spcAft>
              <a:buClr>
                <a:schemeClr val="dk1"/>
              </a:buClr>
              <a:buSzPts val="4050"/>
              <a:buFont typeface="Verdana"/>
              <a:buNone/>
              <a:defRPr sz="4050">
                <a:solidFill>
                  <a:schemeClr val="dk1"/>
                </a:solidFill>
                <a:latin typeface="Verdana"/>
                <a:ea typeface="Verdana"/>
                <a:cs typeface="Verdana"/>
                <a:sym typeface="Verdana"/>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67" name="Google Shape;167;g1e4bdcfe65d_0_142"/>
          <p:cNvSpPr txBox="1">
            <a:spLocks noGrp="1"/>
          </p:cNvSpPr>
          <p:nvPr>
            <p:ph type="subTitle" idx="1"/>
          </p:nvPr>
        </p:nvSpPr>
        <p:spPr>
          <a:xfrm>
            <a:off x="1373109" y="5257800"/>
            <a:ext cx="6400800" cy="914400"/>
          </a:xfrm>
          <a:prstGeom prst="rect">
            <a:avLst/>
          </a:prstGeom>
          <a:solidFill>
            <a:schemeClr val="lt1">
              <a:alpha val="67840"/>
            </a:schemeClr>
          </a:solidFill>
          <a:ln>
            <a:noFill/>
          </a:ln>
        </p:spPr>
        <p:txBody>
          <a:bodyPr spcFirstLastPara="1" wrap="square" lIns="91425" tIns="45700" rIns="91425" bIns="45700" anchor="t" anchorCtr="0">
            <a:normAutofit/>
          </a:bodyPr>
          <a:lstStyle>
            <a:lvl1pPr lvl="0" algn="ctr" rtl="0">
              <a:spcBef>
                <a:spcPts val="480"/>
              </a:spcBef>
              <a:spcAft>
                <a:spcPts val="0"/>
              </a:spcAft>
              <a:buClr>
                <a:srgbClr val="888888"/>
              </a:buClr>
              <a:buSzPts val="2400"/>
              <a:buNone/>
              <a:defRPr>
                <a:solidFill>
                  <a:srgbClr val="888888"/>
                </a:solidFill>
              </a:defRPr>
            </a:lvl1pPr>
            <a:lvl2pPr lvl="1" algn="ctr" rtl="0">
              <a:spcBef>
                <a:spcPts val="420"/>
              </a:spcBef>
              <a:spcAft>
                <a:spcPts val="0"/>
              </a:spcAft>
              <a:buClr>
                <a:srgbClr val="888888"/>
              </a:buClr>
              <a:buSzPts val="2100"/>
              <a:buNone/>
              <a:defRPr>
                <a:solidFill>
                  <a:srgbClr val="888888"/>
                </a:solidFill>
              </a:defRPr>
            </a:lvl2pPr>
            <a:lvl3pPr lvl="2" algn="ctr" rtl="0">
              <a:spcBef>
                <a:spcPts val="360"/>
              </a:spcBef>
              <a:spcAft>
                <a:spcPts val="0"/>
              </a:spcAft>
              <a:buClr>
                <a:srgbClr val="888888"/>
              </a:buClr>
              <a:buSzPts val="1800"/>
              <a:buNone/>
              <a:defRPr>
                <a:solidFill>
                  <a:srgbClr val="888888"/>
                </a:solidFill>
              </a:defRPr>
            </a:lvl3pPr>
            <a:lvl4pPr lvl="3" algn="ctr" rtl="0">
              <a:spcBef>
                <a:spcPts val="300"/>
              </a:spcBef>
              <a:spcAft>
                <a:spcPts val="0"/>
              </a:spcAft>
              <a:buClr>
                <a:srgbClr val="888888"/>
              </a:buClr>
              <a:buSzPts val="1500"/>
              <a:buNone/>
              <a:defRPr>
                <a:solidFill>
                  <a:srgbClr val="888888"/>
                </a:solidFill>
              </a:defRPr>
            </a:lvl4pPr>
            <a:lvl5pPr lvl="4" algn="ctr" rtl="0">
              <a:spcBef>
                <a:spcPts val="300"/>
              </a:spcBef>
              <a:spcAft>
                <a:spcPts val="0"/>
              </a:spcAft>
              <a:buClr>
                <a:srgbClr val="888888"/>
              </a:buClr>
              <a:buSzPts val="1500"/>
              <a:buNone/>
              <a:defRPr>
                <a:solidFill>
                  <a:srgbClr val="888888"/>
                </a:solidFill>
              </a:defRPr>
            </a:lvl5pPr>
            <a:lvl6pPr lvl="5" algn="ctr" rtl="0">
              <a:spcBef>
                <a:spcPts val="300"/>
              </a:spcBef>
              <a:spcAft>
                <a:spcPts val="0"/>
              </a:spcAft>
              <a:buClr>
                <a:srgbClr val="888888"/>
              </a:buClr>
              <a:buSzPts val="1500"/>
              <a:buNone/>
              <a:defRPr>
                <a:solidFill>
                  <a:srgbClr val="888888"/>
                </a:solidFill>
              </a:defRPr>
            </a:lvl6pPr>
            <a:lvl7pPr lvl="6" algn="ctr" rtl="0">
              <a:spcBef>
                <a:spcPts val="300"/>
              </a:spcBef>
              <a:spcAft>
                <a:spcPts val="0"/>
              </a:spcAft>
              <a:buClr>
                <a:srgbClr val="888888"/>
              </a:buClr>
              <a:buSzPts val="1500"/>
              <a:buNone/>
              <a:defRPr>
                <a:solidFill>
                  <a:srgbClr val="888888"/>
                </a:solidFill>
              </a:defRPr>
            </a:lvl7pPr>
            <a:lvl8pPr lvl="7" algn="ctr" rtl="0">
              <a:spcBef>
                <a:spcPts val="300"/>
              </a:spcBef>
              <a:spcAft>
                <a:spcPts val="0"/>
              </a:spcAft>
              <a:buClr>
                <a:srgbClr val="888888"/>
              </a:buClr>
              <a:buSzPts val="1500"/>
              <a:buNone/>
              <a:defRPr>
                <a:solidFill>
                  <a:srgbClr val="888888"/>
                </a:solidFill>
              </a:defRPr>
            </a:lvl8pPr>
            <a:lvl9pPr lvl="8" algn="ctr" rtl="0">
              <a:spcBef>
                <a:spcPts val="300"/>
              </a:spcBef>
              <a:spcAft>
                <a:spcPts val="0"/>
              </a:spcAft>
              <a:buClr>
                <a:srgbClr val="888888"/>
              </a:buClr>
              <a:buSzPts val="1500"/>
              <a:buNone/>
              <a:defRPr>
                <a:solidFill>
                  <a:srgbClr val="888888"/>
                </a:solidFill>
              </a:defRPr>
            </a:lvl9pPr>
          </a:lstStyle>
          <a:p>
            <a:endParaRPr/>
          </a:p>
        </p:txBody>
      </p:sp>
      <p:pic>
        <p:nvPicPr>
          <p:cNvPr id="168" name="Google Shape;168;g1e4bdcfe65d_0_142"/>
          <p:cNvPicPr preferRelativeResize="0"/>
          <p:nvPr/>
        </p:nvPicPr>
        <p:blipFill rotWithShape="1">
          <a:blip r:embed="rId3">
            <a:alphaModFix/>
          </a:blip>
          <a:srcRect/>
          <a:stretch/>
        </p:blipFill>
        <p:spPr>
          <a:xfrm>
            <a:off x="3200400" y="0"/>
            <a:ext cx="2666999" cy="1556656"/>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Slide 2">
  <p:cSld name="Title Slide 2">
    <p:spTree>
      <p:nvGrpSpPr>
        <p:cNvPr id="1" name="Shape 169"/>
        <p:cNvGrpSpPr/>
        <p:nvPr/>
      </p:nvGrpSpPr>
      <p:grpSpPr>
        <a:xfrm>
          <a:off x="0" y="0"/>
          <a:ext cx="0" cy="0"/>
          <a:chOff x="0" y="0"/>
          <a:chExt cx="0" cy="0"/>
        </a:xfrm>
      </p:grpSpPr>
      <p:pic>
        <p:nvPicPr>
          <p:cNvPr id="170" name="Google Shape;170;g1e4bdcfe65d_0_147"/>
          <p:cNvPicPr preferRelativeResize="0"/>
          <p:nvPr/>
        </p:nvPicPr>
        <p:blipFill rotWithShape="1">
          <a:blip r:embed="rId2">
            <a:alphaModFix/>
          </a:blip>
          <a:srcRect/>
          <a:stretch/>
        </p:blipFill>
        <p:spPr>
          <a:xfrm>
            <a:off x="0" y="1876149"/>
            <a:ext cx="9147019" cy="2210529"/>
          </a:xfrm>
          <a:prstGeom prst="rect">
            <a:avLst/>
          </a:prstGeom>
          <a:noFill/>
          <a:ln>
            <a:noFill/>
          </a:ln>
        </p:spPr>
      </p:pic>
      <p:sp>
        <p:nvSpPr>
          <p:cNvPr id="171" name="Google Shape;171;g1e4bdcfe65d_0_147"/>
          <p:cNvSpPr txBox="1">
            <a:spLocks noGrp="1"/>
          </p:cNvSpPr>
          <p:nvPr>
            <p:ph type="ctrTitle"/>
          </p:nvPr>
        </p:nvSpPr>
        <p:spPr>
          <a:xfrm>
            <a:off x="953255" y="3671156"/>
            <a:ext cx="7240500" cy="1470000"/>
          </a:xfrm>
          <a:prstGeom prst="rect">
            <a:avLst/>
          </a:prstGeom>
          <a:solidFill>
            <a:schemeClr val="lt1">
              <a:alpha val="67840"/>
            </a:schemeClr>
          </a:solidFill>
          <a:ln w="19050" cap="flat" cmpd="sng">
            <a:solidFill>
              <a:srgbClr val="003369"/>
            </a:solidFill>
            <a:prstDash val="solid"/>
            <a:miter lim="800000"/>
            <a:headEnd type="none" w="sm" len="sm"/>
            <a:tailEnd type="none" w="sm" len="sm"/>
          </a:ln>
        </p:spPr>
        <p:txBody>
          <a:bodyPr spcFirstLastPara="1" wrap="square" lIns="91425" tIns="45700" rIns="91425" bIns="45700" anchor="ctr" anchorCtr="0">
            <a:noAutofit/>
          </a:bodyPr>
          <a:lstStyle>
            <a:lvl1pPr lvl="0" algn="ctr" rtl="0">
              <a:spcBef>
                <a:spcPts val="0"/>
              </a:spcBef>
              <a:spcAft>
                <a:spcPts val="0"/>
              </a:spcAft>
              <a:buClr>
                <a:schemeClr val="dk1"/>
              </a:buClr>
              <a:buSzPts val="4050"/>
              <a:buFont typeface="Verdana"/>
              <a:buNone/>
              <a:defRPr sz="4050">
                <a:solidFill>
                  <a:schemeClr val="dk1"/>
                </a:solidFill>
                <a:latin typeface="Verdana"/>
                <a:ea typeface="Verdana"/>
                <a:cs typeface="Verdana"/>
                <a:sym typeface="Verdana"/>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72" name="Google Shape;172;g1e4bdcfe65d_0_147"/>
          <p:cNvSpPr txBox="1">
            <a:spLocks noGrp="1"/>
          </p:cNvSpPr>
          <p:nvPr>
            <p:ph type="subTitle" idx="1"/>
          </p:nvPr>
        </p:nvSpPr>
        <p:spPr>
          <a:xfrm>
            <a:off x="1373109" y="5257800"/>
            <a:ext cx="6400800" cy="914400"/>
          </a:xfrm>
          <a:prstGeom prst="rect">
            <a:avLst/>
          </a:prstGeom>
          <a:solidFill>
            <a:schemeClr val="lt1">
              <a:alpha val="67840"/>
            </a:schemeClr>
          </a:solidFill>
          <a:ln>
            <a:noFill/>
          </a:ln>
        </p:spPr>
        <p:txBody>
          <a:bodyPr spcFirstLastPara="1" wrap="square" lIns="91425" tIns="45700" rIns="91425" bIns="45700" anchor="t" anchorCtr="0">
            <a:normAutofit/>
          </a:bodyPr>
          <a:lstStyle>
            <a:lvl1pPr lvl="0" algn="ctr" rtl="0">
              <a:spcBef>
                <a:spcPts val="480"/>
              </a:spcBef>
              <a:spcAft>
                <a:spcPts val="0"/>
              </a:spcAft>
              <a:buClr>
                <a:srgbClr val="888888"/>
              </a:buClr>
              <a:buSzPts val="2400"/>
              <a:buNone/>
              <a:defRPr>
                <a:solidFill>
                  <a:srgbClr val="888888"/>
                </a:solidFill>
              </a:defRPr>
            </a:lvl1pPr>
            <a:lvl2pPr lvl="1" algn="ctr" rtl="0">
              <a:spcBef>
                <a:spcPts val="420"/>
              </a:spcBef>
              <a:spcAft>
                <a:spcPts val="0"/>
              </a:spcAft>
              <a:buClr>
                <a:srgbClr val="888888"/>
              </a:buClr>
              <a:buSzPts val="2100"/>
              <a:buNone/>
              <a:defRPr>
                <a:solidFill>
                  <a:srgbClr val="888888"/>
                </a:solidFill>
              </a:defRPr>
            </a:lvl2pPr>
            <a:lvl3pPr lvl="2" algn="ctr" rtl="0">
              <a:spcBef>
                <a:spcPts val="360"/>
              </a:spcBef>
              <a:spcAft>
                <a:spcPts val="0"/>
              </a:spcAft>
              <a:buClr>
                <a:srgbClr val="888888"/>
              </a:buClr>
              <a:buSzPts val="1800"/>
              <a:buNone/>
              <a:defRPr>
                <a:solidFill>
                  <a:srgbClr val="888888"/>
                </a:solidFill>
              </a:defRPr>
            </a:lvl3pPr>
            <a:lvl4pPr lvl="3" algn="ctr" rtl="0">
              <a:spcBef>
                <a:spcPts val="300"/>
              </a:spcBef>
              <a:spcAft>
                <a:spcPts val="0"/>
              </a:spcAft>
              <a:buClr>
                <a:srgbClr val="888888"/>
              </a:buClr>
              <a:buSzPts val="1500"/>
              <a:buNone/>
              <a:defRPr>
                <a:solidFill>
                  <a:srgbClr val="888888"/>
                </a:solidFill>
              </a:defRPr>
            </a:lvl4pPr>
            <a:lvl5pPr lvl="4" algn="ctr" rtl="0">
              <a:spcBef>
                <a:spcPts val="300"/>
              </a:spcBef>
              <a:spcAft>
                <a:spcPts val="0"/>
              </a:spcAft>
              <a:buClr>
                <a:srgbClr val="888888"/>
              </a:buClr>
              <a:buSzPts val="1500"/>
              <a:buNone/>
              <a:defRPr>
                <a:solidFill>
                  <a:srgbClr val="888888"/>
                </a:solidFill>
              </a:defRPr>
            </a:lvl5pPr>
            <a:lvl6pPr lvl="5" algn="ctr" rtl="0">
              <a:spcBef>
                <a:spcPts val="300"/>
              </a:spcBef>
              <a:spcAft>
                <a:spcPts val="0"/>
              </a:spcAft>
              <a:buClr>
                <a:srgbClr val="888888"/>
              </a:buClr>
              <a:buSzPts val="1500"/>
              <a:buNone/>
              <a:defRPr>
                <a:solidFill>
                  <a:srgbClr val="888888"/>
                </a:solidFill>
              </a:defRPr>
            </a:lvl6pPr>
            <a:lvl7pPr lvl="6" algn="ctr" rtl="0">
              <a:spcBef>
                <a:spcPts val="300"/>
              </a:spcBef>
              <a:spcAft>
                <a:spcPts val="0"/>
              </a:spcAft>
              <a:buClr>
                <a:srgbClr val="888888"/>
              </a:buClr>
              <a:buSzPts val="1500"/>
              <a:buNone/>
              <a:defRPr>
                <a:solidFill>
                  <a:srgbClr val="888888"/>
                </a:solidFill>
              </a:defRPr>
            </a:lvl7pPr>
            <a:lvl8pPr lvl="7" algn="ctr" rtl="0">
              <a:spcBef>
                <a:spcPts val="300"/>
              </a:spcBef>
              <a:spcAft>
                <a:spcPts val="0"/>
              </a:spcAft>
              <a:buClr>
                <a:srgbClr val="888888"/>
              </a:buClr>
              <a:buSzPts val="1500"/>
              <a:buNone/>
              <a:defRPr>
                <a:solidFill>
                  <a:srgbClr val="888888"/>
                </a:solidFill>
              </a:defRPr>
            </a:lvl8pPr>
            <a:lvl9pPr lvl="8" algn="ctr" rtl="0">
              <a:spcBef>
                <a:spcPts val="300"/>
              </a:spcBef>
              <a:spcAft>
                <a:spcPts val="0"/>
              </a:spcAft>
              <a:buClr>
                <a:srgbClr val="888888"/>
              </a:buClr>
              <a:buSzPts val="1500"/>
              <a:buNone/>
              <a:defRPr>
                <a:solidFill>
                  <a:srgbClr val="888888"/>
                </a:solidFill>
              </a:defRPr>
            </a:lvl9pPr>
          </a:lstStyle>
          <a:p>
            <a:endParaRPr/>
          </a:p>
        </p:txBody>
      </p:sp>
      <p:pic>
        <p:nvPicPr>
          <p:cNvPr id="173" name="Google Shape;173;g1e4bdcfe65d_0_147"/>
          <p:cNvPicPr preferRelativeResize="0"/>
          <p:nvPr/>
        </p:nvPicPr>
        <p:blipFill rotWithShape="1">
          <a:blip r:embed="rId3">
            <a:alphaModFix/>
          </a:blip>
          <a:srcRect/>
          <a:stretch/>
        </p:blipFill>
        <p:spPr>
          <a:xfrm>
            <a:off x="3200400" y="2042"/>
            <a:ext cx="2667000" cy="1552575"/>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Slide 3">
  <p:cSld name="Title Slide 3">
    <p:spTree>
      <p:nvGrpSpPr>
        <p:cNvPr id="1" name="Shape 174"/>
        <p:cNvGrpSpPr/>
        <p:nvPr/>
      </p:nvGrpSpPr>
      <p:grpSpPr>
        <a:xfrm>
          <a:off x="0" y="0"/>
          <a:ext cx="0" cy="0"/>
          <a:chOff x="0" y="0"/>
          <a:chExt cx="0" cy="0"/>
        </a:xfrm>
      </p:grpSpPr>
      <p:pic>
        <p:nvPicPr>
          <p:cNvPr id="175" name="Google Shape;175;g1e4bdcfe65d_0_152"/>
          <p:cNvPicPr preferRelativeResize="0"/>
          <p:nvPr/>
        </p:nvPicPr>
        <p:blipFill rotWithShape="1">
          <a:blip r:embed="rId2">
            <a:alphaModFix/>
          </a:blip>
          <a:srcRect/>
          <a:stretch/>
        </p:blipFill>
        <p:spPr>
          <a:xfrm>
            <a:off x="0" y="1876149"/>
            <a:ext cx="9147019" cy="2210529"/>
          </a:xfrm>
          <a:prstGeom prst="rect">
            <a:avLst/>
          </a:prstGeom>
          <a:noFill/>
          <a:ln>
            <a:noFill/>
          </a:ln>
        </p:spPr>
      </p:pic>
      <p:sp>
        <p:nvSpPr>
          <p:cNvPr id="176" name="Google Shape;176;g1e4bdcfe65d_0_152"/>
          <p:cNvSpPr txBox="1">
            <a:spLocks noGrp="1"/>
          </p:cNvSpPr>
          <p:nvPr>
            <p:ph type="ctrTitle"/>
          </p:nvPr>
        </p:nvSpPr>
        <p:spPr>
          <a:xfrm>
            <a:off x="953255" y="3671156"/>
            <a:ext cx="7240500" cy="1470000"/>
          </a:xfrm>
          <a:prstGeom prst="rect">
            <a:avLst/>
          </a:prstGeom>
          <a:solidFill>
            <a:schemeClr val="lt1">
              <a:alpha val="67840"/>
            </a:schemeClr>
          </a:solidFill>
          <a:ln w="19050" cap="flat" cmpd="sng">
            <a:solidFill>
              <a:srgbClr val="003369"/>
            </a:solidFill>
            <a:prstDash val="solid"/>
            <a:miter lim="800000"/>
            <a:headEnd type="none" w="sm" len="sm"/>
            <a:tailEnd type="none" w="sm" len="sm"/>
          </a:ln>
        </p:spPr>
        <p:txBody>
          <a:bodyPr spcFirstLastPara="1" wrap="square" lIns="91425" tIns="45700" rIns="91425" bIns="45700" anchor="ctr" anchorCtr="0">
            <a:noAutofit/>
          </a:bodyPr>
          <a:lstStyle>
            <a:lvl1pPr lvl="0" algn="ctr" rtl="0">
              <a:spcBef>
                <a:spcPts val="0"/>
              </a:spcBef>
              <a:spcAft>
                <a:spcPts val="0"/>
              </a:spcAft>
              <a:buClr>
                <a:schemeClr val="dk1"/>
              </a:buClr>
              <a:buSzPts val="4050"/>
              <a:buFont typeface="Verdana"/>
              <a:buNone/>
              <a:defRPr sz="4050">
                <a:solidFill>
                  <a:schemeClr val="dk1"/>
                </a:solidFill>
                <a:latin typeface="Verdana"/>
                <a:ea typeface="Verdana"/>
                <a:cs typeface="Verdana"/>
                <a:sym typeface="Verdana"/>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77" name="Google Shape;177;g1e4bdcfe65d_0_152"/>
          <p:cNvSpPr txBox="1">
            <a:spLocks noGrp="1"/>
          </p:cNvSpPr>
          <p:nvPr>
            <p:ph type="subTitle" idx="1"/>
          </p:nvPr>
        </p:nvSpPr>
        <p:spPr>
          <a:xfrm>
            <a:off x="1373109" y="5257800"/>
            <a:ext cx="6400800" cy="914400"/>
          </a:xfrm>
          <a:prstGeom prst="rect">
            <a:avLst/>
          </a:prstGeom>
          <a:solidFill>
            <a:schemeClr val="lt1">
              <a:alpha val="67840"/>
            </a:schemeClr>
          </a:solidFill>
          <a:ln>
            <a:noFill/>
          </a:ln>
        </p:spPr>
        <p:txBody>
          <a:bodyPr spcFirstLastPara="1" wrap="square" lIns="91425" tIns="45700" rIns="91425" bIns="45700" anchor="t" anchorCtr="0">
            <a:normAutofit/>
          </a:bodyPr>
          <a:lstStyle>
            <a:lvl1pPr lvl="0" algn="ctr" rtl="0">
              <a:spcBef>
                <a:spcPts val="480"/>
              </a:spcBef>
              <a:spcAft>
                <a:spcPts val="0"/>
              </a:spcAft>
              <a:buClr>
                <a:srgbClr val="888888"/>
              </a:buClr>
              <a:buSzPts val="2400"/>
              <a:buNone/>
              <a:defRPr>
                <a:solidFill>
                  <a:srgbClr val="888888"/>
                </a:solidFill>
              </a:defRPr>
            </a:lvl1pPr>
            <a:lvl2pPr lvl="1" algn="ctr" rtl="0">
              <a:spcBef>
                <a:spcPts val="420"/>
              </a:spcBef>
              <a:spcAft>
                <a:spcPts val="0"/>
              </a:spcAft>
              <a:buClr>
                <a:srgbClr val="888888"/>
              </a:buClr>
              <a:buSzPts val="2100"/>
              <a:buNone/>
              <a:defRPr>
                <a:solidFill>
                  <a:srgbClr val="888888"/>
                </a:solidFill>
              </a:defRPr>
            </a:lvl2pPr>
            <a:lvl3pPr lvl="2" algn="ctr" rtl="0">
              <a:spcBef>
                <a:spcPts val="360"/>
              </a:spcBef>
              <a:spcAft>
                <a:spcPts val="0"/>
              </a:spcAft>
              <a:buClr>
                <a:srgbClr val="888888"/>
              </a:buClr>
              <a:buSzPts val="1800"/>
              <a:buNone/>
              <a:defRPr>
                <a:solidFill>
                  <a:srgbClr val="888888"/>
                </a:solidFill>
              </a:defRPr>
            </a:lvl3pPr>
            <a:lvl4pPr lvl="3" algn="ctr" rtl="0">
              <a:spcBef>
                <a:spcPts val="300"/>
              </a:spcBef>
              <a:spcAft>
                <a:spcPts val="0"/>
              </a:spcAft>
              <a:buClr>
                <a:srgbClr val="888888"/>
              </a:buClr>
              <a:buSzPts val="1500"/>
              <a:buNone/>
              <a:defRPr>
                <a:solidFill>
                  <a:srgbClr val="888888"/>
                </a:solidFill>
              </a:defRPr>
            </a:lvl4pPr>
            <a:lvl5pPr lvl="4" algn="ctr" rtl="0">
              <a:spcBef>
                <a:spcPts val="300"/>
              </a:spcBef>
              <a:spcAft>
                <a:spcPts val="0"/>
              </a:spcAft>
              <a:buClr>
                <a:srgbClr val="888888"/>
              </a:buClr>
              <a:buSzPts val="1500"/>
              <a:buNone/>
              <a:defRPr>
                <a:solidFill>
                  <a:srgbClr val="888888"/>
                </a:solidFill>
              </a:defRPr>
            </a:lvl5pPr>
            <a:lvl6pPr lvl="5" algn="ctr" rtl="0">
              <a:spcBef>
                <a:spcPts val="300"/>
              </a:spcBef>
              <a:spcAft>
                <a:spcPts val="0"/>
              </a:spcAft>
              <a:buClr>
                <a:srgbClr val="888888"/>
              </a:buClr>
              <a:buSzPts val="1500"/>
              <a:buNone/>
              <a:defRPr>
                <a:solidFill>
                  <a:srgbClr val="888888"/>
                </a:solidFill>
              </a:defRPr>
            </a:lvl6pPr>
            <a:lvl7pPr lvl="6" algn="ctr" rtl="0">
              <a:spcBef>
                <a:spcPts val="300"/>
              </a:spcBef>
              <a:spcAft>
                <a:spcPts val="0"/>
              </a:spcAft>
              <a:buClr>
                <a:srgbClr val="888888"/>
              </a:buClr>
              <a:buSzPts val="1500"/>
              <a:buNone/>
              <a:defRPr>
                <a:solidFill>
                  <a:srgbClr val="888888"/>
                </a:solidFill>
              </a:defRPr>
            </a:lvl7pPr>
            <a:lvl8pPr lvl="7" algn="ctr" rtl="0">
              <a:spcBef>
                <a:spcPts val="300"/>
              </a:spcBef>
              <a:spcAft>
                <a:spcPts val="0"/>
              </a:spcAft>
              <a:buClr>
                <a:srgbClr val="888888"/>
              </a:buClr>
              <a:buSzPts val="1500"/>
              <a:buNone/>
              <a:defRPr>
                <a:solidFill>
                  <a:srgbClr val="888888"/>
                </a:solidFill>
              </a:defRPr>
            </a:lvl8pPr>
            <a:lvl9pPr lvl="8" algn="ctr" rtl="0">
              <a:spcBef>
                <a:spcPts val="300"/>
              </a:spcBef>
              <a:spcAft>
                <a:spcPts val="0"/>
              </a:spcAft>
              <a:buClr>
                <a:srgbClr val="888888"/>
              </a:buClr>
              <a:buSzPts val="1500"/>
              <a:buNone/>
              <a:defRPr>
                <a:solidFill>
                  <a:srgbClr val="888888"/>
                </a:solidFill>
              </a:defRPr>
            </a:lvl9pPr>
          </a:lstStyle>
          <a:p>
            <a:endParaRPr/>
          </a:p>
        </p:txBody>
      </p:sp>
      <p:pic>
        <p:nvPicPr>
          <p:cNvPr id="178" name="Google Shape;178;g1e4bdcfe65d_0_152"/>
          <p:cNvPicPr preferRelativeResize="0"/>
          <p:nvPr/>
        </p:nvPicPr>
        <p:blipFill rotWithShape="1">
          <a:blip r:embed="rId3">
            <a:alphaModFix/>
          </a:blip>
          <a:srcRect/>
          <a:stretch/>
        </p:blipFill>
        <p:spPr>
          <a:xfrm>
            <a:off x="3200400" y="2042"/>
            <a:ext cx="2667000" cy="1552575"/>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Slide  4">
  <p:cSld name="Title Slide  4">
    <p:spTree>
      <p:nvGrpSpPr>
        <p:cNvPr id="1" name="Shape 179"/>
        <p:cNvGrpSpPr/>
        <p:nvPr/>
      </p:nvGrpSpPr>
      <p:grpSpPr>
        <a:xfrm>
          <a:off x="0" y="0"/>
          <a:ext cx="0" cy="0"/>
          <a:chOff x="0" y="0"/>
          <a:chExt cx="0" cy="0"/>
        </a:xfrm>
      </p:grpSpPr>
      <p:pic>
        <p:nvPicPr>
          <p:cNvPr id="180" name="Google Shape;180;g1e4bdcfe65d_0_157"/>
          <p:cNvPicPr preferRelativeResize="0"/>
          <p:nvPr/>
        </p:nvPicPr>
        <p:blipFill rotWithShape="1">
          <a:blip r:embed="rId2">
            <a:alphaModFix/>
          </a:blip>
          <a:srcRect/>
          <a:stretch/>
        </p:blipFill>
        <p:spPr>
          <a:xfrm>
            <a:off x="0" y="1876149"/>
            <a:ext cx="9147019" cy="2210529"/>
          </a:xfrm>
          <a:prstGeom prst="rect">
            <a:avLst/>
          </a:prstGeom>
          <a:noFill/>
          <a:ln>
            <a:noFill/>
          </a:ln>
        </p:spPr>
      </p:pic>
      <p:sp>
        <p:nvSpPr>
          <p:cNvPr id="181" name="Google Shape;181;g1e4bdcfe65d_0_157"/>
          <p:cNvSpPr txBox="1">
            <a:spLocks noGrp="1"/>
          </p:cNvSpPr>
          <p:nvPr>
            <p:ph type="ctrTitle"/>
          </p:nvPr>
        </p:nvSpPr>
        <p:spPr>
          <a:xfrm>
            <a:off x="953255" y="3671156"/>
            <a:ext cx="7240500" cy="1470000"/>
          </a:xfrm>
          <a:prstGeom prst="rect">
            <a:avLst/>
          </a:prstGeom>
          <a:solidFill>
            <a:schemeClr val="lt1">
              <a:alpha val="67840"/>
            </a:schemeClr>
          </a:solidFill>
          <a:ln w="19050" cap="flat" cmpd="sng">
            <a:solidFill>
              <a:srgbClr val="003369"/>
            </a:solidFill>
            <a:prstDash val="solid"/>
            <a:miter lim="800000"/>
            <a:headEnd type="none" w="sm" len="sm"/>
            <a:tailEnd type="none" w="sm" len="sm"/>
          </a:ln>
        </p:spPr>
        <p:txBody>
          <a:bodyPr spcFirstLastPara="1" wrap="square" lIns="91425" tIns="45700" rIns="91425" bIns="45700" anchor="ctr" anchorCtr="0">
            <a:noAutofit/>
          </a:bodyPr>
          <a:lstStyle>
            <a:lvl1pPr lvl="0" algn="ctr" rtl="0">
              <a:spcBef>
                <a:spcPts val="0"/>
              </a:spcBef>
              <a:spcAft>
                <a:spcPts val="0"/>
              </a:spcAft>
              <a:buClr>
                <a:schemeClr val="dk1"/>
              </a:buClr>
              <a:buSzPts val="4050"/>
              <a:buFont typeface="Verdana"/>
              <a:buNone/>
              <a:defRPr sz="4050">
                <a:solidFill>
                  <a:schemeClr val="dk1"/>
                </a:solidFill>
                <a:latin typeface="Verdana"/>
                <a:ea typeface="Verdana"/>
                <a:cs typeface="Verdana"/>
                <a:sym typeface="Verdana"/>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82" name="Google Shape;182;g1e4bdcfe65d_0_157"/>
          <p:cNvSpPr txBox="1">
            <a:spLocks noGrp="1"/>
          </p:cNvSpPr>
          <p:nvPr>
            <p:ph type="subTitle" idx="1"/>
          </p:nvPr>
        </p:nvSpPr>
        <p:spPr>
          <a:xfrm>
            <a:off x="1373109" y="5257800"/>
            <a:ext cx="6400800" cy="914400"/>
          </a:xfrm>
          <a:prstGeom prst="rect">
            <a:avLst/>
          </a:prstGeom>
          <a:solidFill>
            <a:schemeClr val="lt1">
              <a:alpha val="67840"/>
            </a:schemeClr>
          </a:solidFill>
          <a:ln>
            <a:noFill/>
          </a:ln>
        </p:spPr>
        <p:txBody>
          <a:bodyPr spcFirstLastPara="1" wrap="square" lIns="91425" tIns="45700" rIns="91425" bIns="45700" anchor="t" anchorCtr="0">
            <a:normAutofit/>
          </a:bodyPr>
          <a:lstStyle>
            <a:lvl1pPr lvl="0" algn="ctr" rtl="0">
              <a:spcBef>
                <a:spcPts val="480"/>
              </a:spcBef>
              <a:spcAft>
                <a:spcPts val="0"/>
              </a:spcAft>
              <a:buClr>
                <a:srgbClr val="888888"/>
              </a:buClr>
              <a:buSzPts val="2400"/>
              <a:buNone/>
              <a:defRPr>
                <a:solidFill>
                  <a:srgbClr val="888888"/>
                </a:solidFill>
              </a:defRPr>
            </a:lvl1pPr>
            <a:lvl2pPr lvl="1" algn="ctr" rtl="0">
              <a:spcBef>
                <a:spcPts val="420"/>
              </a:spcBef>
              <a:spcAft>
                <a:spcPts val="0"/>
              </a:spcAft>
              <a:buClr>
                <a:srgbClr val="888888"/>
              </a:buClr>
              <a:buSzPts val="2100"/>
              <a:buNone/>
              <a:defRPr>
                <a:solidFill>
                  <a:srgbClr val="888888"/>
                </a:solidFill>
              </a:defRPr>
            </a:lvl2pPr>
            <a:lvl3pPr lvl="2" algn="ctr" rtl="0">
              <a:spcBef>
                <a:spcPts val="360"/>
              </a:spcBef>
              <a:spcAft>
                <a:spcPts val="0"/>
              </a:spcAft>
              <a:buClr>
                <a:srgbClr val="888888"/>
              </a:buClr>
              <a:buSzPts val="1800"/>
              <a:buNone/>
              <a:defRPr>
                <a:solidFill>
                  <a:srgbClr val="888888"/>
                </a:solidFill>
              </a:defRPr>
            </a:lvl3pPr>
            <a:lvl4pPr lvl="3" algn="ctr" rtl="0">
              <a:spcBef>
                <a:spcPts val="300"/>
              </a:spcBef>
              <a:spcAft>
                <a:spcPts val="0"/>
              </a:spcAft>
              <a:buClr>
                <a:srgbClr val="888888"/>
              </a:buClr>
              <a:buSzPts val="1500"/>
              <a:buNone/>
              <a:defRPr>
                <a:solidFill>
                  <a:srgbClr val="888888"/>
                </a:solidFill>
              </a:defRPr>
            </a:lvl4pPr>
            <a:lvl5pPr lvl="4" algn="ctr" rtl="0">
              <a:spcBef>
                <a:spcPts val="300"/>
              </a:spcBef>
              <a:spcAft>
                <a:spcPts val="0"/>
              </a:spcAft>
              <a:buClr>
                <a:srgbClr val="888888"/>
              </a:buClr>
              <a:buSzPts val="1500"/>
              <a:buNone/>
              <a:defRPr>
                <a:solidFill>
                  <a:srgbClr val="888888"/>
                </a:solidFill>
              </a:defRPr>
            </a:lvl5pPr>
            <a:lvl6pPr lvl="5" algn="ctr" rtl="0">
              <a:spcBef>
                <a:spcPts val="300"/>
              </a:spcBef>
              <a:spcAft>
                <a:spcPts val="0"/>
              </a:spcAft>
              <a:buClr>
                <a:srgbClr val="888888"/>
              </a:buClr>
              <a:buSzPts val="1500"/>
              <a:buNone/>
              <a:defRPr>
                <a:solidFill>
                  <a:srgbClr val="888888"/>
                </a:solidFill>
              </a:defRPr>
            </a:lvl6pPr>
            <a:lvl7pPr lvl="6" algn="ctr" rtl="0">
              <a:spcBef>
                <a:spcPts val="300"/>
              </a:spcBef>
              <a:spcAft>
                <a:spcPts val="0"/>
              </a:spcAft>
              <a:buClr>
                <a:srgbClr val="888888"/>
              </a:buClr>
              <a:buSzPts val="1500"/>
              <a:buNone/>
              <a:defRPr>
                <a:solidFill>
                  <a:srgbClr val="888888"/>
                </a:solidFill>
              </a:defRPr>
            </a:lvl7pPr>
            <a:lvl8pPr lvl="7" algn="ctr" rtl="0">
              <a:spcBef>
                <a:spcPts val="300"/>
              </a:spcBef>
              <a:spcAft>
                <a:spcPts val="0"/>
              </a:spcAft>
              <a:buClr>
                <a:srgbClr val="888888"/>
              </a:buClr>
              <a:buSzPts val="1500"/>
              <a:buNone/>
              <a:defRPr>
                <a:solidFill>
                  <a:srgbClr val="888888"/>
                </a:solidFill>
              </a:defRPr>
            </a:lvl8pPr>
            <a:lvl9pPr lvl="8" algn="ctr" rtl="0">
              <a:spcBef>
                <a:spcPts val="300"/>
              </a:spcBef>
              <a:spcAft>
                <a:spcPts val="0"/>
              </a:spcAft>
              <a:buClr>
                <a:srgbClr val="888888"/>
              </a:buClr>
              <a:buSzPts val="1500"/>
              <a:buNone/>
              <a:defRPr>
                <a:solidFill>
                  <a:srgbClr val="888888"/>
                </a:solidFill>
              </a:defRPr>
            </a:lvl9pPr>
          </a:lstStyle>
          <a:p>
            <a:endParaRPr/>
          </a:p>
        </p:txBody>
      </p:sp>
      <p:pic>
        <p:nvPicPr>
          <p:cNvPr id="183" name="Google Shape;183;g1e4bdcfe65d_0_157"/>
          <p:cNvPicPr preferRelativeResize="0"/>
          <p:nvPr/>
        </p:nvPicPr>
        <p:blipFill rotWithShape="1">
          <a:blip r:embed="rId3">
            <a:alphaModFix/>
          </a:blip>
          <a:srcRect/>
          <a:stretch/>
        </p:blipFill>
        <p:spPr>
          <a:xfrm>
            <a:off x="3200402" y="2040"/>
            <a:ext cx="2666998" cy="1552574"/>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Slide 5">
  <p:cSld name="Title Slide 5">
    <p:spTree>
      <p:nvGrpSpPr>
        <p:cNvPr id="1" name="Shape 184"/>
        <p:cNvGrpSpPr/>
        <p:nvPr/>
      </p:nvGrpSpPr>
      <p:grpSpPr>
        <a:xfrm>
          <a:off x="0" y="0"/>
          <a:ext cx="0" cy="0"/>
          <a:chOff x="0" y="0"/>
          <a:chExt cx="0" cy="0"/>
        </a:xfrm>
      </p:grpSpPr>
      <p:pic>
        <p:nvPicPr>
          <p:cNvPr id="185" name="Google Shape;185;g1e4bdcfe65d_0_162"/>
          <p:cNvPicPr preferRelativeResize="0"/>
          <p:nvPr/>
        </p:nvPicPr>
        <p:blipFill rotWithShape="1">
          <a:blip r:embed="rId2">
            <a:alphaModFix/>
          </a:blip>
          <a:srcRect/>
          <a:stretch/>
        </p:blipFill>
        <p:spPr>
          <a:xfrm>
            <a:off x="0" y="1599833"/>
            <a:ext cx="9147019" cy="2763161"/>
          </a:xfrm>
          <a:prstGeom prst="rect">
            <a:avLst/>
          </a:prstGeom>
          <a:noFill/>
          <a:ln>
            <a:noFill/>
          </a:ln>
        </p:spPr>
      </p:pic>
      <p:sp>
        <p:nvSpPr>
          <p:cNvPr id="186" name="Google Shape;186;g1e4bdcfe65d_0_162"/>
          <p:cNvSpPr txBox="1">
            <a:spLocks noGrp="1"/>
          </p:cNvSpPr>
          <p:nvPr>
            <p:ph type="ctrTitle"/>
          </p:nvPr>
        </p:nvSpPr>
        <p:spPr>
          <a:xfrm>
            <a:off x="953255" y="3671156"/>
            <a:ext cx="7240500" cy="1470000"/>
          </a:xfrm>
          <a:prstGeom prst="rect">
            <a:avLst/>
          </a:prstGeom>
          <a:solidFill>
            <a:schemeClr val="lt1">
              <a:alpha val="67840"/>
            </a:schemeClr>
          </a:solidFill>
          <a:ln w="19050" cap="flat" cmpd="sng">
            <a:solidFill>
              <a:srgbClr val="003369"/>
            </a:solidFill>
            <a:prstDash val="solid"/>
            <a:miter lim="800000"/>
            <a:headEnd type="none" w="sm" len="sm"/>
            <a:tailEnd type="none" w="sm" len="sm"/>
          </a:ln>
        </p:spPr>
        <p:txBody>
          <a:bodyPr spcFirstLastPara="1" wrap="square" lIns="91425" tIns="45700" rIns="91425" bIns="45700" anchor="ctr" anchorCtr="0">
            <a:noAutofit/>
          </a:bodyPr>
          <a:lstStyle>
            <a:lvl1pPr lvl="0" algn="ctr" rtl="0">
              <a:spcBef>
                <a:spcPts val="0"/>
              </a:spcBef>
              <a:spcAft>
                <a:spcPts val="0"/>
              </a:spcAft>
              <a:buClr>
                <a:schemeClr val="dk1"/>
              </a:buClr>
              <a:buSzPts val="4050"/>
              <a:buFont typeface="Verdana"/>
              <a:buNone/>
              <a:defRPr sz="4050">
                <a:solidFill>
                  <a:schemeClr val="dk1"/>
                </a:solidFill>
                <a:latin typeface="Verdana"/>
                <a:ea typeface="Verdana"/>
                <a:cs typeface="Verdana"/>
                <a:sym typeface="Verdana"/>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87" name="Google Shape;187;g1e4bdcfe65d_0_162"/>
          <p:cNvSpPr txBox="1">
            <a:spLocks noGrp="1"/>
          </p:cNvSpPr>
          <p:nvPr>
            <p:ph type="subTitle" idx="1"/>
          </p:nvPr>
        </p:nvSpPr>
        <p:spPr>
          <a:xfrm>
            <a:off x="1373109" y="5257800"/>
            <a:ext cx="6400800" cy="914400"/>
          </a:xfrm>
          <a:prstGeom prst="rect">
            <a:avLst/>
          </a:prstGeom>
          <a:solidFill>
            <a:schemeClr val="lt1">
              <a:alpha val="67840"/>
            </a:schemeClr>
          </a:solidFill>
          <a:ln>
            <a:noFill/>
          </a:ln>
        </p:spPr>
        <p:txBody>
          <a:bodyPr spcFirstLastPara="1" wrap="square" lIns="91425" tIns="45700" rIns="91425" bIns="45700" anchor="t" anchorCtr="0">
            <a:normAutofit/>
          </a:bodyPr>
          <a:lstStyle>
            <a:lvl1pPr lvl="0" algn="ctr" rtl="0">
              <a:spcBef>
                <a:spcPts val="480"/>
              </a:spcBef>
              <a:spcAft>
                <a:spcPts val="0"/>
              </a:spcAft>
              <a:buClr>
                <a:srgbClr val="888888"/>
              </a:buClr>
              <a:buSzPts val="2400"/>
              <a:buNone/>
              <a:defRPr>
                <a:solidFill>
                  <a:srgbClr val="888888"/>
                </a:solidFill>
              </a:defRPr>
            </a:lvl1pPr>
            <a:lvl2pPr lvl="1" algn="ctr" rtl="0">
              <a:spcBef>
                <a:spcPts val="420"/>
              </a:spcBef>
              <a:spcAft>
                <a:spcPts val="0"/>
              </a:spcAft>
              <a:buClr>
                <a:srgbClr val="888888"/>
              </a:buClr>
              <a:buSzPts val="2100"/>
              <a:buNone/>
              <a:defRPr>
                <a:solidFill>
                  <a:srgbClr val="888888"/>
                </a:solidFill>
              </a:defRPr>
            </a:lvl2pPr>
            <a:lvl3pPr lvl="2" algn="ctr" rtl="0">
              <a:spcBef>
                <a:spcPts val="360"/>
              </a:spcBef>
              <a:spcAft>
                <a:spcPts val="0"/>
              </a:spcAft>
              <a:buClr>
                <a:srgbClr val="888888"/>
              </a:buClr>
              <a:buSzPts val="1800"/>
              <a:buNone/>
              <a:defRPr>
                <a:solidFill>
                  <a:srgbClr val="888888"/>
                </a:solidFill>
              </a:defRPr>
            </a:lvl3pPr>
            <a:lvl4pPr lvl="3" algn="ctr" rtl="0">
              <a:spcBef>
                <a:spcPts val="300"/>
              </a:spcBef>
              <a:spcAft>
                <a:spcPts val="0"/>
              </a:spcAft>
              <a:buClr>
                <a:srgbClr val="888888"/>
              </a:buClr>
              <a:buSzPts val="1500"/>
              <a:buNone/>
              <a:defRPr>
                <a:solidFill>
                  <a:srgbClr val="888888"/>
                </a:solidFill>
              </a:defRPr>
            </a:lvl4pPr>
            <a:lvl5pPr lvl="4" algn="ctr" rtl="0">
              <a:spcBef>
                <a:spcPts val="300"/>
              </a:spcBef>
              <a:spcAft>
                <a:spcPts val="0"/>
              </a:spcAft>
              <a:buClr>
                <a:srgbClr val="888888"/>
              </a:buClr>
              <a:buSzPts val="1500"/>
              <a:buNone/>
              <a:defRPr>
                <a:solidFill>
                  <a:srgbClr val="888888"/>
                </a:solidFill>
              </a:defRPr>
            </a:lvl5pPr>
            <a:lvl6pPr lvl="5" algn="ctr" rtl="0">
              <a:spcBef>
                <a:spcPts val="300"/>
              </a:spcBef>
              <a:spcAft>
                <a:spcPts val="0"/>
              </a:spcAft>
              <a:buClr>
                <a:srgbClr val="888888"/>
              </a:buClr>
              <a:buSzPts val="1500"/>
              <a:buNone/>
              <a:defRPr>
                <a:solidFill>
                  <a:srgbClr val="888888"/>
                </a:solidFill>
              </a:defRPr>
            </a:lvl6pPr>
            <a:lvl7pPr lvl="6" algn="ctr" rtl="0">
              <a:spcBef>
                <a:spcPts val="300"/>
              </a:spcBef>
              <a:spcAft>
                <a:spcPts val="0"/>
              </a:spcAft>
              <a:buClr>
                <a:srgbClr val="888888"/>
              </a:buClr>
              <a:buSzPts val="1500"/>
              <a:buNone/>
              <a:defRPr>
                <a:solidFill>
                  <a:srgbClr val="888888"/>
                </a:solidFill>
              </a:defRPr>
            </a:lvl7pPr>
            <a:lvl8pPr lvl="7" algn="ctr" rtl="0">
              <a:spcBef>
                <a:spcPts val="300"/>
              </a:spcBef>
              <a:spcAft>
                <a:spcPts val="0"/>
              </a:spcAft>
              <a:buClr>
                <a:srgbClr val="888888"/>
              </a:buClr>
              <a:buSzPts val="1500"/>
              <a:buNone/>
              <a:defRPr>
                <a:solidFill>
                  <a:srgbClr val="888888"/>
                </a:solidFill>
              </a:defRPr>
            </a:lvl8pPr>
            <a:lvl9pPr lvl="8" algn="ctr" rtl="0">
              <a:spcBef>
                <a:spcPts val="300"/>
              </a:spcBef>
              <a:spcAft>
                <a:spcPts val="0"/>
              </a:spcAft>
              <a:buClr>
                <a:srgbClr val="888888"/>
              </a:buClr>
              <a:buSzPts val="1500"/>
              <a:buNone/>
              <a:defRPr>
                <a:solidFill>
                  <a:srgbClr val="888888"/>
                </a:solidFill>
              </a:defRPr>
            </a:lvl9pPr>
          </a:lstStyle>
          <a:p>
            <a:endParaRPr/>
          </a:p>
        </p:txBody>
      </p:sp>
      <p:pic>
        <p:nvPicPr>
          <p:cNvPr id="188" name="Google Shape;188;g1e4bdcfe65d_0_162"/>
          <p:cNvPicPr preferRelativeResize="0"/>
          <p:nvPr/>
        </p:nvPicPr>
        <p:blipFill rotWithShape="1">
          <a:blip r:embed="rId3">
            <a:alphaModFix/>
          </a:blip>
          <a:srcRect/>
          <a:stretch/>
        </p:blipFill>
        <p:spPr>
          <a:xfrm>
            <a:off x="3200402" y="2040"/>
            <a:ext cx="2666998" cy="1552574"/>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Slide - No Picture">
  <p:cSld name="Title Slide - No Picture">
    <p:spTree>
      <p:nvGrpSpPr>
        <p:cNvPr id="1" name="Shape 189"/>
        <p:cNvGrpSpPr/>
        <p:nvPr/>
      </p:nvGrpSpPr>
      <p:grpSpPr>
        <a:xfrm>
          <a:off x="0" y="0"/>
          <a:ext cx="0" cy="0"/>
          <a:chOff x="0" y="0"/>
          <a:chExt cx="0" cy="0"/>
        </a:xfrm>
      </p:grpSpPr>
      <p:sp>
        <p:nvSpPr>
          <p:cNvPr id="190" name="Google Shape;190;g1e4bdcfe65d_0_167"/>
          <p:cNvSpPr txBox="1">
            <a:spLocks noGrp="1"/>
          </p:cNvSpPr>
          <p:nvPr>
            <p:ph type="ctrTitle"/>
          </p:nvPr>
        </p:nvSpPr>
        <p:spPr>
          <a:xfrm>
            <a:off x="928465" y="1600202"/>
            <a:ext cx="7240500" cy="1470000"/>
          </a:xfrm>
          <a:prstGeom prst="rect">
            <a:avLst/>
          </a:prstGeom>
          <a:solidFill>
            <a:schemeClr val="lt1">
              <a:alpha val="67840"/>
            </a:schemeClr>
          </a:solidFill>
          <a:ln w="19050" cap="flat" cmpd="sng">
            <a:solidFill>
              <a:srgbClr val="003369"/>
            </a:solidFill>
            <a:prstDash val="solid"/>
            <a:miter lim="800000"/>
            <a:headEnd type="none" w="sm" len="sm"/>
            <a:tailEnd type="none" w="sm" len="sm"/>
          </a:ln>
        </p:spPr>
        <p:txBody>
          <a:bodyPr spcFirstLastPara="1" wrap="square" lIns="91425" tIns="45700" rIns="91425" bIns="45700" anchor="ctr" anchorCtr="0">
            <a:noAutofit/>
          </a:bodyPr>
          <a:lstStyle>
            <a:lvl1pPr lvl="0" algn="ctr" rtl="0">
              <a:spcBef>
                <a:spcPts val="0"/>
              </a:spcBef>
              <a:spcAft>
                <a:spcPts val="0"/>
              </a:spcAft>
              <a:buClr>
                <a:srgbClr val="021127"/>
              </a:buClr>
              <a:buSzPts val="4050"/>
              <a:buFont typeface="Verdana"/>
              <a:buNone/>
              <a:defRPr sz="4050">
                <a:solidFill>
                  <a:srgbClr val="021127"/>
                </a:solidFill>
                <a:latin typeface="Verdana"/>
                <a:ea typeface="Verdana"/>
                <a:cs typeface="Verdana"/>
                <a:sym typeface="Verdana"/>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91" name="Google Shape;191;g1e4bdcfe65d_0_167"/>
          <p:cNvSpPr txBox="1">
            <a:spLocks noGrp="1"/>
          </p:cNvSpPr>
          <p:nvPr>
            <p:ph type="subTitle" idx="1"/>
          </p:nvPr>
        </p:nvSpPr>
        <p:spPr>
          <a:xfrm>
            <a:off x="1348319" y="3429000"/>
            <a:ext cx="6400800" cy="914400"/>
          </a:xfrm>
          <a:prstGeom prst="rect">
            <a:avLst/>
          </a:prstGeom>
          <a:solidFill>
            <a:schemeClr val="lt1">
              <a:alpha val="67840"/>
            </a:schemeClr>
          </a:solidFill>
          <a:ln>
            <a:noFill/>
          </a:ln>
        </p:spPr>
        <p:txBody>
          <a:bodyPr spcFirstLastPara="1" wrap="square" lIns="91425" tIns="45700" rIns="91425" bIns="45700" anchor="t" anchorCtr="0">
            <a:normAutofit/>
          </a:bodyPr>
          <a:lstStyle>
            <a:lvl1pPr lvl="0" algn="ctr" rtl="0">
              <a:spcBef>
                <a:spcPts val="480"/>
              </a:spcBef>
              <a:spcAft>
                <a:spcPts val="0"/>
              </a:spcAft>
              <a:buClr>
                <a:srgbClr val="888888"/>
              </a:buClr>
              <a:buSzPts val="2400"/>
              <a:buNone/>
              <a:defRPr>
                <a:solidFill>
                  <a:srgbClr val="888888"/>
                </a:solidFill>
                <a:latin typeface="Verdana"/>
                <a:ea typeface="Verdana"/>
                <a:cs typeface="Verdana"/>
                <a:sym typeface="Verdana"/>
              </a:defRPr>
            </a:lvl1pPr>
            <a:lvl2pPr lvl="1" algn="ctr" rtl="0">
              <a:spcBef>
                <a:spcPts val="420"/>
              </a:spcBef>
              <a:spcAft>
                <a:spcPts val="0"/>
              </a:spcAft>
              <a:buClr>
                <a:srgbClr val="888888"/>
              </a:buClr>
              <a:buSzPts val="2100"/>
              <a:buNone/>
              <a:defRPr>
                <a:solidFill>
                  <a:srgbClr val="888888"/>
                </a:solidFill>
              </a:defRPr>
            </a:lvl2pPr>
            <a:lvl3pPr lvl="2" algn="ctr" rtl="0">
              <a:spcBef>
                <a:spcPts val="360"/>
              </a:spcBef>
              <a:spcAft>
                <a:spcPts val="0"/>
              </a:spcAft>
              <a:buClr>
                <a:srgbClr val="888888"/>
              </a:buClr>
              <a:buSzPts val="1800"/>
              <a:buNone/>
              <a:defRPr>
                <a:solidFill>
                  <a:srgbClr val="888888"/>
                </a:solidFill>
              </a:defRPr>
            </a:lvl3pPr>
            <a:lvl4pPr lvl="3" algn="ctr" rtl="0">
              <a:spcBef>
                <a:spcPts val="300"/>
              </a:spcBef>
              <a:spcAft>
                <a:spcPts val="0"/>
              </a:spcAft>
              <a:buClr>
                <a:srgbClr val="888888"/>
              </a:buClr>
              <a:buSzPts val="1500"/>
              <a:buNone/>
              <a:defRPr>
                <a:solidFill>
                  <a:srgbClr val="888888"/>
                </a:solidFill>
              </a:defRPr>
            </a:lvl4pPr>
            <a:lvl5pPr lvl="4" algn="ctr" rtl="0">
              <a:spcBef>
                <a:spcPts val="300"/>
              </a:spcBef>
              <a:spcAft>
                <a:spcPts val="0"/>
              </a:spcAft>
              <a:buClr>
                <a:srgbClr val="888888"/>
              </a:buClr>
              <a:buSzPts val="1500"/>
              <a:buNone/>
              <a:defRPr>
                <a:solidFill>
                  <a:srgbClr val="888888"/>
                </a:solidFill>
              </a:defRPr>
            </a:lvl5pPr>
            <a:lvl6pPr lvl="5" algn="ctr" rtl="0">
              <a:spcBef>
                <a:spcPts val="300"/>
              </a:spcBef>
              <a:spcAft>
                <a:spcPts val="0"/>
              </a:spcAft>
              <a:buClr>
                <a:srgbClr val="888888"/>
              </a:buClr>
              <a:buSzPts val="1500"/>
              <a:buNone/>
              <a:defRPr>
                <a:solidFill>
                  <a:srgbClr val="888888"/>
                </a:solidFill>
              </a:defRPr>
            </a:lvl6pPr>
            <a:lvl7pPr lvl="6" algn="ctr" rtl="0">
              <a:spcBef>
                <a:spcPts val="300"/>
              </a:spcBef>
              <a:spcAft>
                <a:spcPts val="0"/>
              </a:spcAft>
              <a:buClr>
                <a:srgbClr val="888888"/>
              </a:buClr>
              <a:buSzPts val="1500"/>
              <a:buNone/>
              <a:defRPr>
                <a:solidFill>
                  <a:srgbClr val="888888"/>
                </a:solidFill>
              </a:defRPr>
            </a:lvl7pPr>
            <a:lvl8pPr lvl="7" algn="ctr" rtl="0">
              <a:spcBef>
                <a:spcPts val="300"/>
              </a:spcBef>
              <a:spcAft>
                <a:spcPts val="0"/>
              </a:spcAft>
              <a:buClr>
                <a:srgbClr val="888888"/>
              </a:buClr>
              <a:buSzPts val="1500"/>
              <a:buNone/>
              <a:defRPr>
                <a:solidFill>
                  <a:srgbClr val="888888"/>
                </a:solidFill>
              </a:defRPr>
            </a:lvl8pPr>
            <a:lvl9pPr lvl="8" algn="ctr" rtl="0">
              <a:spcBef>
                <a:spcPts val="300"/>
              </a:spcBef>
              <a:spcAft>
                <a:spcPts val="0"/>
              </a:spcAft>
              <a:buClr>
                <a:srgbClr val="888888"/>
              </a:buClr>
              <a:buSzPts val="1500"/>
              <a:buNone/>
              <a:defRPr>
                <a:solidFill>
                  <a:srgbClr val="888888"/>
                </a:solidFill>
              </a:defRPr>
            </a:lvl9pPr>
          </a:lstStyle>
          <a:p>
            <a:endParaRPr/>
          </a:p>
        </p:txBody>
      </p:sp>
      <p:pic>
        <p:nvPicPr>
          <p:cNvPr id="192" name="Google Shape;192;g1e4bdcfe65d_0_167"/>
          <p:cNvPicPr preferRelativeResize="0"/>
          <p:nvPr/>
        </p:nvPicPr>
        <p:blipFill rotWithShape="1">
          <a:blip r:embed="rId2">
            <a:alphaModFix/>
          </a:blip>
          <a:srcRect/>
          <a:stretch/>
        </p:blipFill>
        <p:spPr>
          <a:xfrm>
            <a:off x="3200400" y="0"/>
            <a:ext cx="2666999" cy="1556656"/>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 VTSS Text">
  <p:cSld name="Title - VTSS Text">
    <p:spTree>
      <p:nvGrpSpPr>
        <p:cNvPr id="1" name="Shape 193"/>
        <p:cNvGrpSpPr/>
        <p:nvPr/>
      </p:nvGrpSpPr>
      <p:grpSpPr>
        <a:xfrm>
          <a:off x="0" y="0"/>
          <a:ext cx="0" cy="0"/>
          <a:chOff x="0" y="0"/>
          <a:chExt cx="0" cy="0"/>
        </a:xfrm>
      </p:grpSpPr>
      <p:sp>
        <p:nvSpPr>
          <p:cNvPr id="194" name="Google Shape;194;g1e4bdcfe65d_0_171"/>
          <p:cNvSpPr txBox="1">
            <a:spLocks noGrp="1"/>
          </p:cNvSpPr>
          <p:nvPr>
            <p:ph type="ctrTitle"/>
          </p:nvPr>
        </p:nvSpPr>
        <p:spPr>
          <a:xfrm>
            <a:off x="928465" y="1600202"/>
            <a:ext cx="7240500" cy="1470000"/>
          </a:xfrm>
          <a:prstGeom prst="rect">
            <a:avLst/>
          </a:prstGeom>
          <a:solidFill>
            <a:schemeClr val="lt1">
              <a:alpha val="67840"/>
            </a:schemeClr>
          </a:solidFill>
          <a:ln w="19050" cap="flat" cmpd="sng">
            <a:solidFill>
              <a:srgbClr val="003369"/>
            </a:solidFill>
            <a:prstDash val="solid"/>
            <a:miter lim="800000"/>
            <a:headEnd type="none" w="sm" len="sm"/>
            <a:tailEnd type="none" w="sm" len="sm"/>
          </a:ln>
        </p:spPr>
        <p:txBody>
          <a:bodyPr spcFirstLastPara="1" wrap="square" lIns="91425" tIns="45700" rIns="91425" bIns="45700" anchor="ctr" anchorCtr="0">
            <a:noAutofit/>
          </a:bodyPr>
          <a:lstStyle>
            <a:lvl1pPr lvl="0" algn="ctr" rtl="0">
              <a:spcBef>
                <a:spcPts val="0"/>
              </a:spcBef>
              <a:spcAft>
                <a:spcPts val="0"/>
              </a:spcAft>
              <a:buClr>
                <a:srgbClr val="021127"/>
              </a:buClr>
              <a:buSzPts val="4050"/>
              <a:buFont typeface="Verdana"/>
              <a:buNone/>
              <a:defRPr sz="4050">
                <a:solidFill>
                  <a:srgbClr val="021127"/>
                </a:solidFill>
                <a:latin typeface="Verdana"/>
                <a:ea typeface="Verdana"/>
                <a:cs typeface="Verdana"/>
                <a:sym typeface="Verdana"/>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95" name="Google Shape;195;g1e4bdcfe65d_0_171"/>
          <p:cNvSpPr txBox="1">
            <a:spLocks noGrp="1"/>
          </p:cNvSpPr>
          <p:nvPr>
            <p:ph type="subTitle" idx="1"/>
          </p:nvPr>
        </p:nvSpPr>
        <p:spPr>
          <a:xfrm>
            <a:off x="1348319" y="3429000"/>
            <a:ext cx="6400800" cy="914400"/>
          </a:xfrm>
          <a:prstGeom prst="rect">
            <a:avLst/>
          </a:prstGeom>
          <a:solidFill>
            <a:schemeClr val="lt1">
              <a:alpha val="67840"/>
            </a:schemeClr>
          </a:solidFill>
          <a:ln>
            <a:noFill/>
          </a:ln>
        </p:spPr>
        <p:txBody>
          <a:bodyPr spcFirstLastPara="1" wrap="square" lIns="91425" tIns="45700" rIns="91425" bIns="45700" anchor="t" anchorCtr="0">
            <a:normAutofit/>
          </a:bodyPr>
          <a:lstStyle>
            <a:lvl1pPr lvl="0" algn="ctr" rtl="0">
              <a:spcBef>
                <a:spcPts val="480"/>
              </a:spcBef>
              <a:spcAft>
                <a:spcPts val="0"/>
              </a:spcAft>
              <a:buClr>
                <a:srgbClr val="888888"/>
              </a:buClr>
              <a:buSzPts val="2400"/>
              <a:buNone/>
              <a:defRPr>
                <a:solidFill>
                  <a:srgbClr val="888888"/>
                </a:solidFill>
                <a:latin typeface="Verdana"/>
                <a:ea typeface="Verdana"/>
                <a:cs typeface="Verdana"/>
                <a:sym typeface="Verdana"/>
              </a:defRPr>
            </a:lvl1pPr>
            <a:lvl2pPr lvl="1" algn="ctr" rtl="0">
              <a:spcBef>
                <a:spcPts val="420"/>
              </a:spcBef>
              <a:spcAft>
                <a:spcPts val="0"/>
              </a:spcAft>
              <a:buClr>
                <a:srgbClr val="888888"/>
              </a:buClr>
              <a:buSzPts val="2100"/>
              <a:buNone/>
              <a:defRPr>
                <a:solidFill>
                  <a:srgbClr val="888888"/>
                </a:solidFill>
              </a:defRPr>
            </a:lvl2pPr>
            <a:lvl3pPr lvl="2" algn="ctr" rtl="0">
              <a:spcBef>
                <a:spcPts val="360"/>
              </a:spcBef>
              <a:spcAft>
                <a:spcPts val="0"/>
              </a:spcAft>
              <a:buClr>
                <a:srgbClr val="888888"/>
              </a:buClr>
              <a:buSzPts val="1800"/>
              <a:buNone/>
              <a:defRPr>
                <a:solidFill>
                  <a:srgbClr val="888888"/>
                </a:solidFill>
              </a:defRPr>
            </a:lvl3pPr>
            <a:lvl4pPr lvl="3" algn="ctr" rtl="0">
              <a:spcBef>
                <a:spcPts val="300"/>
              </a:spcBef>
              <a:spcAft>
                <a:spcPts val="0"/>
              </a:spcAft>
              <a:buClr>
                <a:srgbClr val="888888"/>
              </a:buClr>
              <a:buSzPts val="1500"/>
              <a:buNone/>
              <a:defRPr>
                <a:solidFill>
                  <a:srgbClr val="888888"/>
                </a:solidFill>
              </a:defRPr>
            </a:lvl4pPr>
            <a:lvl5pPr lvl="4" algn="ctr" rtl="0">
              <a:spcBef>
                <a:spcPts val="300"/>
              </a:spcBef>
              <a:spcAft>
                <a:spcPts val="0"/>
              </a:spcAft>
              <a:buClr>
                <a:srgbClr val="888888"/>
              </a:buClr>
              <a:buSzPts val="1500"/>
              <a:buNone/>
              <a:defRPr>
                <a:solidFill>
                  <a:srgbClr val="888888"/>
                </a:solidFill>
              </a:defRPr>
            </a:lvl5pPr>
            <a:lvl6pPr lvl="5" algn="ctr" rtl="0">
              <a:spcBef>
                <a:spcPts val="300"/>
              </a:spcBef>
              <a:spcAft>
                <a:spcPts val="0"/>
              </a:spcAft>
              <a:buClr>
                <a:srgbClr val="888888"/>
              </a:buClr>
              <a:buSzPts val="1500"/>
              <a:buNone/>
              <a:defRPr>
                <a:solidFill>
                  <a:srgbClr val="888888"/>
                </a:solidFill>
              </a:defRPr>
            </a:lvl6pPr>
            <a:lvl7pPr lvl="6" algn="ctr" rtl="0">
              <a:spcBef>
                <a:spcPts val="300"/>
              </a:spcBef>
              <a:spcAft>
                <a:spcPts val="0"/>
              </a:spcAft>
              <a:buClr>
                <a:srgbClr val="888888"/>
              </a:buClr>
              <a:buSzPts val="1500"/>
              <a:buNone/>
              <a:defRPr>
                <a:solidFill>
                  <a:srgbClr val="888888"/>
                </a:solidFill>
              </a:defRPr>
            </a:lvl7pPr>
            <a:lvl8pPr lvl="7" algn="ctr" rtl="0">
              <a:spcBef>
                <a:spcPts val="300"/>
              </a:spcBef>
              <a:spcAft>
                <a:spcPts val="0"/>
              </a:spcAft>
              <a:buClr>
                <a:srgbClr val="888888"/>
              </a:buClr>
              <a:buSzPts val="1500"/>
              <a:buNone/>
              <a:defRPr>
                <a:solidFill>
                  <a:srgbClr val="888888"/>
                </a:solidFill>
              </a:defRPr>
            </a:lvl8pPr>
            <a:lvl9pPr lvl="8" algn="ctr" rtl="0">
              <a:spcBef>
                <a:spcPts val="300"/>
              </a:spcBef>
              <a:spcAft>
                <a:spcPts val="0"/>
              </a:spcAft>
              <a:buClr>
                <a:srgbClr val="888888"/>
              </a:buClr>
              <a:buSzPts val="1500"/>
              <a:buNone/>
              <a:defRPr>
                <a:solidFill>
                  <a:srgbClr val="888888"/>
                </a:solidFill>
              </a:defRPr>
            </a:lvl9pPr>
          </a:lstStyle>
          <a:p>
            <a:endParaRPr/>
          </a:p>
        </p:txBody>
      </p:sp>
      <p:sp>
        <p:nvSpPr>
          <p:cNvPr id="196" name="Google Shape;196;g1e4bdcfe65d_0_171"/>
          <p:cNvSpPr txBox="1"/>
          <p:nvPr/>
        </p:nvSpPr>
        <p:spPr>
          <a:xfrm>
            <a:off x="152400" y="471985"/>
            <a:ext cx="8763000" cy="600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3300" b="1" i="0" u="none" strike="noStrike" cap="none">
                <a:solidFill>
                  <a:srgbClr val="003369"/>
                </a:solidFill>
                <a:latin typeface="Quattrocento Sans"/>
                <a:ea typeface="Quattrocento Sans"/>
                <a:cs typeface="Quattrocento Sans"/>
                <a:sym typeface="Quattrocento Sans"/>
              </a:rPr>
              <a:t>Virginia Tiered Systems of Support</a:t>
            </a:r>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197"/>
        <p:cNvGrpSpPr/>
        <p:nvPr/>
      </p:nvGrpSpPr>
      <p:grpSpPr>
        <a:xfrm>
          <a:off x="0" y="0"/>
          <a:ext cx="0" cy="0"/>
          <a:chOff x="0" y="0"/>
          <a:chExt cx="0" cy="0"/>
        </a:xfrm>
      </p:grpSpPr>
      <p:sp>
        <p:nvSpPr>
          <p:cNvPr id="198" name="Google Shape;198;g1e4bdcfe65d_0_175"/>
          <p:cNvSpPr txBox="1">
            <a:spLocks noGrp="1"/>
          </p:cNvSpPr>
          <p:nvPr>
            <p:ph type="ctrTitle"/>
          </p:nvPr>
        </p:nvSpPr>
        <p:spPr>
          <a:xfrm>
            <a:off x="953254" y="3671154"/>
            <a:ext cx="7240500" cy="1470000"/>
          </a:xfrm>
          <a:prstGeom prst="rect">
            <a:avLst/>
          </a:prstGeom>
          <a:solidFill>
            <a:schemeClr val="lt1">
              <a:alpha val="64709"/>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marR="0" lvl="0" algn="ctr" rtl="0">
              <a:lnSpc>
                <a:spcPct val="100000"/>
              </a:lnSpc>
              <a:spcBef>
                <a:spcPts val="0"/>
              </a:spcBef>
              <a:spcAft>
                <a:spcPts val="0"/>
              </a:spcAft>
              <a:buClr>
                <a:schemeClr val="dk1"/>
              </a:buClr>
              <a:buSzPts val="4400"/>
              <a:buFont typeface="Arial"/>
              <a:buNone/>
              <a:defRPr sz="3300" b="0" i="0" u="none" strike="noStrike" cap="none">
                <a:solidFill>
                  <a:schemeClr val="dk1"/>
                </a:solidFill>
                <a:latin typeface="Arial"/>
                <a:ea typeface="Arial"/>
                <a:cs typeface="Arial"/>
                <a:sym typeface="Arial"/>
              </a:defRPr>
            </a:lvl1pPr>
            <a:lvl2pPr lvl="1" algn="l" rtl="0">
              <a:lnSpc>
                <a:spcPct val="100000"/>
              </a:lnSpc>
              <a:spcBef>
                <a:spcPts val="0"/>
              </a:spcBef>
              <a:spcAft>
                <a:spcPts val="0"/>
              </a:spcAft>
              <a:buSzPts val="1400"/>
              <a:buNone/>
              <a:defRPr sz="1350"/>
            </a:lvl2pPr>
            <a:lvl3pPr lvl="2" algn="l" rtl="0">
              <a:lnSpc>
                <a:spcPct val="100000"/>
              </a:lnSpc>
              <a:spcBef>
                <a:spcPts val="0"/>
              </a:spcBef>
              <a:spcAft>
                <a:spcPts val="0"/>
              </a:spcAft>
              <a:buSzPts val="1400"/>
              <a:buNone/>
              <a:defRPr sz="1350"/>
            </a:lvl3pPr>
            <a:lvl4pPr lvl="3" algn="l" rtl="0">
              <a:lnSpc>
                <a:spcPct val="100000"/>
              </a:lnSpc>
              <a:spcBef>
                <a:spcPts val="0"/>
              </a:spcBef>
              <a:spcAft>
                <a:spcPts val="0"/>
              </a:spcAft>
              <a:buSzPts val="1400"/>
              <a:buNone/>
              <a:defRPr sz="1350"/>
            </a:lvl4pPr>
            <a:lvl5pPr lvl="4" algn="l" rtl="0">
              <a:lnSpc>
                <a:spcPct val="100000"/>
              </a:lnSpc>
              <a:spcBef>
                <a:spcPts val="0"/>
              </a:spcBef>
              <a:spcAft>
                <a:spcPts val="0"/>
              </a:spcAft>
              <a:buSzPts val="1400"/>
              <a:buNone/>
              <a:defRPr sz="1350"/>
            </a:lvl5pPr>
            <a:lvl6pPr lvl="5" algn="l" rtl="0">
              <a:lnSpc>
                <a:spcPct val="100000"/>
              </a:lnSpc>
              <a:spcBef>
                <a:spcPts val="0"/>
              </a:spcBef>
              <a:spcAft>
                <a:spcPts val="0"/>
              </a:spcAft>
              <a:buSzPts val="1400"/>
              <a:buNone/>
              <a:defRPr sz="1350"/>
            </a:lvl6pPr>
            <a:lvl7pPr lvl="6" algn="l" rtl="0">
              <a:lnSpc>
                <a:spcPct val="100000"/>
              </a:lnSpc>
              <a:spcBef>
                <a:spcPts val="0"/>
              </a:spcBef>
              <a:spcAft>
                <a:spcPts val="0"/>
              </a:spcAft>
              <a:buSzPts val="1400"/>
              <a:buNone/>
              <a:defRPr sz="1350"/>
            </a:lvl7pPr>
            <a:lvl8pPr lvl="7" algn="l" rtl="0">
              <a:lnSpc>
                <a:spcPct val="100000"/>
              </a:lnSpc>
              <a:spcBef>
                <a:spcPts val="0"/>
              </a:spcBef>
              <a:spcAft>
                <a:spcPts val="0"/>
              </a:spcAft>
              <a:buSzPts val="1400"/>
              <a:buNone/>
              <a:defRPr sz="1350"/>
            </a:lvl8pPr>
            <a:lvl9pPr lvl="8" algn="l" rtl="0">
              <a:lnSpc>
                <a:spcPct val="100000"/>
              </a:lnSpc>
              <a:spcBef>
                <a:spcPts val="0"/>
              </a:spcBef>
              <a:spcAft>
                <a:spcPts val="0"/>
              </a:spcAft>
              <a:buSzPts val="1400"/>
              <a:buNone/>
              <a:defRPr sz="1350"/>
            </a:lvl9pPr>
          </a:lstStyle>
          <a:p>
            <a:endParaRPr/>
          </a:p>
        </p:txBody>
      </p:sp>
      <p:sp>
        <p:nvSpPr>
          <p:cNvPr id="199" name="Google Shape;199;g1e4bdcfe65d_0_175"/>
          <p:cNvSpPr txBox="1">
            <a:spLocks noGrp="1"/>
          </p:cNvSpPr>
          <p:nvPr>
            <p:ph type="subTitle" idx="1"/>
          </p:nvPr>
        </p:nvSpPr>
        <p:spPr>
          <a:xfrm>
            <a:off x="1373109" y="5257800"/>
            <a:ext cx="6400800" cy="914400"/>
          </a:xfrm>
          <a:prstGeom prst="rect">
            <a:avLst/>
          </a:prstGeom>
          <a:solidFill>
            <a:schemeClr val="lt1">
              <a:alpha val="64709"/>
            </a:schemeClr>
          </a:solidFill>
          <a:ln>
            <a:noFill/>
          </a:ln>
        </p:spPr>
        <p:txBody>
          <a:bodyPr spcFirstLastPara="1" wrap="square" lIns="91425" tIns="45700" rIns="91425" bIns="45700" anchor="t" anchorCtr="0">
            <a:noAutofit/>
          </a:bodyPr>
          <a:lstStyle>
            <a:lvl1pPr marR="0" lvl="0" algn="ctr" rtl="0">
              <a:lnSpc>
                <a:spcPct val="100000"/>
              </a:lnSpc>
              <a:spcBef>
                <a:spcPts val="480"/>
              </a:spcBef>
              <a:spcAft>
                <a:spcPts val="0"/>
              </a:spcAft>
              <a:buClr>
                <a:srgbClr val="889DAF"/>
              </a:buClr>
              <a:buSzPts val="3200"/>
              <a:buFont typeface="Arial"/>
              <a:buNone/>
              <a:defRPr sz="2400" b="0" i="0" u="none" strike="noStrike" cap="none">
                <a:solidFill>
                  <a:srgbClr val="889DAF"/>
                </a:solidFill>
                <a:latin typeface="Arial"/>
                <a:ea typeface="Arial"/>
                <a:cs typeface="Arial"/>
                <a:sym typeface="Arial"/>
              </a:defRPr>
            </a:lvl1pPr>
            <a:lvl2pPr marR="0" lvl="1" algn="ctr" rtl="0">
              <a:lnSpc>
                <a:spcPct val="100000"/>
              </a:lnSpc>
              <a:spcBef>
                <a:spcPts val="420"/>
              </a:spcBef>
              <a:spcAft>
                <a:spcPts val="0"/>
              </a:spcAft>
              <a:buClr>
                <a:srgbClr val="889DAF"/>
              </a:buClr>
              <a:buSzPts val="2800"/>
              <a:buFont typeface="Arial"/>
              <a:buNone/>
              <a:defRPr sz="2100" b="0" i="0" u="none" strike="noStrike" cap="none">
                <a:solidFill>
                  <a:srgbClr val="889DAF"/>
                </a:solidFill>
                <a:latin typeface="Arial"/>
                <a:ea typeface="Arial"/>
                <a:cs typeface="Arial"/>
                <a:sym typeface="Arial"/>
              </a:defRPr>
            </a:lvl2pPr>
            <a:lvl3pPr marR="0" lvl="2" algn="ctr" rtl="0">
              <a:lnSpc>
                <a:spcPct val="100000"/>
              </a:lnSpc>
              <a:spcBef>
                <a:spcPts val="360"/>
              </a:spcBef>
              <a:spcAft>
                <a:spcPts val="0"/>
              </a:spcAft>
              <a:buClr>
                <a:srgbClr val="889DAF"/>
              </a:buClr>
              <a:buSzPts val="2400"/>
              <a:buFont typeface="Arial"/>
              <a:buNone/>
              <a:defRPr sz="1800" b="0" i="0" u="none" strike="noStrike" cap="none">
                <a:solidFill>
                  <a:srgbClr val="889DAF"/>
                </a:solidFill>
                <a:latin typeface="Arial"/>
                <a:ea typeface="Arial"/>
                <a:cs typeface="Arial"/>
                <a:sym typeface="Arial"/>
              </a:defRPr>
            </a:lvl3pPr>
            <a:lvl4pPr marR="0" lvl="3" algn="ctr" rtl="0">
              <a:lnSpc>
                <a:spcPct val="100000"/>
              </a:lnSpc>
              <a:spcBef>
                <a:spcPts val="300"/>
              </a:spcBef>
              <a:spcAft>
                <a:spcPts val="0"/>
              </a:spcAft>
              <a:buClr>
                <a:srgbClr val="889DAF"/>
              </a:buClr>
              <a:buSzPts val="2000"/>
              <a:buFont typeface="Arial"/>
              <a:buNone/>
              <a:defRPr sz="1500" b="0" i="0" u="none" strike="noStrike" cap="none">
                <a:solidFill>
                  <a:srgbClr val="889DAF"/>
                </a:solidFill>
                <a:latin typeface="Arial"/>
                <a:ea typeface="Arial"/>
                <a:cs typeface="Arial"/>
                <a:sym typeface="Arial"/>
              </a:defRPr>
            </a:lvl4pPr>
            <a:lvl5pPr marR="0" lvl="4" algn="ctr" rtl="0">
              <a:lnSpc>
                <a:spcPct val="100000"/>
              </a:lnSpc>
              <a:spcBef>
                <a:spcPts val="300"/>
              </a:spcBef>
              <a:spcAft>
                <a:spcPts val="0"/>
              </a:spcAft>
              <a:buClr>
                <a:srgbClr val="889DAF"/>
              </a:buClr>
              <a:buSzPts val="2000"/>
              <a:buFont typeface="Arial"/>
              <a:buNone/>
              <a:defRPr sz="1500" b="0" i="0" u="none" strike="noStrike" cap="none">
                <a:solidFill>
                  <a:srgbClr val="889DAF"/>
                </a:solidFill>
                <a:latin typeface="Arial"/>
                <a:ea typeface="Arial"/>
                <a:cs typeface="Arial"/>
                <a:sym typeface="Arial"/>
              </a:defRPr>
            </a:lvl5pPr>
            <a:lvl6pPr marR="0" lvl="5" algn="ctr" rtl="0">
              <a:lnSpc>
                <a:spcPct val="100000"/>
              </a:lnSpc>
              <a:spcBef>
                <a:spcPts val="300"/>
              </a:spcBef>
              <a:spcAft>
                <a:spcPts val="0"/>
              </a:spcAft>
              <a:buClr>
                <a:srgbClr val="889DAF"/>
              </a:buClr>
              <a:buSzPts val="2000"/>
              <a:buFont typeface="Arial"/>
              <a:buNone/>
              <a:defRPr sz="1500" b="0" i="0" u="none" strike="noStrike" cap="none">
                <a:solidFill>
                  <a:srgbClr val="889DAF"/>
                </a:solidFill>
                <a:latin typeface="Arial"/>
                <a:ea typeface="Arial"/>
                <a:cs typeface="Arial"/>
                <a:sym typeface="Arial"/>
              </a:defRPr>
            </a:lvl6pPr>
            <a:lvl7pPr marR="0" lvl="6" algn="ctr" rtl="0">
              <a:lnSpc>
                <a:spcPct val="100000"/>
              </a:lnSpc>
              <a:spcBef>
                <a:spcPts val="300"/>
              </a:spcBef>
              <a:spcAft>
                <a:spcPts val="0"/>
              </a:spcAft>
              <a:buClr>
                <a:srgbClr val="889DAF"/>
              </a:buClr>
              <a:buSzPts val="2000"/>
              <a:buFont typeface="Arial"/>
              <a:buNone/>
              <a:defRPr sz="1500" b="0" i="0" u="none" strike="noStrike" cap="none">
                <a:solidFill>
                  <a:srgbClr val="889DAF"/>
                </a:solidFill>
                <a:latin typeface="Arial"/>
                <a:ea typeface="Arial"/>
                <a:cs typeface="Arial"/>
                <a:sym typeface="Arial"/>
              </a:defRPr>
            </a:lvl7pPr>
            <a:lvl8pPr marR="0" lvl="7" algn="ctr" rtl="0">
              <a:lnSpc>
                <a:spcPct val="100000"/>
              </a:lnSpc>
              <a:spcBef>
                <a:spcPts val="300"/>
              </a:spcBef>
              <a:spcAft>
                <a:spcPts val="0"/>
              </a:spcAft>
              <a:buClr>
                <a:srgbClr val="889DAF"/>
              </a:buClr>
              <a:buSzPts val="2000"/>
              <a:buFont typeface="Arial"/>
              <a:buNone/>
              <a:defRPr sz="1500" b="0" i="0" u="none" strike="noStrike" cap="none">
                <a:solidFill>
                  <a:srgbClr val="889DAF"/>
                </a:solidFill>
                <a:latin typeface="Arial"/>
                <a:ea typeface="Arial"/>
                <a:cs typeface="Arial"/>
                <a:sym typeface="Arial"/>
              </a:defRPr>
            </a:lvl8pPr>
            <a:lvl9pPr marR="0" lvl="8" algn="ctr" rtl="0">
              <a:lnSpc>
                <a:spcPct val="100000"/>
              </a:lnSpc>
              <a:spcBef>
                <a:spcPts val="300"/>
              </a:spcBef>
              <a:spcAft>
                <a:spcPts val="0"/>
              </a:spcAft>
              <a:buClr>
                <a:srgbClr val="889DAF"/>
              </a:buClr>
              <a:buSzPts val="2000"/>
              <a:buFont typeface="Arial"/>
              <a:buNone/>
              <a:defRPr sz="1500" b="0" i="0" u="none" strike="noStrike" cap="none">
                <a:solidFill>
                  <a:srgbClr val="889DAF"/>
                </a:solidFill>
                <a:latin typeface="Arial"/>
                <a:ea typeface="Arial"/>
                <a:cs typeface="Arial"/>
                <a:sym typeface="Arial"/>
              </a:defRPr>
            </a:lvl9pPr>
          </a:lstStyle>
          <a:p>
            <a:endParaRPr/>
          </a:p>
        </p:txBody>
      </p:sp>
      <p:sp>
        <p:nvSpPr>
          <p:cNvPr id="200" name="Google Shape;200;g1e4bdcfe65d_0_175"/>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889DA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9pPr>
          </a:lstStyle>
          <a:p>
            <a:endParaRPr/>
          </a:p>
        </p:txBody>
      </p:sp>
      <p:sp>
        <p:nvSpPr>
          <p:cNvPr id="201" name="Google Shape;201;g1e4bdcfe65d_0_175"/>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900" b="0" i="0" u="none" strike="noStrike" cap="none">
                <a:solidFill>
                  <a:srgbClr val="889DA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9pPr>
          </a:lstStyle>
          <a:p>
            <a:endParaRPr/>
          </a:p>
        </p:txBody>
      </p:sp>
      <p:sp>
        <p:nvSpPr>
          <p:cNvPr id="202" name="Google Shape;202;g1e4bdcfe65d_0_175"/>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900" b="0" i="0" u="none" strike="noStrike" cap="none">
                <a:solidFill>
                  <a:srgbClr val="889DAF"/>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900" b="0" i="0" u="none" strike="noStrike" cap="none">
                <a:solidFill>
                  <a:srgbClr val="889DAF"/>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900" b="0" i="0" u="none" strike="noStrike" cap="none">
                <a:solidFill>
                  <a:srgbClr val="889DAF"/>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900" b="0" i="0" u="none" strike="noStrike" cap="none">
                <a:solidFill>
                  <a:srgbClr val="889DAF"/>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900" b="0" i="0" u="none" strike="noStrike" cap="none">
                <a:solidFill>
                  <a:srgbClr val="889DAF"/>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900" b="0" i="0" u="none" strike="noStrike" cap="none">
                <a:solidFill>
                  <a:srgbClr val="889DAF"/>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900" b="0" i="0" u="none" strike="noStrike" cap="none">
                <a:solidFill>
                  <a:srgbClr val="889DAF"/>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900" b="0" i="0" u="none" strike="noStrike" cap="none">
                <a:solidFill>
                  <a:srgbClr val="889DAF"/>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900" b="0" i="0" u="none" strike="noStrike" cap="none">
                <a:solidFill>
                  <a:srgbClr val="889DA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3"/>
        <p:cNvGrpSpPr/>
        <p:nvPr/>
      </p:nvGrpSpPr>
      <p:grpSpPr>
        <a:xfrm>
          <a:off x="0" y="0"/>
          <a:ext cx="0" cy="0"/>
          <a:chOff x="0" y="0"/>
          <a:chExt cx="0" cy="0"/>
        </a:xfrm>
      </p:grpSpPr>
      <p:sp>
        <p:nvSpPr>
          <p:cNvPr id="204" name="Google Shape;204;g1e4bdcfe65d_0_181"/>
          <p:cNvSpPr txBox="1">
            <a:spLocks noGrp="1"/>
          </p:cNvSpPr>
          <p:nvPr>
            <p:ph type="body" idx="1"/>
          </p:nvPr>
        </p:nvSpPr>
        <p:spPr>
          <a:xfrm>
            <a:off x="457201" y="1600201"/>
            <a:ext cx="8229600" cy="45720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480"/>
              </a:spcBef>
              <a:spcAft>
                <a:spcPts val="0"/>
              </a:spcAft>
              <a:buClr>
                <a:schemeClr val="dk1"/>
              </a:buClr>
              <a:buSzPts val="3200"/>
              <a:buFont typeface="Arial"/>
              <a:buChar char="•"/>
              <a:defRPr sz="2400" b="0" i="0" u="none" strike="noStrike" cap="none">
                <a:solidFill>
                  <a:schemeClr val="dk1"/>
                </a:solidFill>
                <a:latin typeface="Arial"/>
                <a:ea typeface="Arial"/>
                <a:cs typeface="Arial"/>
                <a:sym typeface="Arial"/>
              </a:defRPr>
            </a:lvl1pPr>
            <a:lvl2pPr marL="914400" marR="0" lvl="1" indent="-406400" algn="l" rtl="0">
              <a:lnSpc>
                <a:spcPct val="100000"/>
              </a:lnSpc>
              <a:spcBef>
                <a:spcPts val="420"/>
              </a:spcBef>
              <a:spcAft>
                <a:spcPts val="0"/>
              </a:spcAft>
              <a:buClr>
                <a:schemeClr val="dk1"/>
              </a:buClr>
              <a:buSzPts val="2800"/>
              <a:buFont typeface="Arial"/>
              <a:buChar char="–"/>
              <a:defRPr sz="2100" b="0" i="0" u="none" strike="noStrike" cap="none">
                <a:solidFill>
                  <a:schemeClr val="dk1"/>
                </a:solidFill>
                <a:latin typeface="Arial"/>
                <a:ea typeface="Arial"/>
                <a:cs typeface="Arial"/>
                <a:sym typeface="Arial"/>
              </a:defRPr>
            </a:lvl2pPr>
            <a:lvl3pPr marL="1371600" marR="0" lvl="2" indent="-381000" algn="l" rtl="0">
              <a:lnSpc>
                <a:spcPct val="100000"/>
              </a:lnSpc>
              <a:spcBef>
                <a:spcPts val="360"/>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3pPr>
            <a:lvl4pPr marL="1828800" marR="0" lvl="3" indent="-355600"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4pPr>
            <a:lvl5pPr marL="2286000" marR="0" lvl="4" indent="-355600"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5pPr>
            <a:lvl6pPr marL="2743200" marR="0" lvl="5" indent="-355600"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6pPr>
            <a:lvl7pPr marL="3200400" marR="0" lvl="6" indent="-355600"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7pPr>
            <a:lvl8pPr marL="3657600" marR="0" lvl="7" indent="-355600"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8pPr>
            <a:lvl9pPr marL="4114800" marR="0" lvl="8" indent="-355600"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205" name="Google Shape;205;g1e4bdcfe65d_0_181"/>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889DA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9pPr>
          </a:lstStyle>
          <a:p>
            <a:endParaRPr/>
          </a:p>
        </p:txBody>
      </p:sp>
      <p:sp>
        <p:nvSpPr>
          <p:cNvPr id="206" name="Google Shape;206;g1e4bdcfe65d_0_181"/>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900" b="0" i="0" u="none" strike="noStrike" cap="none">
                <a:solidFill>
                  <a:srgbClr val="889DA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9pPr>
          </a:lstStyle>
          <a:p>
            <a:endParaRPr/>
          </a:p>
        </p:txBody>
      </p:sp>
      <p:sp>
        <p:nvSpPr>
          <p:cNvPr id="207" name="Google Shape;207;g1e4bdcfe65d_0_181"/>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900" b="0" i="0" u="none" strike="noStrike" cap="none">
                <a:solidFill>
                  <a:srgbClr val="889DAF"/>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900" b="0" i="0" u="none" strike="noStrike" cap="none">
                <a:solidFill>
                  <a:srgbClr val="889DAF"/>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900" b="0" i="0" u="none" strike="noStrike" cap="none">
                <a:solidFill>
                  <a:srgbClr val="889DAF"/>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900" b="0" i="0" u="none" strike="noStrike" cap="none">
                <a:solidFill>
                  <a:srgbClr val="889DAF"/>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900" b="0" i="0" u="none" strike="noStrike" cap="none">
                <a:solidFill>
                  <a:srgbClr val="889DAF"/>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900" b="0" i="0" u="none" strike="noStrike" cap="none">
                <a:solidFill>
                  <a:srgbClr val="889DAF"/>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900" b="0" i="0" u="none" strike="noStrike" cap="none">
                <a:solidFill>
                  <a:srgbClr val="889DAF"/>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900" b="0" i="0" u="none" strike="noStrike" cap="none">
                <a:solidFill>
                  <a:srgbClr val="889DAF"/>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900" b="0" i="0" u="none" strike="noStrike" cap="none">
                <a:solidFill>
                  <a:srgbClr val="889DA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08" name="Google Shape;208;g1e4bdcfe65d_0_181"/>
          <p:cNvSpPr txBox="1">
            <a:spLocks noGrp="1"/>
          </p:cNvSpPr>
          <p:nvPr>
            <p:ph type="title"/>
          </p:nvPr>
        </p:nvSpPr>
        <p:spPr>
          <a:xfrm>
            <a:off x="228600" y="228600"/>
            <a:ext cx="8686800" cy="1143000"/>
          </a:xfrm>
          <a:prstGeom prst="rect">
            <a:avLst/>
          </a:prstGeom>
          <a:solidFill>
            <a:schemeClr val="accent5">
              <a:alpha val="64709"/>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marR="0" lvl="0" algn="ctr" rtl="0">
              <a:lnSpc>
                <a:spcPct val="100000"/>
              </a:lnSpc>
              <a:spcBef>
                <a:spcPts val="0"/>
              </a:spcBef>
              <a:spcAft>
                <a:spcPts val="0"/>
              </a:spcAft>
              <a:buClr>
                <a:schemeClr val="accent6"/>
              </a:buClr>
              <a:buSzPts val="4000"/>
              <a:buFont typeface="Arial"/>
              <a:buNone/>
              <a:defRPr sz="3000" b="0" i="0" u="none" strike="noStrike" cap="none">
                <a:solidFill>
                  <a:schemeClr val="accent6"/>
                </a:solidFill>
                <a:latin typeface="Arial"/>
                <a:ea typeface="Arial"/>
                <a:cs typeface="Arial"/>
                <a:sym typeface="Arial"/>
              </a:defRPr>
            </a:lvl1pPr>
            <a:lvl2pPr lvl="1" algn="l" rtl="0">
              <a:lnSpc>
                <a:spcPct val="100000"/>
              </a:lnSpc>
              <a:spcBef>
                <a:spcPts val="0"/>
              </a:spcBef>
              <a:spcAft>
                <a:spcPts val="0"/>
              </a:spcAft>
              <a:buSzPts val="1400"/>
              <a:buNone/>
              <a:defRPr sz="1350"/>
            </a:lvl2pPr>
            <a:lvl3pPr lvl="2" algn="l" rtl="0">
              <a:lnSpc>
                <a:spcPct val="100000"/>
              </a:lnSpc>
              <a:spcBef>
                <a:spcPts val="0"/>
              </a:spcBef>
              <a:spcAft>
                <a:spcPts val="0"/>
              </a:spcAft>
              <a:buSzPts val="1400"/>
              <a:buNone/>
              <a:defRPr sz="1350"/>
            </a:lvl3pPr>
            <a:lvl4pPr lvl="3" algn="l" rtl="0">
              <a:lnSpc>
                <a:spcPct val="100000"/>
              </a:lnSpc>
              <a:spcBef>
                <a:spcPts val="0"/>
              </a:spcBef>
              <a:spcAft>
                <a:spcPts val="0"/>
              </a:spcAft>
              <a:buSzPts val="1400"/>
              <a:buNone/>
              <a:defRPr sz="1350"/>
            </a:lvl4pPr>
            <a:lvl5pPr lvl="4" algn="l" rtl="0">
              <a:lnSpc>
                <a:spcPct val="100000"/>
              </a:lnSpc>
              <a:spcBef>
                <a:spcPts val="0"/>
              </a:spcBef>
              <a:spcAft>
                <a:spcPts val="0"/>
              </a:spcAft>
              <a:buSzPts val="1400"/>
              <a:buNone/>
              <a:defRPr sz="1350"/>
            </a:lvl5pPr>
            <a:lvl6pPr lvl="5" algn="l" rtl="0">
              <a:lnSpc>
                <a:spcPct val="100000"/>
              </a:lnSpc>
              <a:spcBef>
                <a:spcPts val="0"/>
              </a:spcBef>
              <a:spcAft>
                <a:spcPts val="0"/>
              </a:spcAft>
              <a:buSzPts val="1400"/>
              <a:buNone/>
              <a:defRPr sz="1350"/>
            </a:lvl6pPr>
            <a:lvl7pPr lvl="6" algn="l" rtl="0">
              <a:lnSpc>
                <a:spcPct val="100000"/>
              </a:lnSpc>
              <a:spcBef>
                <a:spcPts val="0"/>
              </a:spcBef>
              <a:spcAft>
                <a:spcPts val="0"/>
              </a:spcAft>
              <a:buSzPts val="1400"/>
              <a:buNone/>
              <a:defRPr sz="1350"/>
            </a:lvl7pPr>
            <a:lvl8pPr lvl="7" algn="l" rtl="0">
              <a:lnSpc>
                <a:spcPct val="100000"/>
              </a:lnSpc>
              <a:spcBef>
                <a:spcPts val="0"/>
              </a:spcBef>
              <a:spcAft>
                <a:spcPts val="0"/>
              </a:spcAft>
              <a:buSzPts val="1400"/>
              <a:buNone/>
              <a:defRPr sz="1350"/>
            </a:lvl8pPr>
            <a:lvl9pPr lvl="8" algn="l" rtl="0">
              <a:lnSpc>
                <a:spcPct val="100000"/>
              </a:lnSpc>
              <a:spcBef>
                <a:spcPts val="0"/>
              </a:spcBef>
              <a:spcAft>
                <a:spcPts val="0"/>
              </a:spcAft>
              <a:buSzPts val="1400"/>
              <a:buNone/>
              <a:defRPr sz="1350"/>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Header Only NL" type="titleOnly">
  <p:cSld name="TITLE_ONLY">
    <p:spTree>
      <p:nvGrpSpPr>
        <p:cNvPr id="1" name="Shape 209"/>
        <p:cNvGrpSpPr/>
        <p:nvPr/>
      </p:nvGrpSpPr>
      <p:grpSpPr>
        <a:xfrm>
          <a:off x="0" y="0"/>
          <a:ext cx="0" cy="0"/>
          <a:chOff x="0" y="0"/>
          <a:chExt cx="0" cy="0"/>
        </a:xfrm>
      </p:grpSpPr>
      <p:sp>
        <p:nvSpPr>
          <p:cNvPr id="210" name="Google Shape;210;g1e4bdcfe65d_0_187"/>
          <p:cNvSpPr txBox="1">
            <a:spLocks noGrp="1"/>
          </p:cNvSpPr>
          <p:nvPr>
            <p:ph type="title"/>
          </p:nvPr>
        </p:nvSpPr>
        <p:spPr>
          <a:xfrm>
            <a:off x="628650" y="365125"/>
            <a:ext cx="7886700" cy="1325700"/>
          </a:xfrm>
          <a:prstGeom prst="rect">
            <a:avLst/>
          </a:prstGeom>
          <a:solidFill>
            <a:srgbClr val="003369"/>
          </a:solidFill>
          <a:ln>
            <a:noFill/>
          </a:ln>
        </p:spPr>
        <p:txBody>
          <a:bodyPr spcFirstLastPara="1" wrap="square" lIns="91425" tIns="45700" rIns="91425" bIns="45700" anchor="ctr" anchorCtr="0">
            <a:noAutofit/>
          </a:bodyPr>
          <a:lstStyle>
            <a:lvl1pPr lvl="0" algn="ctr" rtl="0">
              <a:lnSpc>
                <a:spcPct val="90000"/>
              </a:lnSpc>
              <a:spcBef>
                <a:spcPts val="0"/>
              </a:spcBef>
              <a:spcAft>
                <a:spcPts val="0"/>
              </a:spcAft>
              <a:buClr>
                <a:schemeClr val="lt1"/>
              </a:buClr>
              <a:buSzPts val="4000"/>
              <a:buFont typeface="Verdana"/>
              <a:buNone/>
              <a:defRPr sz="4000">
                <a:solidFill>
                  <a:schemeClr val="lt1"/>
                </a:solidFill>
                <a:latin typeface="Verdana"/>
                <a:ea typeface="Verdana"/>
                <a:cs typeface="Verdana"/>
                <a:sym typeface="Verdana"/>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4">
  <p:cSld name="Title Slide  4">
    <p:spTree>
      <p:nvGrpSpPr>
        <p:cNvPr id="1" name="Shape 27"/>
        <p:cNvGrpSpPr/>
        <p:nvPr/>
      </p:nvGrpSpPr>
      <p:grpSpPr>
        <a:xfrm>
          <a:off x="0" y="0"/>
          <a:ext cx="0" cy="0"/>
          <a:chOff x="0" y="0"/>
          <a:chExt cx="0" cy="0"/>
        </a:xfrm>
      </p:grpSpPr>
      <p:pic>
        <p:nvPicPr>
          <p:cNvPr id="28" name="Google Shape;28;p13"/>
          <p:cNvPicPr preferRelativeResize="0"/>
          <p:nvPr/>
        </p:nvPicPr>
        <p:blipFill rotWithShape="1">
          <a:blip r:embed="rId2">
            <a:alphaModFix/>
          </a:blip>
          <a:srcRect/>
          <a:stretch/>
        </p:blipFill>
        <p:spPr>
          <a:xfrm>
            <a:off x="0" y="1876149"/>
            <a:ext cx="9147018" cy="2210529"/>
          </a:xfrm>
          <a:prstGeom prst="rect">
            <a:avLst/>
          </a:prstGeom>
          <a:noFill/>
          <a:ln>
            <a:noFill/>
          </a:ln>
        </p:spPr>
      </p:pic>
      <p:sp>
        <p:nvSpPr>
          <p:cNvPr id="29" name="Google Shape;29;p13"/>
          <p:cNvSpPr txBox="1">
            <a:spLocks noGrp="1"/>
          </p:cNvSpPr>
          <p:nvPr>
            <p:ph type="ctrTitle"/>
          </p:nvPr>
        </p:nvSpPr>
        <p:spPr>
          <a:xfrm>
            <a:off x="953255" y="3671156"/>
            <a:ext cx="7240509" cy="1470025"/>
          </a:xfrm>
          <a:prstGeom prst="rect">
            <a:avLst/>
          </a:prstGeom>
          <a:solidFill>
            <a:schemeClr val="lt1">
              <a:alpha val="67450"/>
            </a:schemeClr>
          </a:solidFill>
          <a:ln w="19050" cap="flat" cmpd="sng">
            <a:solidFill>
              <a:srgbClr val="003369"/>
            </a:solidFill>
            <a:prstDash val="solid"/>
            <a:miter lim="800000"/>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4050"/>
              <a:buFont typeface="Verdana"/>
              <a:buNone/>
              <a:defRPr sz="4050">
                <a:solidFill>
                  <a:schemeClr val="dk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13"/>
          <p:cNvSpPr txBox="1">
            <a:spLocks noGrp="1"/>
          </p:cNvSpPr>
          <p:nvPr>
            <p:ph type="subTitle" idx="1"/>
          </p:nvPr>
        </p:nvSpPr>
        <p:spPr>
          <a:xfrm>
            <a:off x="1373109" y="5257800"/>
            <a:ext cx="6400800" cy="914400"/>
          </a:xfrm>
          <a:prstGeom prst="rect">
            <a:avLst/>
          </a:prstGeom>
          <a:solidFill>
            <a:schemeClr val="lt1">
              <a:alpha val="67450"/>
            </a:schemeClr>
          </a:solidFill>
          <a:ln>
            <a:noFill/>
          </a:ln>
        </p:spPr>
        <p:txBody>
          <a:bodyPr spcFirstLastPara="1" wrap="square" lIns="91425" tIns="45700" rIns="91425" bIns="45700" anchor="t" anchorCtr="0">
            <a:normAutofit/>
          </a:bodyPr>
          <a:lstStyle>
            <a:lvl1pPr lvl="0" algn="ctr">
              <a:lnSpc>
                <a:spcPct val="100000"/>
              </a:lnSpc>
              <a:spcBef>
                <a:spcPts val="480"/>
              </a:spcBef>
              <a:spcAft>
                <a:spcPts val="0"/>
              </a:spcAft>
              <a:buClr>
                <a:srgbClr val="888888"/>
              </a:buClr>
              <a:buSzPts val="2400"/>
              <a:buNone/>
              <a:defRPr>
                <a:solidFill>
                  <a:srgbClr val="888888"/>
                </a:solidFill>
              </a:defRPr>
            </a:lvl1pPr>
            <a:lvl2pPr lvl="1" algn="ctr">
              <a:lnSpc>
                <a:spcPct val="100000"/>
              </a:lnSpc>
              <a:spcBef>
                <a:spcPts val="420"/>
              </a:spcBef>
              <a:spcAft>
                <a:spcPts val="0"/>
              </a:spcAft>
              <a:buClr>
                <a:srgbClr val="888888"/>
              </a:buClr>
              <a:buSzPts val="2100"/>
              <a:buNone/>
              <a:defRPr>
                <a:solidFill>
                  <a:srgbClr val="888888"/>
                </a:solidFill>
              </a:defRPr>
            </a:lvl2pPr>
            <a:lvl3pPr lvl="2" algn="ctr">
              <a:lnSpc>
                <a:spcPct val="100000"/>
              </a:lnSpc>
              <a:spcBef>
                <a:spcPts val="360"/>
              </a:spcBef>
              <a:spcAft>
                <a:spcPts val="0"/>
              </a:spcAft>
              <a:buClr>
                <a:srgbClr val="888888"/>
              </a:buClr>
              <a:buSzPts val="1800"/>
              <a:buNone/>
              <a:defRPr>
                <a:solidFill>
                  <a:srgbClr val="888888"/>
                </a:solidFill>
              </a:defRPr>
            </a:lvl3pPr>
            <a:lvl4pPr lvl="3" algn="ctr">
              <a:lnSpc>
                <a:spcPct val="100000"/>
              </a:lnSpc>
              <a:spcBef>
                <a:spcPts val="300"/>
              </a:spcBef>
              <a:spcAft>
                <a:spcPts val="0"/>
              </a:spcAft>
              <a:buClr>
                <a:srgbClr val="888888"/>
              </a:buClr>
              <a:buSzPts val="1500"/>
              <a:buNone/>
              <a:defRPr>
                <a:solidFill>
                  <a:srgbClr val="888888"/>
                </a:solidFill>
              </a:defRPr>
            </a:lvl4pPr>
            <a:lvl5pPr lvl="4" algn="ctr">
              <a:lnSpc>
                <a:spcPct val="100000"/>
              </a:lnSpc>
              <a:spcBef>
                <a:spcPts val="300"/>
              </a:spcBef>
              <a:spcAft>
                <a:spcPts val="0"/>
              </a:spcAft>
              <a:buClr>
                <a:srgbClr val="888888"/>
              </a:buClr>
              <a:buSzPts val="1500"/>
              <a:buNone/>
              <a:defRPr>
                <a:solidFill>
                  <a:srgbClr val="888888"/>
                </a:solidFill>
              </a:defRPr>
            </a:lvl5pPr>
            <a:lvl6pPr lvl="5" algn="ctr">
              <a:lnSpc>
                <a:spcPct val="100000"/>
              </a:lnSpc>
              <a:spcBef>
                <a:spcPts val="300"/>
              </a:spcBef>
              <a:spcAft>
                <a:spcPts val="0"/>
              </a:spcAft>
              <a:buClr>
                <a:srgbClr val="888888"/>
              </a:buClr>
              <a:buSzPts val="1500"/>
              <a:buNone/>
              <a:defRPr>
                <a:solidFill>
                  <a:srgbClr val="888888"/>
                </a:solidFill>
              </a:defRPr>
            </a:lvl6pPr>
            <a:lvl7pPr lvl="6" algn="ctr">
              <a:lnSpc>
                <a:spcPct val="100000"/>
              </a:lnSpc>
              <a:spcBef>
                <a:spcPts val="300"/>
              </a:spcBef>
              <a:spcAft>
                <a:spcPts val="0"/>
              </a:spcAft>
              <a:buClr>
                <a:srgbClr val="888888"/>
              </a:buClr>
              <a:buSzPts val="1500"/>
              <a:buNone/>
              <a:defRPr>
                <a:solidFill>
                  <a:srgbClr val="888888"/>
                </a:solidFill>
              </a:defRPr>
            </a:lvl7pPr>
            <a:lvl8pPr lvl="7" algn="ctr">
              <a:lnSpc>
                <a:spcPct val="100000"/>
              </a:lnSpc>
              <a:spcBef>
                <a:spcPts val="300"/>
              </a:spcBef>
              <a:spcAft>
                <a:spcPts val="0"/>
              </a:spcAft>
              <a:buClr>
                <a:srgbClr val="888888"/>
              </a:buClr>
              <a:buSzPts val="1500"/>
              <a:buNone/>
              <a:defRPr>
                <a:solidFill>
                  <a:srgbClr val="888888"/>
                </a:solidFill>
              </a:defRPr>
            </a:lvl8pPr>
            <a:lvl9pPr lvl="8" algn="ctr">
              <a:lnSpc>
                <a:spcPct val="100000"/>
              </a:lnSpc>
              <a:spcBef>
                <a:spcPts val="300"/>
              </a:spcBef>
              <a:spcAft>
                <a:spcPts val="0"/>
              </a:spcAft>
              <a:buClr>
                <a:srgbClr val="888888"/>
              </a:buClr>
              <a:buSzPts val="1500"/>
              <a:buNone/>
              <a:defRPr>
                <a:solidFill>
                  <a:srgbClr val="888888"/>
                </a:solidFill>
              </a:defRPr>
            </a:lvl9pPr>
          </a:lstStyle>
          <a:p>
            <a:endParaRPr/>
          </a:p>
        </p:txBody>
      </p:sp>
      <p:pic>
        <p:nvPicPr>
          <p:cNvPr id="31" name="Google Shape;31;p13"/>
          <p:cNvPicPr preferRelativeResize="0"/>
          <p:nvPr/>
        </p:nvPicPr>
        <p:blipFill rotWithShape="1">
          <a:blip r:embed="rId3">
            <a:alphaModFix/>
          </a:blip>
          <a:srcRect/>
          <a:stretch/>
        </p:blipFill>
        <p:spPr>
          <a:xfrm>
            <a:off x="3200402" y="2040"/>
            <a:ext cx="2666998" cy="1552574"/>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1_Blank_No_VTSS">
  <p:cSld name="1_Blank_No_VTSS">
    <p:bg>
      <p:bgPr>
        <a:solidFill>
          <a:schemeClr val="lt1"/>
        </a:solidFill>
        <a:effectLst/>
      </p:bgPr>
    </p:bg>
    <p:spTree>
      <p:nvGrpSpPr>
        <p:cNvPr id="1" name="Shape 214"/>
        <p:cNvGrpSpPr/>
        <p:nvPr/>
      </p:nvGrpSpPr>
      <p:grpSpPr>
        <a:xfrm>
          <a:off x="0" y="0"/>
          <a:ext cx="0" cy="0"/>
          <a:chOff x="0" y="0"/>
          <a:chExt cx="0" cy="0"/>
        </a:xfrm>
      </p:grpSpPr>
      <p:sp>
        <p:nvSpPr>
          <p:cNvPr id="215" name="Google Shape;215;g1e4bdcfe65d_0_192"/>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1pPr>
            <a:lvl2pPr marR="0" lvl="1"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9pPr>
          </a:lstStyle>
          <a:p>
            <a:endParaRPr/>
          </a:p>
        </p:txBody>
      </p:sp>
      <p:sp>
        <p:nvSpPr>
          <p:cNvPr id="216" name="Google Shape;216;g1e4bdcfe65d_0_192"/>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1pPr>
            <a:lvl2pPr marR="0" lvl="1"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9pPr>
          </a:lstStyle>
          <a:p>
            <a:endParaRPr/>
          </a:p>
        </p:txBody>
      </p:sp>
      <p:sp>
        <p:nvSpPr>
          <p:cNvPr id="217" name="Google Shape;217;g1e4bdcfe65d_0_192"/>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18"/>
        <p:cNvGrpSpPr/>
        <p:nvPr/>
      </p:nvGrpSpPr>
      <p:grpSpPr>
        <a:xfrm>
          <a:off x="0" y="0"/>
          <a:ext cx="0" cy="0"/>
          <a:chOff x="0" y="0"/>
          <a:chExt cx="0" cy="0"/>
        </a:xfrm>
      </p:grpSpPr>
      <p:sp>
        <p:nvSpPr>
          <p:cNvPr id="219" name="Google Shape;219;g1e4bdcfe65d_0_19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rtl="0">
              <a:lnSpc>
                <a:spcPct val="100000"/>
              </a:lnSpc>
              <a:spcBef>
                <a:spcPts val="0"/>
              </a:spcBef>
              <a:spcAft>
                <a:spcPts val="0"/>
              </a:spcAft>
              <a:buClr>
                <a:schemeClr val="dk1"/>
              </a:buClr>
              <a:buSzPts val="1800"/>
              <a:buFont typeface="Verdana"/>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20" name="Google Shape;220;g1e4bdcfe65d_0_196"/>
          <p:cNvSpPr txBox="1">
            <a:spLocks noGrp="1"/>
          </p:cNvSpPr>
          <p:nvPr>
            <p:ph type="body" idx="1"/>
          </p:nvPr>
        </p:nvSpPr>
        <p:spPr>
          <a:xfrm rot="5400000">
            <a:off x="2308949" y="-251550"/>
            <a:ext cx="4526100" cy="8229600"/>
          </a:xfrm>
          <a:prstGeom prst="rect">
            <a:avLst/>
          </a:prstGeom>
          <a:noFill/>
          <a:ln>
            <a:noFill/>
          </a:ln>
        </p:spPr>
        <p:txBody>
          <a:bodyPr spcFirstLastPara="1" wrap="square" lIns="91425" tIns="45700" rIns="91425" bIns="45700" anchor="t" anchorCtr="0">
            <a:normAutofit/>
          </a:bodyPr>
          <a:lstStyle>
            <a:lvl1pPr marL="457200" lvl="0" indent="-342900" algn="l" rtl="0">
              <a:lnSpc>
                <a:spcPct val="100000"/>
              </a:lnSpc>
              <a:spcBef>
                <a:spcPts val="360"/>
              </a:spcBef>
              <a:spcAft>
                <a:spcPts val="0"/>
              </a:spcAft>
              <a:buClr>
                <a:schemeClr val="dk1"/>
              </a:buClr>
              <a:buSzPts val="1800"/>
              <a:buChar char="•"/>
              <a:defRPr/>
            </a:lvl1pPr>
            <a:lvl2pPr marL="914400" lvl="1" indent="-342900" algn="l" rtl="0">
              <a:lnSpc>
                <a:spcPct val="100000"/>
              </a:lnSpc>
              <a:spcBef>
                <a:spcPts val="360"/>
              </a:spcBef>
              <a:spcAft>
                <a:spcPts val="0"/>
              </a:spcAft>
              <a:buClr>
                <a:schemeClr val="dk1"/>
              </a:buClr>
              <a:buSzPts val="1800"/>
              <a:buChar char="–"/>
              <a:defRPr/>
            </a:lvl2pPr>
            <a:lvl3pPr marL="1371600" lvl="2" indent="-342900" algn="l" rtl="0">
              <a:lnSpc>
                <a:spcPct val="100000"/>
              </a:lnSpc>
              <a:spcBef>
                <a:spcPts val="360"/>
              </a:spcBef>
              <a:spcAft>
                <a:spcPts val="0"/>
              </a:spcAft>
              <a:buClr>
                <a:schemeClr val="dk1"/>
              </a:buClr>
              <a:buSzPts val="1800"/>
              <a:buChar char="•"/>
              <a:defRPr/>
            </a:lvl3pPr>
            <a:lvl4pPr marL="1828800" lvl="3" indent="-342900" algn="l" rtl="0">
              <a:lnSpc>
                <a:spcPct val="100000"/>
              </a:lnSpc>
              <a:spcBef>
                <a:spcPts val="360"/>
              </a:spcBef>
              <a:spcAft>
                <a:spcPts val="0"/>
              </a:spcAft>
              <a:buClr>
                <a:schemeClr val="dk1"/>
              </a:buClr>
              <a:buSzPts val="1800"/>
              <a:buChar char="–"/>
              <a:defRPr/>
            </a:lvl4pPr>
            <a:lvl5pPr marL="2286000" lvl="4" indent="-342900" algn="l" rtl="0">
              <a:lnSpc>
                <a:spcPct val="100000"/>
              </a:lnSpc>
              <a:spcBef>
                <a:spcPts val="360"/>
              </a:spcBef>
              <a:spcAft>
                <a:spcPts val="0"/>
              </a:spcAft>
              <a:buClr>
                <a:schemeClr val="dk1"/>
              </a:buClr>
              <a:buSzPts val="1800"/>
              <a:buChar char="»"/>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221" name="Google Shape;221;g1e4bdcfe65d_0_196"/>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1pPr>
            <a:lvl2pPr marR="0" lvl="1"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9pPr>
          </a:lstStyle>
          <a:p>
            <a:endParaRPr/>
          </a:p>
        </p:txBody>
      </p:sp>
      <p:sp>
        <p:nvSpPr>
          <p:cNvPr id="222" name="Google Shape;222;g1e4bdcfe65d_0_196"/>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1pPr>
            <a:lvl2pPr marR="0" lvl="1"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9pPr>
          </a:lstStyle>
          <a:p>
            <a:endParaRPr/>
          </a:p>
        </p:txBody>
      </p:sp>
      <p:sp>
        <p:nvSpPr>
          <p:cNvPr id="223" name="Google Shape;223;g1e4bdcfe65d_0_196"/>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Slide 1" type="title">
  <p:cSld name="TITLE">
    <p:spTree>
      <p:nvGrpSpPr>
        <p:cNvPr id="1" name="Shape 224"/>
        <p:cNvGrpSpPr/>
        <p:nvPr/>
      </p:nvGrpSpPr>
      <p:grpSpPr>
        <a:xfrm>
          <a:off x="0" y="0"/>
          <a:ext cx="0" cy="0"/>
          <a:chOff x="0" y="0"/>
          <a:chExt cx="0" cy="0"/>
        </a:xfrm>
      </p:grpSpPr>
      <p:pic>
        <p:nvPicPr>
          <p:cNvPr id="225" name="Google Shape;225;g1e4bdcfe65d_0_202" descr="Decorative Image of Smiling kids" title="Decorative image"/>
          <p:cNvPicPr preferRelativeResize="0"/>
          <p:nvPr/>
        </p:nvPicPr>
        <p:blipFill rotWithShape="1">
          <a:blip r:embed="rId2">
            <a:alphaModFix/>
          </a:blip>
          <a:srcRect/>
          <a:stretch/>
        </p:blipFill>
        <p:spPr>
          <a:xfrm>
            <a:off x="0" y="1556656"/>
            <a:ext cx="9147018" cy="2849511"/>
          </a:xfrm>
          <a:prstGeom prst="rect">
            <a:avLst/>
          </a:prstGeom>
          <a:noFill/>
          <a:ln>
            <a:noFill/>
          </a:ln>
        </p:spPr>
      </p:pic>
      <p:sp>
        <p:nvSpPr>
          <p:cNvPr id="226" name="Google Shape;226;g1e4bdcfe65d_0_202"/>
          <p:cNvSpPr txBox="1">
            <a:spLocks noGrp="1"/>
          </p:cNvSpPr>
          <p:nvPr>
            <p:ph type="ctrTitle"/>
          </p:nvPr>
        </p:nvSpPr>
        <p:spPr>
          <a:xfrm>
            <a:off x="953254" y="3671154"/>
            <a:ext cx="7240500" cy="1470000"/>
          </a:xfrm>
          <a:prstGeom prst="rect">
            <a:avLst/>
          </a:prstGeom>
          <a:solidFill>
            <a:schemeClr val="lt1">
              <a:alpha val="67840"/>
            </a:schemeClr>
          </a:solidFill>
          <a:ln w="19050" cap="flat" cmpd="sng">
            <a:solidFill>
              <a:srgbClr val="003369"/>
            </a:solidFill>
            <a:prstDash val="solid"/>
            <a:miter lim="800000"/>
            <a:headEnd type="none" w="sm" len="sm"/>
            <a:tailEnd type="none" w="sm" len="sm"/>
          </a:ln>
        </p:spPr>
        <p:txBody>
          <a:bodyPr spcFirstLastPara="1" wrap="square" lIns="91425" tIns="45700" rIns="91425" bIns="45700" anchor="ctr" anchorCtr="0">
            <a:noAutofit/>
          </a:bodyPr>
          <a:lstStyle>
            <a:lvl1pPr lvl="0" algn="ctr" rtl="0">
              <a:spcBef>
                <a:spcPts val="0"/>
              </a:spcBef>
              <a:spcAft>
                <a:spcPts val="0"/>
              </a:spcAft>
              <a:buClr>
                <a:schemeClr val="dk1"/>
              </a:buClr>
              <a:buSzPts val="5400"/>
              <a:buFont typeface="Verdana"/>
              <a:buNone/>
              <a:defRPr sz="5400">
                <a:solidFill>
                  <a:schemeClr val="dk1"/>
                </a:solidFill>
                <a:latin typeface="Verdana"/>
                <a:ea typeface="Verdana"/>
                <a:cs typeface="Verdana"/>
                <a:sym typeface="Verdana"/>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27" name="Google Shape;227;g1e4bdcfe65d_0_202"/>
          <p:cNvSpPr txBox="1">
            <a:spLocks noGrp="1"/>
          </p:cNvSpPr>
          <p:nvPr>
            <p:ph type="subTitle" idx="1"/>
          </p:nvPr>
        </p:nvSpPr>
        <p:spPr>
          <a:xfrm>
            <a:off x="1373109" y="5257800"/>
            <a:ext cx="6400800" cy="914400"/>
          </a:xfrm>
          <a:prstGeom prst="rect">
            <a:avLst/>
          </a:prstGeom>
          <a:solidFill>
            <a:schemeClr val="lt1">
              <a:alpha val="67840"/>
            </a:schemeClr>
          </a:solidFill>
          <a:ln>
            <a:noFill/>
          </a:ln>
        </p:spPr>
        <p:txBody>
          <a:bodyPr spcFirstLastPara="1" wrap="square" lIns="91425" tIns="45700" rIns="91425" bIns="45700" anchor="t" anchorCtr="0">
            <a:normAutofit/>
          </a:bodyPr>
          <a:lstStyle>
            <a:lvl1pPr lvl="0" algn="ctr" rtl="0">
              <a:spcBef>
                <a:spcPts val="640"/>
              </a:spcBef>
              <a:spcAft>
                <a:spcPts val="0"/>
              </a:spcAft>
              <a:buClr>
                <a:srgbClr val="888888"/>
              </a:buClr>
              <a:buSzPts val="3200"/>
              <a:buNone/>
              <a:defRPr>
                <a:solidFill>
                  <a:srgbClr val="888888"/>
                </a:solidFill>
              </a:defRPr>
            </a:lvl1pPr>
            <a:lvl2pPr lvl="1" algn="ctr" rtl="0">
              <a:spcBef>
                <a:spcPts val="560"/>
              </a:spcBef>
              <a:spcAft>
                <a:spcPts val="0"/>
              </a:spcAft>
              <a:buClr>
                <a:srgbClr val="888888"/>
              </a:buClr>
              <a:buSzPts val="2800"/>
              <a:buNone/>
              <a:defRPr>
                <a:solidFill>
                  <a:srgbClr val="888888"/>
                </a:solidFill>
              </a:defRPr>
            </a:lvl2pPr>
            <a:lvl3pPr lvl="2" algn="ctr" rtl="0">
              <a:spcBef>
                <a:spcPts val="480"/>
              </a:spcBef>
              <a:spcAft>
                <a:spcPts val="0"/>
              </a:spcAft>
              <a:buClr>
                <a:srgbClr val="888888"/>
              </a:buClr>
              <a:buSzPts val="2400"/>
              <a:buNone/>
              <a:defRPr>
                <a:solidFill>
                  <a:srgbClr val="888888"/>
                </a:solidFill>
              </a:defRPr>
            </a:lvl3pPr>
            <a:lvl4pPr lvl="3" algn="ctr" rtl="0">
              <a:spcBef>
                <a:spcPts val="400"/>
              </a:spcBef>
              <a:spcAft>
                <a:spcPts val="0"/>
              </a:spcAft>
              <a:buClr>
                <a:srgbClr val="888888"/>
              </a:buClr>
              <a:buSzPts val="2000"/>
              <a:buNone/>
              <a:defRPr>
                <a:solidFill>
                  <a:srgbClr val="888888"/>
                </a:solidFill>
              </a:defRPr>
            </a:lvl4pPr>
            <a:lvl5pPr lvl="4" algn="ctr" rtl="0">
              <a:spcBef>
                <a:spcPts val="400"/>
              </a:spcBef>
              <a:spcAft>
                <a:spcPts val="0"/>
              </a:spcAft>
              <a:buClr>
                <a:srgbClr val="888888"/>
              </a:buClr>
              <a:buSzPts val="2000"/>
              <a:buNone/>
              <a:defRPr>
                <a:solidFill>
                  <a:srgbClr val="888888"/>
                </a:solidFill>
              </a:defRPr>
            </a:lvl5pPr>
            <a:lvl6pPr lvl="5" algn="ctr" rtl="0">
              <a:spcBef>
                <a:spcPts val="400"/>
              </a:spcBef>
              <a:spcAft>
                <a:spcPts val="0"/>
              </a:spcAft>
              <a:buClr>
                <a:srgbClr val="888888"/>
              </a:buClr>
              <a:buSzPts val="2000"/>
              <a:buNone/>
              <a:defRPr>
                <a:solidFill>
                  <a:srgbClr val="888888"/>
                </a:solidFill>
              </a:defRPr>
            </a:lvl6pPr>
            <a:lvl7pPr lvl="6" algn="ctr" rtl="0">
              <a:spcBef>
                <a:spcPts val="400"/>
              </a:spcBef>
              <a:spcAft>
                <a:spcPts val="0"/>
              </a:spcAft>
              <a:buClr>
                <a:srgbClr val="888888"/>
              </a:buClr>
              <a:buSzPts val="2000"/>
              <a:buNone/>
              <a:defRPr>
                <a:solidFill>
                  <a:srgbClr val="888888"/>
                </a:solidFill>
              </a:defRPr>
            </a:lvl7pPr>
            <a:lvl8pPr lvl="7" algn="ctr" rtl="0">
              <a:spcBef>
                <a:spcPts val="400"/>
              </a:spcBef>
              <a:spcAft>
                <a:spcPts val="0"/>
              </a:spcAft>
              <a:buClr>
                <a:srgbClr val="888888"/>
              </a:buClr>
              <a:buSzPts val="2000"/>
              <a:buNone/>
              <a:defRPr>
                <a:solidFill>
                  <a:srgbClr val="888888"/>
                </a:solidFill>
              </a:defRPr>
            </a:lvl8pPr>
            <a:lvl9pPr lvl="8" algn="ctr" rtl="0">
              <a:spcBef>
                <a:spcPts val="400"/>
              </a:spcBef>
              <a:spcAft>
                <a:spcPts val="0"/>
              </a:spcAft>
              <a:buClr>
                <a:srgbClr val="888888"/>
              </a:buClr>
              <a:buSzPts val="2000"/>
              <a:buNone/>
              <a:defRPr>
                <a:solidFill>
                  <a:srgbClr val="888888"/>
                </a:solidFill>
              </a:defRPr>
            </a:lvl9pPr>
          </a:lstStyle>
          <a:p>
            <a:endParaRPr/>
          </a:p>
        </p:txBody>
      </p:sp>
      <p:pic>
        <p:nvPicPr>
          <p:cNvPr id="228" name="Google Shape;228;g1e4bdcfe65d_0_202"/>
          <p:cNvPicPr preferRelativeResize="0"/>
          <p:nvPr/>
        </p:nvPicPr>
        <p:blipFill rotWithShape="1">
          <a:blip r:embed="rId3">
            <a:alphaModFix/>
          </a:blip>
          <a:srcRect/>
          <a:stretch/>
        </p:blipFill>
        <p:spPr>
          <a:xfrm>
            <a:off x="3200400" y="0"/>
            <a:ext cx="2666999" cy="1556656"/>
          </a:xfrm>
          <a:prstGeom prst="rect">
            <a:avLst/>
          </a:prstGeom>
          <a:noFill/>
          <a:ln>
            <a:noFill/>
          </a:ln>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Slide 2">
  <p:cSld name="Title Slide 2">
    <p:spTree>
      <p:nvGrpSpPr>
        <p:cNvPr id="1" name="Shape 229"/>
        <p:cNvGrpSpPr/>
        <p:nvPr/>
      </p:nvGrpSpPr>
      <p:grpSpPr>
        <a:xfrm>
          <a:off x="0" y="0"/>
          <a:ext cx="0" cy="0"/>
          <a:chOff x="0" y="0"/>
          <a:chExt cx="0" cy="0"/>
        </a:xfrm>
      </p:grpSpPr>
      <p:pic>
        <p:nvPicPr>
          <p:cNvPr id="230" name="Google Shape;230;g1e4bdcfe65d_0_207"/>
          <p:cNvPicPr preferRelativeResize="0"/>
          <p:nvPr/>
        </p:nvPicPr>
        <p:blipFill rotWithShape="1">
          <a:blip r:embed="rId2">
            <a:alphaModFix/>
          </a:blip>
          <a:srcRect/>
          <a:stretch/>
        </p:blipFill>
        <p:spPr>
          <a:xfrm>
            <a:off x="0" y="1876147"/>
            <a:ext cx="9147019" cy="2210529"/>
          </a:xfrm>
          <a:prstGeom prst="rect">
            <a:avLst/>
          </a:prstGeom>
          <a:noFill/>
          <a:ln>
            <a:noFill/>
          </a:ln>
        </p:spPr>
      </p:pic>
      <p:sp>
        <p:nvSpPr>
          <p:cNvPr id="231" name="Google Shape;231;g1e4bdcfe65d_0_207"/>
          <p:cNvSpPr txBox="1">
            <a:spLocks noGrp="1"/>
          </p:cNvSpPr>
          <p:nvPr>
            <p:ph type="ctrTitle"/>
          </p:nvPr>
        </p:nvSpPr>
        <p:spPr>
          <a:xfrm>
            <a:off x="953254" y="3671154"/>
            <a:ext cx="7240500" cy="1470000"/>
          </a:xfrm>
          <a:prstGeom prst="rect">
            <a:avLst/>
          </a:prstGeom>
          <a:solidFill>
            <a:schemeClr val="lt1">
              <a:alpha val="67840"/>
            </a:schemeClr>
          </a:solidFill>
          <a:ln w="19050" cap="flat" cmpd="sng">
            <a:solidFill>
              <a:srgbClr val="003369"/>
            </a:solidFill>
            <a:prstDash val="solid"/>
            <a:miter lim="800000"/>
            <a:headEnd type="none" w="sm" len="sm"/>
            <a:tailEnd type="none" w="sm" len="sm"/>
          </a:ln>
        </p:spPr>
        <p:txBody>
          <a:bodyPr spcFirstLastPara="1" wrap="square" lIns="91425" tIns="45700" rIns="91425" bIns="45700" anchor="ctr" anchorCtr="0">
            <a:noAutofit/>
          </a:bodyPr>
          <a:lstStyle>
            <a:lvl1pPr lvl="0" algn="ctr" rtl="0">
              <a:spcBef>
                <a:spcPts val="0"/>
              </a:spcBef>
              <a:spcAft>
                <a:spcPts val="0"/>
              </a:spcAft>
              <a:buClr>
                <a:schemeClr val="dk1"/>
              </a:buClr>
              <a:buSzPts val="5400"/>
              <a:buFont typeface="Verdana"/>
              <a:buNone/>
              <a:defRPr sz="5400">
                <a:solidFill>
                  <a:schemeClr val="dk1"/>
                </a:solidFill>
                <a:latin typeface="Verdana"/>
                <a:ea typeface="Verdana"/>
                <a:cs typeface="Verdana"/>
                <a:sym typeface="Verdana"/>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32" name="Google Shape;232;g1e4bdcfe65d_0_207"/>
          <p:cNvSpPr txBox="1">
            <a:spLocks noGrp="1"/>
          </p:cNvSpPr>
          <p:nvPr>
            <p:ph type="subTitle" idx="1"/>
          </p:nvPr>
        </p:nvSpPr>
        <p:spPr>
          <a:xfrm>
            <a:off x="1373109" y="5257800"/>
            <a:ext cx="6400800" cy="914400"/>
          </a:xfrm>
          <a:prstGeom prst="rect">
            <a:avLst/>
          </a:prstGeom>
          <a:solidFill>
            <a:schemeClr val="lt1">
              <a:alpha val="67840"/>
            </a:schemeClr>
          </a:solidFill>
          <a:ln>
            <a:noFill/>
          </a:ln>
        </p:spPr>
        <p:txBody>
          <a:bodyPr spcFirstLastPara="1" wrap="square" lIns="91425" tIns="45700" rIns="91425" bIns="45700" anchor="t" anchorCtr="0">
            <a:normAutofit/>
          </a:bodyPr>
          <a:lstStyle>
            <a:lvl1pPr lvl="0" algn="ctr" rtl="0">
              <a:spcBef>
                <a:spcPts val="640"/>
              </a:spcBef>
              <a:spcAft>
                <a:spcPts val="0"/>
              </a:spcAft>
              <a:buClr>
                <a:srgbClr val="888888"/>
              </a:buClr>
              <a:buSzPts val="3200"/>
              <a:buNone/>
              <a:defRPr>
                <a:solidFill>
                  <a:srgbClr val="888888"/>
                </a:solidFill>
              </a:defRPr>
            </a:lvl1pPr>
            <a:lvl2pPr lvl="1" algn="ctr" rtl="0">
              <a:spcBef>
                <a:spcPts val="560"/>
              </a:spcBef>
              <a:spcAft>
                <a:spcPts val="0"/>
              </a:spcAft>
              <a:buClr>
                <a:srgbClr val="888888"/>
              </a:buClr>
              <a:buSzPts val="2800"/>
              <a:buNone/>
              <a:defRPr>
                <a:solidFill>
                  <a:srgbClr val="888888"/>
                </a:solidFill>
              </a:defRPr>
            </a:lvl2pPr>
            <a:lvl3pPr lvl="2" algn="ctr" rtl="0">
              <a:spcBef>
                <a:spcPts val="480"/>
              </a:spcBef>
              <a:spcAft>
                <a:spcPts val="0"/>
              </a:spcAft>
              <a:buClr>
                <a:srgbClr val="888888"/>
              </a:buClr>
              <a:buSzPts val="2400"/>
              <a:buNone/>
              <a:defRPr>
                <a:solidFill>
                  <a:srgbClr val="888888"/>
                </a:solidFill>
              </a:defRPr>
            </a:lvl3pPr>
            <a:lvl4pPr lvl="3" algn="ctr" rtl="0">
              <a:spcBef>
                <a:spcPts val="400"/>
              </a:spcBef>
              <a:spcAft>
                <a:spcPts val="0"/>
              </a:spcAft>
              <a:buClr>
                <a:srgbClr val="888888"/>
              </a:buClr>
              <a:buSzPts val="2000"/>
              <a:buNone/>
              <a:defRPr>
                <a:solidFill>
                  <a:srgbClr val="888888"/>
                </a:solidFill>
              </a:defRPr>
            </a:lvl4pPr>
            <a:lvl5pPr lvl="4" algn="ctr" rtl="0">
              <a:spcBef>
                <a:spcPts val="400"/>
              </a:spcBef>
              <a:spcAft>
                <a:spcPts val="0"/>
              </a:spcAft>
              <a:buClr>
                <a:srgbClr val="888888"/>
              </a:buClr>
              <a:buSzPts val="2000"/>
              <a:buNone/>
              <a:defRPr>
                <a:solidFill>
                  <a:srgbClr val="888888"/>
                </a:solidFill>
              </a:defRPr>
            </a:lvl5pPr>
            <a:lvl6pPr lvl="5" algn="ctr" rtl="0">
              <a:spcBef>
                <a:spcPts val="400"/>
              </a:spcBef>
              <a:spcAft>
                <a:spcPts val="0"/>
              </a:spcAft>
              <a:buClr>
                <a:srgbClr val="888888"/>
              </a:buClr>
              <a:buSzPts val="2000"/>
              <a:buNone/>
              <a:defRPr>
                <a:solidFill>
                  <a:srgbClr val="888888"/>
                </a:solidFill>
              </a:defRPr>
            </a:lvl6pPr>
            <a:lvl7pPr lvl="6" algn="ctr" rtl="0">
              <a:spcBef>
                <a:spcPts val="400"/>
              </a:spcBef>
              <a:spcAft>
                <a:spcPts val="0"/>
              </a:spcAft>
              <a:buClr>
                <a:srgbClr val="888888"/>
              </a:buClr>
              <a:buSzPts val="2000"/>
              <a:buNone/>
              <a:defRPr>
                <a:solidFill>
                  <a:srgbClr val="888888"/>
                </a:solidFill>
              </a:defRPr>
            </a:lvl7pPr>
            <a:lvl8pPr lvl="7" algn="ctr" rtl="0">
              <a:spcBef>
                <a:spcPts val="400"/>
              </a:spcBef>
              <a:spcAft>
                <a:spcPts val="0"/>
              </a:spcAft>
              <a:buClr>
                <a:srgbClr val="888888"/>
              </a:buClr>
              <a:buSzPts val="2000"/>
              <a:buNone/>
              <a:defRPr>
                <a:solidFill>
                  <a:srgbClr val="888888"/>
                </a:solidFill>
              </a:defRPr>
            </a:lvl8pPr>
            <a:lvl9pPr lvl="8" algn="ctr" rtl="0">
              <a:spcBef>
                <a:spcPts val="400"/>
              </a:spcBef>
              <a:spcAft>
                <a:spcPts val="0"/>
              </a:spcAft>
              <a:buClr>
                <a:srgbClr val="888888"/>
              </a:buClr>
              <a:buSzPts val="2000"/>
              <a:buNone/>
              <a:defRPr>
                <a:solidFill>
                  <a:srgbClr val="888888"/>
                </a:solidFill>
              </a:defRPr>
            </a:lvl9pPr>
          </a:lstStyle>
          <a:p>
            <a:endParaRPr/>
          </a:p>
        </p:txBody>
      </p:sp>
      <p:pic>
        <p:nvPicPr>
          <p:cNvPr id="233" name="Google Shape;233;g1e4bdcfe65d_0_207"/>
          <p:cNvPicPr preferRelativeResize="0"/>
          <p:nvPr/>
        </p:nvPicPr>
        <p:blipFill rotWithShape="1">
          <a:blip r:embed="rId3">
            <a:alphaModFix/>
          </a:blip>
          <a:srcRect/>
          <a:stretch/>
        </p:blipFill>
        <p:spPr>
          <a:xfrm>
            <a:off x="3200400" y="2040"/>
            <a:ext cx="2667000" cy="1552575"/>
          </a:xfrm>
          <a:prstGeom prst="rect">
            <a:avLst/>
          </a:prstGeom>
          <a:noFill/>
          <a:ln>
            <a:noFill/>
          </a:ln>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Slide 3">
  <p:cSld name="Title Slide 3">
    <p:spTree>
      <p:nvGrpSpPr>
        <p:cNvPr id="1" name="Shape 234"/>
        <p:cNvGrpSpPr/>
        <p:nvPr/>
      </p:nvGrpSpPr>
      <p:grpSpPr>
        <a:xfrm>
          <a:off x="0" y="0"/>
          <a:ext cx="0" cy="0"/>
          <a:chOff x="0" y="0"/>
          <a:chExt cx="0" cy="0"/>
        </a:xfrm>
      </p:grpSpPr>
      <p:pic>
        <p:nvPicPr>
          <p:cNvPr id="235" name="Google Shape;235;g1e4bdcfe65d_0_212"/>
          <p:cNvPicPr preferRelativeResize="0"/>
          <p:nvPr/>
        </p:nvPicPr>
        <p:blipFill rotWithShape="1">
          <a:blip r:embed="rId2">
            <a:alphaModFix/>
          </a:blip>
          <a:srcRect/>
          <a:stretch/>
        </p:blipFill>
        <p:spPr>
          <a:xfrm>
            <a:off x="0" y="1876147"/>
            <a:ext cx="9147019" cy="2210529"/>
          </a:xfrm>
          <a:prstGeom prst="rect">
            <a:avLst/>
          </a:prstGeom>
          <a:noFill/>
          <a:ln>
            <a:noFill/>
          </a:ln>
        </p:spPr>
      </p:pic>
      <p:sp>
        <p:nvSpPr>
          <p:cNvPr id="236" name="Google Shape;236;g1e4bdcfe65d_0_212"/>
          <p:cNvSpPr txBox="1">
            <a:spLocks noGrp="1"/>
          </p:cNvSpPr>
          <p:nvPr>
            <p:ph type="ctrTitle"/>
          </p:nvPr>
        </p:nvSpPr>
        <p:spPr>
          <a:xfrm>
            <a:off x="953254" y="3671154"/>
            <a:ext cx="7240500" cy="1470000"/>
          </a:xfrm>
          <a:prstGeom prst="rect">
            <a:avLst/>
          </a:prstGeom>
          <a:solidFill>
            <a:schemeClr val="lt1">
              <a:alpha val="67840"/>
            </a:schemeClr>
          </a:solidFill>
          <a:ln w="19050" cap="flat" cmpd="sng">
            <a:solidFill>
              <a:srgbClr val="003369"/>
            </a:solidFill>
            <a:prstDash val="solid"/>
            <a:miter lim="800000"/>
            <a:headEnd type="none" w="sm" len="sm"/>
            <a:tailEnd type="none" w="sm" len="sm"/>
          </a:ln>
        </p:spPr>
        <p:txBody>
          <a:bodyPr spcFirstLastPara="1" wrap="square" lIns="91425" tIns="45700" rIns="91425" bIns="45700" anchor="ctr" anchorCtr="0">
            <a:noAutofit/>
          </a:bodyPr>
          <a:lstStyle>
            <a:lvl1pPr lvl="0" algn="ctr" rtl="0">
              <a:spcBef>
                <a:spcPts val="0"/>
              </a:spcBef>
              <a:spcAft>
                <a:spcPts val="0"/>
              </a:spcAft>
              <a:buClr>
                <a:schemeClr val="dk1"/>
              </a:buClr>
              <a:buSzPts val="5400"/>
              <a:buFont typeface="Verdana"/>
              <a:buNone/>
              <a:defRPr sz="5400">
                <a:solidFill>
                  <a:schemeClr val="dk1"/>
                </a:solidFill>
                <a:latin typeface="Verdana"/>
                <a:ea typeface="Verdana"/>
                <a:cs typeface="Verdana"/>
                <a:sym typeface="Verdana"/>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37" name="Google Shape;237;g1e4bdcfe65d_0_212"/>
          <p:cNvSpPr txBox="1">
            <a:spLocks noGrp="1"/>
          </p:cNvSpPr>
          <p:nvPr>
            <p:ph type="subTitle" idx="1"/>
          </p:nvPr>
        </p:nvSpPr>
        <p:spPr>
          <a:xfrm>
            <a:off x="1373109" y="5257800"/>
            <a:ext cx="6400800" cy="914400"/>
          </a:xfrm>
          <a:prstGeom prst="rect">
            <a:avLst/>
          </a:prstGeom>
          <a:solidFill>
            <a:schemeClr val="lt1">
              <a:alpha val="67840"/>
            </a:schemeClr>
          </a:solidFill>
          <a:ln>
            <a:noFill/>
          </a:ln>
        </p:spPr>
        <p:txBody>
          <a:bodyPr spcFirstLastPara="1" wrap="square" lIns="91425" tIns="45700" rIns="91425" bIns="45700" anchor="t" anchorCtr="0">
            <a:normAutofit/>
          </a:bodyPr>
          <a:lstStyle>
            <a:lvl1pPr lvl="0" algn="ctr" rtl="0">
              <a:spcBef>
                <a:spcPts val="640"/>
              </a:spcBef>
              <a:spcAft>
                <a:spcPts val="0"/>
              </a:spcAft>
              <a:buClr>
                <a:srgbClr val="888888"/>
              </a:buClr>
              <a:buSzPts val="3200"/>
              <a:buNone/>
              <a:defRPr>
                <a:solidFill>
                  <a:srgbClr val="888888"/>
                </a:solidFill>
              </a:defRPr>
            </a:lvl1pPr>
            <a:lvl2pPr lvl="1" algn="ctr" rtl="0">
              <a:spcBef>
                <a:spcPts val="560"/>
              </a:spcBef>
              <a:spcAft>
                <a:spcPts val="0"/>
              </a:spcAft>
              <a:buClr>
                <a:srgbClr val="888888"/>
              </a:buClr>
              <a:buSzPts val="2800"/>
              <a:buNone/>
              <a:defRPr>
                <a:solidFill>
                  <a:srgbClr val="888888"/>
                </a:solidFill>
              </a:defRPr>
            </a:lvl2pPr>
            <a:lvl3pPr lvl="2" algn="ctr" rtl="0">
              <a:spcBef>
                <a:spcPts val="480"/>
              </a:spcBef>
              <a:spcAft>
                <a:spcPts val="0"/>
              </a:spcAft>
              <a:buClr>
                <a:srgbClr val="888888"/>
              </a:buClr>
              <a:buSzPts val="2400"/>
              <a:buNone/>
              <a:defRPr>
                <a:solidFill>
                  <a:srgbClr val="888888"/>
                </a:solidFill>
              </a:defRPr>
            </a:lvl3pPr>
            <a:lvl4pPr lvl="3" algn="ctr" rtl="0">
              <a:spcBef>
                <a:spcPts val="400"/>
              </a:spcBef>
              <a:spcAft>
                <a:spcPts val="0"/>
              </a:spcAft>
              <a:buClr>
                <a:srgbClr val="888888"/>
              </a:buClr>
              <a:buSzPts val="2000"/>
              <a:buNone/>
              <a:defRPr>
                <a:solidFill>
                  <a:srgbClr val="888888"/>
                </a:solidFill>
              </a:defRPr>
            </a:lvl4pPr>
            <a:lvl5pPr lvl="4" algn="ctr" rtl="0">
              <a:spcBef>
                <a:spcPts val="400"/>
              </a:spcBef>
              <a:spcAft>
                <a:spcPts val="0"/>
              </a:spcAft>
              <a:buClr>
                <a:srgbClr val="888888"/>
              </a:buClr>
              <a:buSzPts val="2000"/>
              <a:buNone/>
              <a:defRPr>
                <a:solidFill>
                  <a:srgbClr val="888888"/>
                </a:solidFill>
              </a:defRPr>
            </a:lvl5pPr>
            <a:lvl6pPr lvl="5" algn="ctr" rtl="0">
              <a:spcBef>
                <a:spcPts val="400"/>
              </a:spcBef>
              <a:spcAft>
                <a:spcPts val="0"/>
              </a:spcAft>
              <a:buClr>
                <a:srgbClr val="888888"/>
              </a:buClr>
              <a:buSzPts val="2000"/>
              <a:buNone/>
              <a:defRPr>
                <a:solidFill>
                  <a:srgbClr val="888888"/>
                </a:solidFill>
              </a:defRPr>
            </a:lvl6pPr>
            <a:lvl7pPr lvl="6" algn="ctr" rtl="0">
              <a:spcBef>
                <a:spcPts val="400"/>
              </a:spcBef>
              <a:spcAft>
                <a:spcPts val="0"/>
              </a:spcAft>
              <a:buClr>
                <a:srgbClr val="888888"/>
              </a:buClr>
              <a:buSzPts val="2000"/>
              <a:buNone/>
              <a:defRPr>
                <a:solidFill>
                  <a:srgbClr val="888888"/>
                </a:solidFill>
              </a:defRPr>
            </a:lvl7pPr>
            <a:lvl8pPr lvl="7" algn="ctr" rtl="0">
              <a:spcBef>
                <a:spcPts val="400"/>
              </a:spcBef>
              <a:spcAft>
                <a:spcPts val="0"/>
              </a:spcAft>
              <a:buClr>
                <a:srgbClr val="888888"/>
              </a:buClr>
              <a:buSzPts val="2000"/>
              <a:buNone/>
              <a:defRPr>
                <a:solidFill>
                  <a:srgbClr val="888888"/>
                </a:solidFill>
              </a:defRPr>
            </a:lvl8pPr>
            <a:lvl9pPr lvl="8" algn="ctr" rtl="0">
              <a:spcBef>
                <a:spcPts val="400"/>
              </a:spcBef>
              <a:spcAft>
                <a:spcPts val="0"/>
              </a:spcAft>
              <a:buClr>
                <a:srgbClr val="888888"/>
              </a:buClr>
              <a:buSzPts val="2000"/>
              <a:buNone/>
              <a:defRPr>
                <a:solidFill>
                  <a:srgbClr val="888888"/>
                </a:solidFill>
              </a:defRPr>
            </a:lvl9pPr>
          </a:lstStyle>
          <a:p>
            <a:endParaRPr/>
          </a:p>
        </p:txBody>
      </p:sp>
      <p:pic>
        <p:nvPicPr>
          <p:cNvPr id="238" name="Google Shape;238;g1e4bdcfe65d_0_212"/>
          <p:cNvPicPr preferRelativeResize="0"/>
          <p:nvPr/>
        </p:nvPicPr>
        <p:blipFill rotWithShape="1">
          <a:blip r:embed="rId3">
            <a:alphaModFix/>
          </a:blip>
          <a:srcRect/>
          <a:stretch/>
        </p:blipFill>
        <p:spPr>
          <a:xfrm>
            <a:off x="3200400" y="2040"/>
            <a:ext cx="2667000" cy="1552575"/>
          </a:xfrm>
          <a:prstGeom prst="rect">
            <a:avLst/>
          </a:prstGeom>
          <a:noFill/>
          <a:ln>
            <a:noFill/>
          </a:ln>
        </p:spPr>
      </p:pic>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Slide  4">
  <p:cSld name="Title Slide  4">
    <p:spTree>
      <p:nvGrpSpPr>
        <p:cNvPr id="1" name="Shape 239"/>
        <p:cNvGrpSpPr/>
        <p:nvPr/>
      </p:nvGrpSpPr>
      <p:grpSpPr>
        <a:xfrm>
          <a:off x="0" y="0"/>
          <a:ext cx="0" cy="0"/>
          <a:chOff x="0" y="0"/>
          <a:chExt cx="0" cy="0"/>
        </a:xfrm>
      </p:grpSpPr>
      <p:pic>
        <p:nvPicPr>
          <p:cNvPr id="240" name="Google Shape;240;g1e4bdcfe65d_0_217"/>
          <p:cNvPicPr preferRelativeResize="0"/>
          <p:nvPr/>
        </p:nvPicPr>
        <p:blipFill rotWithShape="1">
          <a:blip r:embed="rId2">
            <a:alphaModFix/>
          </a:blip>
          <a:srcRect/>
          <a:stretch/>
        </p:blipFill>
        <p:spPr>
          <a:xfrm>
            <a:off x="0" y="1876147"/>
            <a:ext cx="9147019" cy="2210529"/>
          </a:xfrm>
          <a:prstGeom prst="rect">
            <a:avLst/>
          </a:prstGeom>
          <a:noFill/>
          <a:ln>
            <a:noFill/>
          </a:ln>
        </p:spPr>
      </p:pic>
      <p:sp>
        <p:nvSpPr>
          <p:cNvPr id="241" name="Google Shape;241;g1e4bdcfe65d_0_217"/>
          <p:cNvSpPr txBox="1">
            <a:spLocks noGrp="1"/>
          </p:cNvSpPr>
          <p:nvPr>
            <p:ph type="ctrTitle"/>
          </p:nvPr>
        </p:nvSpPr>
        <p:spPr>
          <a:xfrm>
            <a:off x="953254" y="3671154"/>
            <a:ext cx="7240500" cy="1470000"/>
          </a:xfrm>
          <a:prstGeom prst="rect">
            <a:avLst/>
          </a:prstGeom>
          <a:solidFill>
            <a:schemeClr val="lt1">
              <a:alpha val="67840"/>
            </a:schemeClr>
          </a:solidFill>
          <a:ln w="19050" cap="flat" cmpd="sng">
            <a:solidFill>
              <a:srgbClr val="003369"/>
            </a:solidFill>
            <a:prstDash val="solid"/>
            <a:miter lim="800000"/>
            <a:headEnd type="none" w="sm" len="sm"/>
            <a:tailEnd type="none" w="sm" len="sm"/>
          </a:ln>
        </p:spPr>
        <p:txBody>
          <a:bodyPr spcFirstLastPara="1" wrap="square" lIns="91425" tIns="45700" rIns="91425" bIns="45700" anchor="ctr" anchorCtr="0">
            <a:noAutofit/>
          </a:bodyPr>
          <a:lstStyle>
            <a:lvl1pPr lvl="0" algn="ctr" rtl="0">
              <a:spcBef>
                <a:spcPts val="0"/>
              </a:spcBef>
              <a:spcAft>
                <a:spcPts val="0"/>
              </a:spcAft>
              <a:buClr>
                <a:schemeClr val="dk1"/>
              </a:buClr>
              <a:buSzPts val="5400"/>
              <a:buFont typeface="Verdana"/>
              <a:buNone/>
              <a:defRPr sz="5400">
                <a:solidFill>
                  <a:schemeClr val="dk1"/>
                </a:solidFill>
                <a:latin typeface="Verdana"/>
                <a:ea typeface="Verdana"/>
                <a:cs typeface="Verdana"/>
                <a:sym typeface="Verdana"/>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42" name="Google Shape;242;g1e4bdcfe65d_0_217"/>
          <p:cNvSpPr txBox="1">
            <a:spLocks noGrp="1"/>
          </p:cNvSpPr>
          <p:nvPr>
            <p:ph type="subTitle" idx="1"/>
          </p:nvPr>
        </p:nvSpPr>
        <p:spPr>
          <a:xfrm>
            <a:off x="1373109" y="5257800"/>
            <a:ext cx="6400800" cy="914400"/>
          </a:xfrm>
          <a:prstGeom prst="rect">
            <a:avLst/>
          </a:prstGeom>
          <a:solidFill>
            <a:schemeClr val="lt1">
              <a:alpha val="67840"/>
            </a:schemeClr>
          </a:solidFill>
          <a:ln>
            <a:noFill/>
          </a:ln>
        </p:spPr>
        <p:txBody>
          <a:bodyPr spcFirstLastPara="1" wrap="square" lIns="91425" tIns="45700" rIns="91425" bIns="45700" anchor="t" anchorCtr="0">
            <a:normAutofit/>
          </a:bodyPr>
          <a:lstStyle>
            <a:lvl1pPr lvl="0" algn="ctr" rtl="0">
              <a:spcBef>
                <a:spcPts val="640"/>
              </a:spcBef>
              <a:spcAft>
                <a:spcPts val="0"/>
              </a:spcAft>
              <a:buClr>
                <a:srgbClr val="888888"/>
              </a:buClr>
              <a:buSzPts val="3200"/>
              <a:buNone/>
              <a:defRPr>
                <a:solidFill>
                  <a:srgbClr val="888888"/>
                </a:solidFill>
              </a:defRPr>
            </a:lvl1pPr>
            <a:lvl2pPr lvl="1" algn="ctr" rtl="0">
              <a:spcBef>
                <a:spcPts val="560"/>
              </a:spcBef>
              <a:spcAft>
                <a:spcPts val="0"/>
              </a:spcAft>
              <a:buClr>
                <a:srgbClr val="888888"/>
              </a:buClr>
              <a:buSzPts val="2800"/>
              <a:buNone/>
              <a:defRPr>
                <a:solidFill>
                  <a:srgbClr val="888888"/>
                </a:solidFill>
              </a:defRPr>
            </a:lvl2pPr>
            <a:lvl3pPr lvl="2" algn="ctr" rtl="0">
              <a:spcBef>
                <a:spcPts val="480"/>
              </a:spcBef>
              <a:spcAft>
                <a:spcPts val="0"/>
              </a:spcAft>
              <a:buClr>
                <a:srgbClr val="888888"/>
              </a:buClr>
              <a:buSzPts val="2400"/>
              <a:buNone/>
              <a:defRPr>
                <a:solidFill>
                  <a:srgbClr val="888888"/>
                </a:solidFill>
              </a:defRPr>
            </a:lvl3pPr>
            <a:lvl4pPr lvl="3" algn="ctr" rtl="0">
              <a:spcBef>
                <a:spcPts val="400"/>
              </a:spcBef>
              <a:spcAft>
                <a:spcPts val="0"/>
              </a:spcAft>
              <a:buClr>
                <a:srgbClr val="888888"/>
              </a:buClr>
              <a:buSzPts val="2000"/>
              <a:buNone/>
              <a:defRPr>
                <a:solidFill>
                  <a:srgbClr val="888888"/>
                </a:solidFill>
              </a:defRPr>
            </a:lvl4pPr>
            <a:lvl5pPr lvl="4" algn="ctr" rtl="0">
              <a:spcBef>
                <a:spcPts val="400"/>
              </a:spcBef>
              <a:spcAft>
                <a:spcPts val="0"/>
              </a:spcAft>
              <a:buClr>
                <a:srgbClr val="888888"/>
              </a:buClr>
              <a:buSzPts val="2000"/>
              <a:buNone/>
              <a:defRPr>
                <a:solidFill>
                  <a:srgbClr val="888888"/>
                </a:solidFill>
              </a:defRPr>
            </a:lvl5pPr>
            <a:lvl6pPr lvl="5" algn="ctr" rtl="0">
              <a:spcBef>
                <a:spcPts val="400"/>
              </a:spcBef>
              <a:spcAft>
                <a:spcPts val="0"/>
              </a:spcAft>
              <a:buClr>
                <a:srgbClr val="888888"/>
              </a:buClr>
              <a:buSzPts val="2000"/>
              <a:buNone/>
              <a:defRPr>
                <a:solidFill>
                  <a:srgbClr val="888888"/>
                </a:solidFill>
              </a:defRPr>
            </a:lvl6pPr>
            <a:lvl7pPr lvl="6" algn="ctr" rtl="0">
              <a:spcBef>
                <a:spcPts val="400"/>
              </a:spcBef>
              <a:spcAft>
                <a:spcPts val="0"/>
              </a:spcAft>
              <a:buClr>
                <a:srgbClr val="888888"/>
              </a:buClr>
              <a:buSzPts val="2000"/>
              <a:buNone/>
              <a:defRPr>
                <a:solidFill>
                  <a:srgbClr val="888888"/>
                </a:solidFill>
              </a:defRPr>
            </a:lvl7pPr>
            <a:lvl8pPr lvl="7" algn="ctr" rtl="0">
              <a:spcBef>
                <a:spcPts val="400"/>
              </a:spcBef>
              <a:spcAft>
                <a:spcPts val="0"/>
              </a:spcAft>
              <a:buClr>
                <a:srgbClr val="888888"/>
              </a:buClr>
              <a:buSzPts val="2000"/>
              <a:buNone/>
              <a:defRPr>
                <a:solidFill>
                  <a:srgbClr val="888888"/>
                </a:solidFill>
              </a:defRPr>
            </a:lvl8pPr>
            <a:lvl9pPr lvl="8" algn="ctr" rtl="0">
              <a:spcBef>
                <a:spcPts val="400"/>
              </a:spcBef>
              <a:spcAft>
                <a:spcPts val="0"/>
              </a:spcAft>
              <a:buClr>
                <a:srgbClr val="888888"/>
              </a:buClr>
              <a:buSzPts val="2000"/>
              <a:buNone/>
              <a:defRPr>
                <a:solidFill>
                  <a:srgbClr val="888888"/>
                </a:solidFill>
              </a:defRPr>
            </a:lvl9pPr>
          </a:lstStyle>
          <a:p>
            <a:endParaRPr/>
          </a:p>
        </p:txBody>
      </p:sp>
      <p:pic>
        <p:nvPicPr>
          <p:cNvPr id="243" name="Google Shape;243;g1e4bdcfe65d_0_217"/>
          <p:cNvPicPr preferRelativeResize="0"/>
          <p:nvPr/>
        </p:nvPicPr>
        <p:blipFill rotWithShape="1">
          <a:blip r:embed="rId3">
            <a:alphaModFix/>
          </a:blip>
          <a:srcRect/>
          <a:stretch/>
        </p:blipFill>
        <p:spPr>
          <a:xfrm>
            <a:off x="3200401" y="2040"/>
            <a:ext cx="2666998" cy="1552574"/>
          </a:xfrm>
          <a:prstGeom prst="rect">
            <a:avLst/>
          </a:prstGeom>
          <a:noFill/>
          <a:ln>
            <a:noFill/>
          </a:ln>
        </p:spPr>
      </p:pic>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Slide 5">
  <p:cSld name="Title Slide 5">
    <p:spTree>
      <p:nvGrpSpPr>
        <p:cNvPr id="1" name="Shape 244"/>
        <p:cNvGrpSpPr/>
        <p:nvPr/>
      </p:nvGrpSpPr>
      <p:grpSpPr>
        <a:xfrm>
          <a:off x="0" y="0"/>
          <a:ext cx="0" cy="0"/>
          <a:chOff x="0" y="0"/>
          <a:chExt cx="0" cy="0"/>
        </a:xfrm>
      </p:grpSpPr>
      <p:pic>
        <p:nvPicPr>
          <p:cNvPr id="245" name="Google Shape;245;g1e4bdcfe65d_0_222"/>
          <p:cNvPicPr preferRelativeResize="0"/>
          <p:nvPr/>
        </p:nvPicPr>
        <p:blipFill rotWithShape="1">
          <a:blip r:embed="rId2">
            <a:alphaModFix/>
          </a:blip>
          <a:srcRect/>
          <a:stretch/>
        </p:blipFill>
        <p:spPr>
          <a:xfrm>
            <a:off x="0" y="1599831"/>
            <a:ext cx="9147019" cy="2763161"/>
          </a:xfrm>
          <a:prstGeom prst="rect">
            <a:avLst/>
          </a:prstGeom>
          <a:noFill/>
          <a:ln>
            <a:noFill/>
          </a:ln>
        </p:spPr>
      </p:pic>
      <p:sp>
        <p:nvSpPr>
          <p:cNvPr id="246" name="Google Shape;246;g1e4bdcfe65d_0_222"/>
          <p:cNvSpPr txBox="1">
            <a:spLocks noGrp="1"/>
          </p:cNvSpPr>
          <p:nvPr>
            <p:ph type="ctrTitle"/>
          </p:nvPr>
        </p:nvSpPr>
        <p:spPr>
          <a:xfrm>
            <a:off x="953254" y="3671154"/>
            <a:ext cx="7240500" cy="1470000"/>
          </a:xfrm>
          <a:prstGeom prst="rect">
            <a:avLst/>
          </a:prstGeom>
          <a:solidFill>
            <a:schemeClr val="lt1">
              <a:alpha val="67840"/>
            </a:schemeClr>
          </a:solidFill>
          <a:ln w="19050" cap="flat" cmpd="sng">
            <a:solidFill>
              <a:srgbClr val="003369"/>
            </a:solidFill>
            <a:prstDash val="solid"/>
            <a:miter lim="800000"/>
            <a:headEnd type="none" w="sm" len="sm"/>
            <a:tailEnd type="none" w="sm" len="sm"/>
          </a:ln>
        </p:spPr>
        <p:txBody>
          <a:bodyPr spcFirstLastPara="1" wrap="square" lIns="91425" tIns="45700" rIns="91425" bIns="45700" anchor="ctr" anchorCtr="0">
            <a:noAutofit/>
          </a:bodyPr>
          <a:lstStyle>
            <a:lvl1pPr lvl="0" algn="ctr" rtl="0">
              <a:spcBef>
                <a:spcPts val="0"/>
              </a:spcBef>
              <a:spcAft>
                <a:spcPts val="0"/>
              </a:spcAft>
              <a:buClr>
                <a:schemeClr val="dk1"/>
              </a:buClr>
              <a:buSzPts val="5400"/>
              <a:buFont typeface="Verdana"/>
              <a:buNone/>
              <a:defRPr sz="5400">
                <a:solidFill>
                  <a:schemeClr val="dk1"/>
                </a:solidFill>
                <a:latin typeface="Verdana"/>
                <a:ea typeface="Verdana"/>
                <a:cs typeface="Verdana"/>
                <a:sym typeface="Verdana"/>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47" name="Google Shape;247;g1e4bdcfe65d_0_222"/>
          <p:cNvSpPr txBox="1">
            <a:spLocks noGrp="1"/>
          </p:cNvSpPr>
          <p:nvPr>
            <p:ph type="subTitle" idx="1"/>
          </p:nvPr>
        </p:nvSpPr>
        <p:spPr>
          <a:xfrm>
            <a:off x="1373109" y="5257800"/>
            <a:ext cx="6400800" cy="914400"/>
          </a:xfrm>
          <a:prstGeom prst="rect">
            <a:avLst/>
          </a:prstGeom>
          <a:solidFill>
            <a:schemeClr val="lt1">
              <a:alpha val="67840"/>
            </a:schemeClr>
          </a:solidFill>
          <a:ln>
            <a:noFill/>
          </a:ln>
        </p:spPr>
        <p:txBody>
          <a:bodyPr spcFirstLastPara="1" wrap="square" lIns="91425" tIns="45700" rIns="91425" bIns="45700" anchor="t" anchorCtr="0">
            <a:normAutofit/>
          </a:bodyPr>
          <a:lstStyle>
            <a:lvl1pPr lvl="0" algn="ctr" rtl="0">
              <a:spcBef>
                <a:spcPts val="640"/>
              </a:spcBef>
              <a:spcAft>
                <a:spcPts val="0"/>
              </a:spcAft>
              <a:buClr>
                <a:srgbClr val="888888"/>
              </a:buClr>
              <a:buSzPts val="3200"/>
              <a:buNone/>
              <a:defRPr>
                <a:solidFill>
                  <a:srgbClr val="888888"/>
                </a:solidFill>
              </a:defRPr>
            </a:lvl1pPr>
            <a:lvl2pPr lvl="1" algn="ctr" rtl="0">
              <a:spcBef>
                <a:spcPts val="560"/>
              </a:spcBef>
              <a:spcAft>
                <a:spcPts val="0"/>
              </a:spcAft>
              <a:buClr>
                <a:srgbClr val="888888"/>
              </a:buClr>
              <a:buSzPts val="2800"/>
              <a:buNone/>
              <a:defRPr>
                <a:solidFill>
                  <a:srgbClr val="888888"/>
                </a:solidFill>
              </a:defRPr>
            </a:lvl2pPr>
            <a:lvl3pPr lvl="2" algn="ctr" rtl="0">
              <a:spcBef>
                <a:spcPts val="480"/>
              </a:spcBef>
              <a:spcAft>
                <a:spcPts val="0"/>
              </a:spcAft>
              <a:buClr>
                <a:srgbClr val="888888"/>
              </a:buClr>
              <a:buSzPts val="2400"/>
              <a:buNone/>
              <a:defRPr>
                <a:solidFill>
                  <a:srgbClr val="888888"/>
                </a:solidFill>
              </a:defRPr>
            </a:lvl3pPr>
            <a:lvl4pPr lvl="3" algn="ctr" rtl="0">
              <a:spcBef>
                <a:spcPts val="400"/>
              </a:spcBef>
              <a:spcAft>
                <a:spcPts val="0"/>
              </a:spcAft>
              <a:buClr>
                <a:srgbClr val="888888"/>
              </a:buClr>
              <a:buSzPts val="2000"/>
              <a:buNone/>
              <a:defRPr>
                <a:solidFill>
                  <a:srgbClr val="888888"/>
                </a:solidFill>
              </a:defRPr>
            </a:lvl4pPr>
            <a:lvl5pPr lvl="4" algn="ctr" rtl="0">
              <a:spcBef>
                <a:spcPts val="400"/>
              </a:spcBef>
              <a:spcAft>
                <a:spcPts val="0"/>
              </a:spcAft>
              <a:buClr>
                <a:srgbClr val="888888"/>
              </a:buClr>
              <a:buSzPts val="2000"/>
              <a:buNone/>
              <a:defRPr>
                <a:solidFill>
                  <a:srgbClr val="888888"/>
                </a:solidFill>
              </a:defRPr>
            </a:lvl5pPr>
            <a:lvl6pPr lvl="5" algn="ctr" rtl="0">
              <a:spcBef>
                <a:spcPts val="400"/>
              </a:spcBef>
              <a:spcAft>
                <a:spcPts val="0"/>
              </a:spcAft>
              <a:buClr>
                <a:srgbClr val="888888"/>
              </a:buClr>
              <a:buSzPts val="2000"/>
              <a:buNone/>
              <a:defRPr>
                <a:solidFill>
                  <a:srgbClr val="888888"/>
                </a:solidFill>
              </a:defRPr>
            </a:lvl6pPr>
            <a:lvl7pPr lvl="6" algn="ctr" rtl="0">
              <a:spcBef>
                <a:spcPts val="400"/>
              </a:spcBef>
              <a:spcAft>
                <a:spcPts val="0"/>
              </a:spcAft>
              <a:buClr>
                <a:srgbClr val="888888"/>
              </a:buClr>
              <a:buSzPts val="2000"/>
              <a:buNone/>
              <a:defRPr>
                <a:solidFill>
                  <a:srgbClr val="888888"/>
                </a:solidFill>
              </a:defRPr>
            </a:lvl7pPr>
            <a:lvl8pPr lvl="7" algn="ctr" rtl="0">
              <a:spcBef>
                <a:spcPts val="400"/>
              </a:spcBef>
              <a:spcAft>
                <a:spcPts val="0"/>
              </a:spcAft>
              <a:buClr>
                <a:srgbClr val="888888"/>
              </a:buClr>
              <a:buSzPts val="2000"/>
              <a:buNone/>
              <a:defRPr>
                <a:solidFill>
                  <a:srgbClr val="888888"/>
                </a:solidFill>
              </a:defRPr>
            </a:lvl8pPr>
            <a:lvl9pPr lvl="8" algn="ctr" rtl="0">
              <a:spcBef>
                <a:spcPts val="400"/>
              </a:spcBef>
              <a:spcAft>
                <a:spcPts val="0"/>
              </a:spcAft>
              <a:buClr>
                <a:srgbClr val="888888"/>
              </a:buClr>
              <a:buSzPts val="2000"/>
              <a:buNone/>
              <a:defRPr>
                <a:solidFill>
                  <a:srgbClr val="888888"/>
                </a:solidFill>
              </a:defRPr>
            </a:lvl9pPr>
          </a:lstStyle>
          <a:p>
            <a:endParaRPr/>
          </a:p>
        </p:txBody>
      </p:sp>
      <p:pic>
        <p:nvPicPr>
          <p:cNvPr id="248" name="Google Shape;248;g1e4bdcfe65d_0_222"/>
          <p:cNvPicPr preferRelativeResize="0"/>
          <p:nvPr/>
        </p:nvPicPr>
        <p:blipFill rotWithShape="1">
          <a:blip r:embed="rId3">
            <a:alphaModFix/>
          </a:blip>
          <a:srcRect/>
          <a:stretch/>
        </p:blipFill>
        <p:spPr>
          <a:xfrm>
            <a:off x="3200401" y="2040"/>
            <a:ext cx="2666998" cy="1552574"/>
          </a:xfrm>
          <a:prstGeom prst="rect">
            <a:avLst/>
          </a:prstGeom>
          <a:noFill/>
          <a:ln>
            <a:noFill/>
          </a:ln>
        </p:spPr>
      </p:pic>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Slide - No Picture">
  <p:cSld name="Title Slide - No Picture">
    <p:spTree>
      <p:nvGrpSpPr>
        <p:cNvPr id="1" name="Shape 249"/>
        <p:cNvGrpSpPr/>
        <p:nvPr/>
      </p:nvGrpSpPr>
      <p:grpSpPr>
        <a:xfrm>
          <a:off x="0" y="0"/>
          <a:ext cx="0" cy="0"/>
          <a:chOff x="0" y="0"/>
          <a:chExt cx="0" cy="0"/>
        </a:xfrm>
      </p:grpSpPr>
      <p:sp>
        <p:nvSpPr>
          <p:cNvPr id="250" name="Google Shape;250;g1e4bdcfe65d_0_227"/>
          <p:cNvSpPr txBox="1">
            <a:spLocks noGrp="1"/>
          </p:cNvSpPr>
          <p:nvPr>
            <p:ph type="ctrTitle"/>
          </p:nvPr>
        </p:nvSpPr>
        <p:spPr>
          <a:xfrm>
            <a:off x="928464" y="1600200"/>
            <a:ext cx="7240500" cy="1470000"/>
          </a:xfrm>
          <a:prstGeom prst="rect">
            <a:avLst/>
          </a:prstGeom>
          <a:solidFill>
            <a:schemeClr val="lt1">
              <a:alpha val="67840"/>
            </a:schemeClr>
          </a:solidFill>
          <a:ln w="19050" cap="flat" cmpd="sng">
            <a:solidFill>
              <a:srgbClr val="003369"/>
            </a:solidFill>
            <a:prstDash val="solid"/>
            <a:miter lim="800000"/>
            <a:headEnd type="none" w="sm" len="sm"/>
            <a:tailEnd type="none" w="sm" len="sm"/>
          </a:ln>
        </p:spPr>
        <p:txBody>
          <a:bodyPr spcFirstLastPara="1" wrap="square" lIns="91425" tIns="45700" rIns="91425" bIns="45700" anchor="ctr" anchorCtr="0">
            <a:noAutofit/>
          </a:bodyPr>
          <a:lstStyle>
            <a:lvl1pPr lvl="0" algn="ctr" rtl="0">
              <a:spcBef>
                <a:spcPts val="0"/>
              </a:spcBef>
              <a:spcAft>
                <a:spcPts val="0"/>
              </a:spcAft>
              <a:buClr>
                <a:srgbClr val="021127"/>
              </a:buClr>
              <a:buSzPts val="5400"/>
              <a:buFont typeface="Verdana"/>
              <a:buNone/>
              <a:defRPr sz="5400">
                <a:solidFill>
                  <a:srgbClr val="021127"/>
                </a:solidFill>
                <a:latin typeface="Verdana"/>
                <a:ea typeface="Verdana"/>
                <a:cs typeface="Verdana"/>
                <a:sym typeface="Verdana"/>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51" name="Google Shape;251;g1e4bdcfe65d_0_227"/>
          <p:cNvSpPr txBox="1">
            <a:spLocks noGrp="1"/>
          </p:cNvSpPr>
          <p:nvPr>
            <p:ph type="subTitle" idx="1"/>
          </p:nvPr>
        </p:nvSpPr>
        <p:spPr>
          <a:xfrm>
            <a:off x="1348319" y="3429000"/>
            <a:ext cx="6400800" cy="914400"/>
          </a:xfrm>
          <a:prstGeom prst="rect">
            <a:avLst/>
          </a:prstGeom>
          <a:solidFill>
            <a:schemeClr val="lt1">
              <a:alpha val="67840"/>
            </a:schemeClr>
          </a:solidFill>
          <a:ln>
            <a:noFill/>
          </a:ln>
        </p:spPr>
        <p:txBody>
          <a:bodyPr spcFirstLastPara="1" wrap="square" lIns="91425" tIns="45700" rIns="91425" bIns="45700" anchor="t" anchorCtr="0">
            <a:normAutofit/>
          </a:bodyPr>
          <a:lstStyle>
            <a:lvl1pPr lvl="0" algn="ctr" rtl="0">
              <a:spcBef>
                <a:spcPts val="640"/>
              </a:spcBef>
              <a:spcAft>
                <a:spcPts val="0"/>
              </a:spcAft>
              <a:buClr>
                <a:srgbClr val="888888"/>
              </a:buClr>
              <a:buSzPts val="3200"/>
              <a:buNone/>
              <a:defRPr>
                <a:solidFill>
                  <a:srgbClr val="888888"/>
                </a:solidFill>
                <a:latin typeface="Verdana"/>
                <a:ea typeface="Verdana"/>
                <a:cs typeface="Verdana"/>
                <a:sym typeface="Verdana"/>
              </a:defRPr>
            </a:lvl1pPr>
            <a:lvl2pPr lvl="1" algn="ctr" rtl="0">
              <a:spcBef>
                <a:spcPts val="560"/>
              </a:spcBef>
              <a:spcAft>
                <a:spcPts val="0"/>
              </a:spcAft>
              <a:buClr>
                <a:srgbClr val="888888"/>
              </a:buClr>
              <a:buSzPts val="2800"/>
              <a:buNone/>
              <a:defRPr>
                <a:solidFill>
                  <a:srgbClr val="888888"/>
                </a:solidFill>
              </a:defRPr>
            </a:lvl2pPr>
            <a:lvl3pPr lvl="2" algn="ctr" rtl="0">
              <a:spcBef>
                <a:spcPts val="480"/>
              </a:spcBef>
              <a:spcAft>
                <a:spcPts val="0"/>
              </a:spcAft>
              <a:buClr>
                <a:srgbClr val="888888"/>
              </a:buClr>
              <a:buSzPts val="2400"/>
              <a:buNone/>
              <a:defRPr>
                <a:solidFill>
                  <a:srgbClr val="888888"/>
                </a:solidFill>
              </a:defRPr>
            </a:lvl3pPr>
            <a:lvl4pPr lvl="3" algn="ctr" rtl="0">
              <a:spcBef>
                <a:spcPts val="400"/>
              </a:spcBef>
              <a:spcAft>
                <a:spcPts val="0"/>
              </a:spcAft>
              <a:buClr>
                <a:srgbClr val="888888"/>
              </a:buClr>
              <a:buSzPts val="2000"/>
              <a:buNone/>
              <a:defRPr>
                <a:solidFill>
                  <a:srgbClr val="888888"/>
                </a:solidFill>
              </a:defRPr>
            </a:lvl4pPr>
            <a:lvl5pPr lvl="4" algn="ctr" rtl="0">
              <a:spcBef>
                <a:spcPts val="400"/>
              </a:spcBef>
              <a:spcAft>
                <a:spcPts val="0"/>
              </a:spcAft>
              <a:buClr>
                <a:srgbClr val="888888"/>
              </a:buClr>
              <a:buSzPts val="2000"/>
              <a:buNone/>
              <a:defRPr>
                <a:solidFill>
                  <a:srgbClr val="888888"/>
                </a:solidFill>
              </a:defRPr>
            </a:lvl5pPr>
            <a:lvl6pPr lvl="5" algn="ctr" rtl="0">
              <a:spcBef>
                <a:spcPts val="400"/>
              </a:spcBef>
              <a:spcAft>
                <a:spcPts val="0"/>
              </a:spcAft>
              <a:buClr>
                <a:srgbClr val="888888"/>
              </a:buClr>
              <a:buSzPts val="2000"/>
              <a:buNone/>
              <a:defRPr>
                <a:solidFill>
                  <a:srgbClr val="888888"/>
                </a:solidFill>
              </a:defRPr>
            </a:lvl6pPr>
            <a:lvl7pPr lvl="6" algn="ctr" rtl="0">
              <a:spcBef>
                <a:spcPts val="400"/>
              </a:spcBef>
              <a:spcAft>
                <a:spcPts val="0"/>
              </a:spcAft>
              <a:buClr>
                <a:srgbClr val="888888"/>
              </a:buClr>
              <a:buSzPts val="2000"/>
              <a:buNone/>
              <a:defRPr>
                <a:solidFill>
                  <a:srgbClr val="888888"/>
                </a:solidFill>
              </a:defRPr>
            </a:lvl7pPr>
            <a:lvl8pPr lvl="7" algn="ctr" rtl="0">
              <a:spcBef>
                <a:spcPts val="400"/>
              </a:spcBef>
              <a:spcAft>
                <a:spcPts val="0"/>
              </a:spcAft>
              <a:buClr>
                <a:srgbClr val="888888"/>
              </a:buClr>
              <a:buSzPts val="2000"/>
              <a:buNone/>
              <a:defRPr>
                <a:solidFill>
                  <a:srgbClr val="888888"/>
                </a:solidFill>
              </a:defRPr>
            </a:lvl8pPr>
            <a:lvl9pPr lvl="8" algn="ctr" rtl="0">
              <a:spcBef>
                <a:spcPts val="400"/>
              </a:spcBef>
              <a:spcAft>
                <a:spcPts val="0"/>
              </a:spcAft>
              <a:buClr>
                <a:srgbClr val="888888"/>
              </a:buClr>
              <a:buSzPts val="2000"/>
              <a:buNone/>
              <a:defRPr>
                <a:solidFill>
                  <a:srgbClr val="888888"/>
                </a:solidFill>
              </a:defRPr>
            </a:lvl9pPr>
          </a:lstStyle>
          <a:p>
            <a:endParaRPr/>
          </a:p>
        </p:txBody>
      </p:sp>
      <p:pic>
        <p:nvPicPr>
          <p:cNvPr id="252" name="Google Shape;252;g1e4bdcfe65d_0_227"/>
          <p:cNvPicPr preferRelativeResize="0"/>
          <p:nvPr/>
        </p:nvPicPr>
        <p:blipFill rotWithShape="1">
          <a:blip r:embed="rId2">
            <a:alphaModFix/>
          </a:blip>
          <a:srcRect/>
          <a:stretch/>
        </p:blipFill>
        <p:spPr>
          <a:xfrm>
            <a:off x="3200400" y="0"/>
            <a:ext cx="2666999" cy="1556656"/>
          </a:xfrm>
          <a:prstGeom prst="rect">
            <a:avLst/>
          </a:prstGeom>
          <a:noFill/>
          <a:ln>
            <a:noFill/>
          </a:ln>
        </p:spPr>
      </p:pic>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 VTSS Text">
  <p:cSld name="Title - VTSS Text">
    <p:spTree>
      <p:nvGrpSpPr>
        <p:cNvPr id="1" name="Shape 253"/>
        <p:cNvGrpSpPr/>
        <p:nvPr/>
      </p:nvGrpSpPr>
      <p:grpSpPr>
        <a:xfrm>
          <a:off x="0" y="0"/>
          <a:ext cx="0" cy="0"/>
          <a:chOff x="0" y="0"/>
          <a:chExt cx="0" cy="0"/>
        </a:xfrm>
      </p:grpSpPr>
      <p:sp>
        <p:nvSpPr>
          <p:cNvPr id="254" name="Google Shape;254;g1e4bdcfe65d_0_231"/>
          <p:cNvSpPr txBox="1">
            <a:spLocks noGrp="1"/>
          </p:cNvSpPr>
          <p:nvPr>
            <p:ph type="ctrTitle"/>
          </p:nvPr>
        </p:nvSpPr>
        <p:spPr>
          <a:xfrm>
            <a:off x="928464" y="1600200"/>
            <a:ext cx="7240500" cy="1470000"/>
          </a:xfrm>
          <a:prstGeom prst="rect">
            <a:avLst/>
          </a:prstGeom>
          <a:solidFill>
            <a:schemeClr val="lt1">
              <a:alpha val="67840"/>
            </a:schemeClr>
          </a:solidFill>
          <a:ln w="19050" cap="flat" cmpd="sng">
            <a:solidFill>
              <a:srgbClr val="003369"/>
            </a:solidFill>
            <a:prstDash val="solid"/>
            <a:miter lim="800000"/>
            <a:headEnd type="none" w="sm" len="sm"/>
            <a:tailEnd type="none" w="sm" len="sm"/>
          </a:ln>
        </p:spPr>
        <p:txBody>
          <a:bodyPr spcFirstLastPara="1" wrap="square" lIns="91425" tIns="45700" rIns="91425" bIns="45700" anchor="ctr" anchorCtr="0">
            <a:noAutofit/>
          </a:bodyPr>
          <a:lstStyle>
            <a:lvl1pPr lvl="0" algn="ctr" rtl="0">
              <a:spcBef>
                <a:spcPts val="0"/>
              </a:spcBef>
              <a:spcAft>
                <a:spcPts val="0"/>
              </a:spcAft>
              <a:buClr>
                <a:srgbClr val="021127"/>
              </a:buClr>
              <a:buSzPts val="5400"/>
              <a:buFont typeface="Verdana"/>
              <a:buNone/>
              <a:defRPr sz="5400">
                <a:solidFill>
                  <a:srgbClr val="021127"/>
                </a:solidFill>
                <a:latin typeface="Verdana"/>
                <a:ea typeface="Verdana"/>
                <a:cs typeface="Verdana"/>
                <a:sym typeface="Verdana"/>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55" name="Google Shape;255;g1e4bdcfe65d_0_231"/>
          <p:cNvSpPr txBox="1">
            <a:spLocks noGrp="1"/>
          </p:cNvSpPr>
          <p:nvPr>
            <p:ph type="subTitle" idx="1"/>
          </p:nvPr>
        </p:nvSpPr>
        <p:spPr>
          <a:xfrm>
            <a:off x="1348319" y="3429000"/>
            <a:ext cx="6400800" cy="914400"/>
          </a:xfrm>
          <a:prstGeom prst="rect">
            <a:avLst/>
          </a:prstGeom>
          <a:solidFill>
            <a:schemeClr val="lt1">
              <a:alpha val="67840"/>
            </a:schemeClr>
          </a:solidFill>
          <a:ln>
            <a:noFill/>
          </a:ln>
        </p:spPr>
        <p:txBody>
          <a:bodyPr spcFirstLastPara="1" wrap="square" lIns="91425" tIns="45700" rIns="91425" bIns="45700" anchor="t" anchorCtr="0">
            <a:normAutofit/>
          </a:bodyPr>
          <a:lstStyle>
            <a:lvl1pPr lvl="0" algn="ctr" rtl="0">
              <a:spcBef>
                <a:spcPts val="640"/>
              </a:spcBef>
              <a:spcAft>
                <a:spcPts val="0"/>
              </a:spcAft>
              <a:buClr>
                <a:srgbClr val="888888"/>
              </a:buClr>
              <a:buSzPts val="3200"/>
              <a:buNone/>
              <a:defRPr>
                <a:solidFill>
                  <a:srgbClr val="888888"/>
                </a:solidFill>
                <a:latin typeface="Verdana"/>
                <a:ea typeface="Verdana"/>
                <a:cs typeface="Verdana"/>
                <a:sym typeface="Verdana"/>
              </a:defRPr>
            </a:lvl1pPr>
            <a:lvl2pPr lvl="1" algn="ctr" rtl="0">
              <a:spcBef>
                <a:spcPts val="560"/>
              </a:spcBef>
              <a:spcAft>
                <a:spcPts val="0"/>
              </a:spcAft>
              <a:buClr>
                <a:srgbClr val="888888"/>
              </a:buClr>
              <a:buSzPts val="2800"/>
              <a:buNone/>
              <a:defRPr>
                <a:solidFill>
                  <a:srgbClr val="888888"/>
                </a:solidFill>
              </a:defRPr>
            </a:lvl2pPr>
            <a:lvl3pPr lvl="2" algn="ctr" rtl="0">
              <a:spcBef>
                <a:spcPts val="480"/>
              </a:spcBef>
              <a:spcAft>
                <a:spcPts val="0"/>
              </a:spcAft>
              <a:buClr>
                <a:srgbClr val="888888"/>
              </a:buClr>
              <a:buSzPts val="2400"/>
              <a:buNone/>
              <a:defRPr>
                <a:solidFill>
                  <a:srgbClr val="888888"/>
                </a:solidFill>
              </a:defRPr>
            </a:lvl3pPr>
            <a:lvl4pPr lvl="3" algn="ctr" rtl="0">
              <a:spcBef>
                <a:spcPts val="400"/>
              </a:spcBef>
              <a:spcAft>
                <a:spcPts val="0"/>
              </a:spcAft>
              <a:buClr>
                <a:srgbClr val="888888"/>
              </a:buClr>
              <a:buSzPts val="2000"/>
              <a:buNone/>
              <a:defRPr>
                <a:solidFill>
                  <a:srgbClr val="888888"/>
                </a:solidFill>
              </a:defRPr>
            </a:lvl4pPr>
            <a:lvl5pPr lvl="4" algn="ctr" rtl="0">
              <a:spcBef>
                <a:spcPts val="400"/>
              </a:spcBef>
              <a:spcAft>
                <a:spcPts val="0"/>
              </a:spcAft>
              <a:buClr>
                <a:srgbClr val="888888"/>
              </a:buClr>
              <a:buSzPts val="2000"/>
              <a:buNone/>
              <a:defRPr>
                <a:solidFill>
                  <a:srgbClr val="888888"/>
                </a:solidFill>
              </a:defRPr>
            </a:lvl5pPr>
            <a:lvl6pPr lvl="5" algn="ctr" rtl="0">
              <a:spcBef>
                <a:spcPts val="400"/>
              </a:spcBef>
              <a:spcAft>
                <a:spcPts val="0"/>
              </a:spcAft>
              <a:buClr>
                <a:srgbClr val="888888"/>
              </a:buClr>
              <a:buSzPts val="2000"/>
              <a:buNone/>
              <a:defRPr>
                <a:solidFill>
                  <a:srgbClr val="888888"/>
                </a:solidFill>
              </a:defRPr>
            </a:lvl6pPr>
            <a:lvl7pPr lvl="6" algn="ctr" rtl="0">
              <a:spcBef>
                <a:spcPts val="400"/>
              </a:spcBef>
              <a:spcAft>
                <a:spcPts val="0"/>
              </a:spcAft>
              <a:buClr>
                <a:srgbClr val="888888"/>
              </a:buClr>
              <a:buSzPts val="2000"/>
              <a:buNone/>
              <a:defRPr>
                <a:solidFill>
                  <a:srgbClr val="888888"/>
                </a:solidFill>
              </a:defRPr>
            </a:lvl7pPr>
            <a:lvl8pPr lvl="7" algn="ctr" rtl="0">
              <a:spcBef>
                <a:spcPts val="400"/>
              </a:spcBef>
              <a:spcAft>
                <a:spcPts val="0"/>
              </a:spcAft>
              <a:buClr>
                <a:srgbClr val="888888"/>
              </a:buClr>
              <a:buSzPts val="2000"/>
              <a:buNone/>
              <a:defRPr>
                <a:solidFill>
                  <a:srgbClr val="888888"/>
                </a:solidFill>
              </a:defRPr>
            </a:lvl8pPr>
            <a:lvl9pPr lvl="8" algn="ctr" rtl="0">
              <a:spcBef>
                <a:spcPts val="400"/>
              </a:spcBef>
              <a:spcAft>
                <a:spcPts val="0"/>
              </a:spcAft>
              <a:buClr>
                <a:srgbClr val="888888"/>
              </a:buClr>
              <a:buSzPts val="2000"/>
              <a:buNone/>
              <a:defRPr>
                <a:solidFill>
                  <a:srgbClr val="888888"/>
                </a:solidFill>
              </a:defRPr>
            </a:lvl9pPr>
          </a:lstStyle>
          <a:p>
            <a:endParaRPr/>
          </a:p>
        </p:txBody>
      </p:sp>
      <p:sp>
        <p:nvSpPr>
          <p:cNvPr id="256" name="Google Shape;256;g1e4bdcfe65d_0_231"/>
          <p:cNvSpPr txBox="1"/>
          <p:nvPr/>
        </p:nvSpPr>
        <p:spPr>
          <a:xfrm>
            <a:off x="152400" y="471984"/>
            <a:ext cx="8763000" cy="769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b="1" i="0" u="none" strike="noStrike" cap="none">
                <a:solidFill>
                  <a:srgbClr val="003369"/>
                </a:solidFill>
                <a:latin typeface="Quattrocento Sans"/>
                <a:ea typeface="Quattrocento Sans"/>
                <a:cs typeface="Quattrocento Sans"/>
                <a:sym typeface="Quattrocento Sans"/>
              </a:rPr>
              <a:t>Virginia Tiered Systems of Support</a:t>
            </a:r>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7"/>
        <p:cNvGrpSpPr/>
        <p:nvPr/>
      </p:nvGrpSpPr>
      <p:grpSpPr>
        <a:xfrm>
          <a:off x="0" y="0"/>
          <a:ext cx="0" cy="0"/>
          <a:chOff x="0" y="0"/>
          <a:chExt cx="0" cy="0"/>
        </a:xfrm>
      </p:grpSpPr>
      <p:sp>
        <p:nvSpPr>
          <p:cNvPr id="258" name="Google Shape;258;g1e4bdcfe65d_0_235"/>
          <p:cNvSpPr txBox="1">
            <a:spLocks noGrp="1"/>
          </p:cNvSpPr>
          <p:nvPr>
            <p:ph type="body" idx="1"/>
          </p:nvPr>
        </p:nvSpPr>
        <p:spPr>
          <a:xfrm>
            <a:off x="457201" y="1600201"/>
            <a:ext cx="8229600" cy="4572000"/>
          </a:xfrm>
          <a:prstGeom prst="rect">
            <a:avLst/>
          </a:prstGeom>
          <a:noFill/>
          <a:ln>
            <a:noFill/>
          </a:ln>
        </p:spPr>
        <p:txBody>
          <a:bodyPr spcFirstLastPara="1" wrap="square" lIns="91425" tIns="45700" rIns="91425" bIns="45700" anchor="t" anchorCtr="0">
            <a:normAutofit/>
          </a:bodyPr>
          <a:lstStyle>
            <a:lvl1pPr marL="457200" lvl="0" indent="-342900" algn="l" rtl="0">
              <a:lnSpc>
                <a:spcPct val="100000"/>
              </a:lnSpc>
              <a:spcBef>
                <a:spcPts val="360"/>
              </a:spcBef>
              <a:spcAft>
                <a:spcPts val="0"/>
              </a:spcAft>
              <a:buClr>
                <a:schemeClr val="dk1"/>
              </a:buClr>
              <a:buSzPts val="1800"/>
              <a:buChar char="•"/>
              <a:defRPr/>
            </a:lvl1pPr>
            <a:lvl2pPr marL="914400" lvl="1" indent="-342900" algn="l" rtl="0">
              <a:lnSpc>
                <a:spcPct val="100000"/>
              </a:lnSpc>
              <a:spcBef>
                <a:spcPts val="360"/>
              </a:spcBef>
              <a:spcAft>
                <a:spcPts val="0"/>
              </a:spcAft>
              <a:buClr>
                <a:schemeClr val="dk1"/>
              </a:buClr>
              <a:buSzPts val="1800"/>
              <a:buChar char="–"/>
              <a:defRPr/>
            </a:lvl2pPr>
            <a:lvl3pPr marL="1371600" lvl="2" indent="-342900" algn="l" rtl="0">
              <a:lnSpc>
                <a:spcPct val="100000"/>
              </a:lnSpc>
              <a:spcBef>
                <a:spcPts val="360"/>
              </a:spcBef>
              <a:spcAft>
                <a:spcPts val="0"/>
              </a:spcAft>
              <a:buClr>
                <a:schemeClr val="dk1"/>
              </a:buClr>
              <a:buSzPts val="1800"/>
              <a:buChar char="•"/>
              <a:defRPr/>
            </a:lvl3pPr>
            <a:lvl4pPr marL="1828800" lvl="3" indent="-342900" algn="l" rtl="0">
              <a:lnSpc>
                <a:spcPct val="100000"/>
              </a:lnSpc>
              <a:spcBef>
                <a:spcPts val="360"/>
              </a:spcBef>
              <a:spcAft>
                <a:spcPts val="0"/>
              </a:spcAft>
              <a:buClr>
                <a:schemeClr val="dk1"/>
              </a:buClr>
              <a:buSzPts val="1800"/>
              <a:buChar char="–"/>
              <a:defRPr/>
            </a:lvl4pPr>
            <a:lvl5pPr marL="2286000" lvl="4" indent="-342900" algn="l" rtl="0">
              <a:lnSpc>
                <a:spcPct val="100000"/>
              </a:lnSpc>
              <a:spcBef>
                <a:spcPts val="360"/>
              </a:spcBef>
              <a:spcAft>
                <a:spcPts val="0"/>
              </a:spcAft>
              <a:buClr>
                <a:schemeClr val="dk1"/>
              </a:buClr>
              <a:buSzPts val="1800"/>
              <a:buChar char="»"/>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259" name="Google Shape;259;g1e4bdcfe65d_0_235"/>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1pPr>
            <a:lvl2pPr marR="0" lvl="1"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9pPr>
          </a:lstStyle>
          <a:p>
            <a:endParaRPr/>
          </a:p>
        </p:txBody>
      </p:sp>
      <p:sp>
        <p:nvSpPr>
          <p:cNvPr id="260" name="Google Shape;260;g1e4bdcfe65d_0_235"/>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1pPr>
            <a:lvl2pPr marR="0" lvl="1"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9pPr>
          </a:lstStyle>
          <a:p>
            <a:endParaRPr/>
          </a:p>
        </p:txBody>
      </p:sp>
      <p:sp>
        <p:nvSpPr>
          <p:cNvPr id="261" name="Google Shape;261;g1e4bdcfe65d_0_235"/>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262" name="Google Shape;262;g1e4bdcfe65d_0_235"/>
          <p:cNvSpPr txBox="1">
            <a:spLocks noGrp="1"/>
          </p:cNvSpPr>
          <p:nvPr>
            <p:ph type="title"/>
          </p:nvPr>
        </p:nvSpPr>
        <p:spPr>
          <a:xfrm>
            <a:off x="228600" y="228600"/>
            <a:ext cx="8686800" cy="1143000"/>
          </a:xfrm>
          <a:prstGeom prst="rect">
            <a:avLst/>
          </a:prstGeom>
          <a:solidFill>
            <a:srgbClr val="A9DCF2">
              <a:alpha val="67060"/>
            </a:srgbClr>
          </a:solidFill>
          <a:ln>
            <a:noFill/>
          </a:ln>
        </p:spPr>
        <p:txBody>
          <a:bodyPr spcFirstLastPara="1" wrap="square" lIns="91425" tIns="45700" rIns="91425" bIns="45700" anchor="ctr" anchorCtr="0">
            <a:normAutofit/>
          </a:bodyPr>
          <a:lstStyle>
            <a:lvl1pPr lvl="0" algn="ctr" rtl="0">
              <a:lnSpc>
                <a:spcPct val="100000"/>
              </a:lnSpc>
              <a:spcBef>
                <a:spcPts val="0"/>
              </a:spcBef>
              <a:spcAft>
                <a:spcPts val="0"/>
              </a:spcAft>
              <a:buClr>
                <a:srgbClr val="105775"/>
              </a:buClr>
              <a:buSzPts val="4000"/>
              <a:buFont typeface="Verdana"/>
              <a:buNone/>
              <a:defRPr sz="4000">
                <a:solidFill>
                  <a:srgbClr val="105775"/>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5">
  <p:cSld name="Title Slide 5">
    <p:spTree>
      <p:nvGrpSpPr>
        <p:cNvPr id="1" name="Shape 32"/>
        <p:cNvGrpSpPr/>
        <p:nvPr/>
      </p:nvGrpSpPr>
      <p:grpSpPr>
        <a:xfrm>
          <a:off x="0" y="0"/>
          <a:ext cx="0" cy="0"/>
          <a:chOff x="0" y="0"/>
          <a:chExt cx="0" cy="0"/>
        </a:xfrm>
      </p:grpSpPr>
      <p:pic>
        <p:nvPicPr>
          <p:cNvPr id="33" name="Google Shape;33;p14"/>
          <p:cNvPicPr preferRelativeResize="0"/>
          <p:nvPr/>
        </p:nvPicPr>
        <p:blipFill rotWithShape="1">
          <a:blip r:embed="rId2">
            <a:alphaModFix/>
          </a:blip>
          <a:srcRect/>
          <a:stretch/>
        </p:blipFill>
        <p:spPr>
          <a:xfrm>
            <a:off x="0" y="1599833"/>
            <a:ext cx="9147018" cy="2763161"/>
          </a:xfrm>
          <a:prstGeom prst="rect">
            <a:avLst/>
          </a:prstGeom>
          <a:noFill/>
          <a:ln>
            <a:noFill/>
          </a:ln>
        </p:spPr>
      </p:pic>
      <p:sp>
        <p:nvSpPr>
          <p:cNvPr id="34" name="Google Shape;34;p14"/>
          <p:cNvSpPr txBox="1">
            <a:spLocks noGrp="1"/>
          </p:cNvSpPr>
          <p:nvPr>
            <p:ph type="ctrTitle"/>
          </p:nvPr>
        </p:nvSpPr>
        <p:spPr>
          <a:xfrm>
            <a:off x="953255" y="3671156"/>
            <a:ext cx="7240509" cy="1470025"/>
          </a:xfrm>
          <a:prstGeom prst="rect">
            <a:avLst/>
          </a:prstGeom>
          <a:solidFill>
            <a:schemeClr val="lt1">
              <a:alpha val="67450"/>
            </a:schemeClr>
          </a:solidFill>
          <a:ln w="19050" cap="flat" cmpd="sng">
            <a:solidFill>
              <a:srgbClr val="003369"/>
            </a:solidFill>
            <a:prstDash val="solid"/>
            <a:miter lim="800000"/>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4050"/>
              <a:buFont typeface="Verdana"/>
              <a:buNone/>
              <a:defRPr sz="4050">
                <a:solidFill>
                  <a:schemeClr val="dk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4"/>
          <p:cNvSpPr txBox="1">
            <a:spLocks noGrp="1"/>
          </p:cNvSpPr>
          <p:nvPr>
            <p:ph type="subTitle" idx="1"/>
          </p:nvPr>
        </p:nvSpPr>
        <p:spPr>
          <a:xfrm>
            <a:off x="1373109" y="5257800"/>
            <a:ext cx="6400800" cy="914400"/>
          </a:xfrm>
          <a:prstGeom prst="rect">
            <a:avLst/>
          </a:prstGeom>
          <a:solidFill>
            <a:schemeClr val="lt1">
              <a:alpha val="67450"/>
            </a:schemeClr>
          </a:solidFill>
          <a:ln>
            <a:noFill/>
          </a:ln>
        </p:spPr>
        <p:txBody>
          <a:bodyPr spcFirstLastPara="1" wrap="square" lIns="91425" tIns="45700" rIns="91425" bIns="45700" anchor="t" anchorCtr="0">
            <a:normAutofit/>
          </a:bodyPr>
          <a:lstStyle>
            <a:lvl1pPr lvl="0" algn="ctr">
              <a:lnSpc>
                <a:spcPct val="100000"/>
              </a:lnSpc>
              <a:spcBef>
                <a:spcPts val="480"/>
              </a:spcBef>
              <a:spcAft>
                <a:spcPts val="0"/>
              </a:spcAft>
              <a:buClr>
                <a:srgbClr val="888888"/>
              </a:buClr>
              <a:buSzPts val="2400"/>
              <a:buNone/>
              <a:defRPr>
                <a:solidFill>
                  <a:srgbClr val="888888"/>
                </a:solidFill>
              </a:defRPr>
            </a:lvl1pPr>
            <a:lvl2pPr lvl="1" algn="ctr">
              <a:lnSpc>
                <a:spcPct val="100000"/>
              </a:lnSpc>
              <a:spcBef>
                <a:spcPts val="420"/>
              </a:spcBef>
              <a:spcAft>
                <a:spcPts val="0"/>
              </a:spcAft>
              <a:buClr>
                <a:srgbClr val="888888"/>
              </a:buClr>
              <a:buSzPts val="2100"/>
              <a:buNone/>
              <a:defRPr>
                <a:solidFill>
                  <a:srgbClr val="888888"/>
                </a:solidFill>
              </a:defRPr>
            </a:lvl2pPr>
            <a:lvl3pPr lvl="2" algn="ctr">
              <a:lnSpc>
                <a:spcPct val="100000"/>
              </a:lnSpc>
              <a:spcBef>
                <a:spcPts val="360"/>
              </a:spcBef>
              <a:spcAft>
                <a:spcPts val="0"/>
              </a:spcAft>
              <a:buClr>
                <a:srgbClr val="888888"/>
              </a:buClr>
              <a:buSzPts val="1800"/>
              <a:buNone/>
              <a:defRPr>
                <a:solidFill>
                  <a:srgbClr val="888888"/>
                </a:solidFill>
              </a:defRPr>
            </a:lvl3pPr>
            <a:lvl4pPr lvl="3" algn="ctr">
              <a:lnSpc>
                <a:spcPct val="100000"/>
              </a:lnSpc>
              <a:spcBef>
                <a:spcPts val="300"/>
              </a:spcBef>
              <a:spcAft>
                <a:spcPts val="0"/>
              </a:spcAft>
              <a:buClr>
                <a:srgbClr val="888888"/>
              </a:buClr>
              <a:buSzPts val="1500"/>
              <a:buNone/>
              <a:defRPr>
                <a:solidFill>
                  <a:srgbClr val="888888"/>
                </a:solidFill>
              </a:defRPr>
            </a:lvl4pPr>
            <a:lvl5pPr lvl="4" algn="ctr">
              <a:lnSpc>
                <a:spcPct val="100000"/>
              </a:lnSpc>
              <a:spcBef>
                <a:spcPts val="300"/>
              </a:spcBef>
              <a:spcAft>
                <a:spcPts val="0"/>
              </a:spcAft>
              <a:buClr>
                <a:srgbClr val="888888"/>
              </a:buClr>
              <a:buSzPts val="1500"/>
              <a:buNone/>
              <a:defRPr>
                <a:solidFill>
                  <a:srgbClr val="888888"/>
                </a:solidFill>
              </a:defRPr>
            </a:lvl5pPr>
            <a:lvl6pPr lvl="5" algn="ctr">
              <a:lnSpc>
                <a:spcPct val="100000"/>
              </a:lnSpc>
              <a:spcBef>
                <a:spcPts val="300"/>
              </a:spcBef>
              <a:spcAft>
                <a:spcPts val="0"/>
              </a:spcAft>
              <a:buClr>
                <a:srgbClr val="888888"/>
              </a:buClr>
              <a:buSzPts val="1500"/>
              <a:buNone/>
              <a:defRPr>
                <a:solidFill>
                  <a:srgbClr val="888888"/>
                </a:solidFill>
              </a:defRPr>
            </a:lvl6pPr>
            <a:lvl7pPr lvl="6" algn="ctr">
              <a:lnSpc>
                <a:spcPct val="100000"/>
              </a:lnSpc>
              <a:spcBef>
                <a:spcPts val="300"/>
              </a:spcBef>
              <a:spcAft>
                <a:spcPts val="0"/>
              </a:spcAft>
              <a:buClr>
                <a:srgbClr val="888888"/>
              </a:buClr>
              <a:buSzPts val="1500"/>
              <a:buNone/>
              <a:defRPr>
                <a:solidFill>
                  <a:srgbClr val="888888"/>
                </a:solidFill>
              </a:defRPr>
            </a:lvl7pPr>
            <a:lvl8pPr lvl="7" algn="ctr">
              <a:lnSpc>
                <a:spcPct val="100000"/>
              </a:lnSpc>
              <a:spcBef>
                <a:spcPts val="300"/>
              </a:spcBef>
              <a:spcAft>
                <a:spcPts val="0"/>
              </a:spcAft>
              <a:buClr>
                <a:srgbClr val="888888"/>
              </a:buClr>
              <a:buSzPts val="1500"/>
              <a:buNone/>
              <a:defRPr>
                <a:solidFill>
                  <a:srgbClr val="888888"/>
                </a:solidFill>
              </a:defRPr>
            </a:lvl8pPr>
            <a:lvl9pPr lvl="8" algn="ctr">
              <a:lnSpc>
                <a:spcPct val="100000"/>
              </a:lnSpc>
              <a:spcBef>
                <a:spcPts val="300"/>
              </a:spcBef>
              <a:spcAft>
                <a:spcPts val="0"/>
              </a:spcAft>
              <a:buClr>
                <a:srgbClr val="888888"/>
              </a:buClr>
              <a:buSzPts val="1500"/>
              <a:buNone/>
              <a:defRPr>
                <a:solidFill>
                  <a:srgbClr val="888888"/>
                </a:solidFill>
              </a:defRPr>
            </a:lvl9pPr>
          </a:lstStyle>
          <a:p>
            <a:endParaRPr/>
          </a:p>
        </p:txBody>
      </p:sp>
      <p:pic>
        <p:nvPicPr>
          <p:cNvPr id="36" name="Google Shape;36;p14"/>
          <p:cNvPicPr preferRelativeResize="0"/>
          <p:nvPr/>
        </p:nvPicPr>
        <p:blipFill rotWithShape="1">
          <a:blip r:embed="rId3">
            <a:alphaModFix/>
          </a:blip>
          <a:srcRect/>
          <a:stretch/>
        </p:blipFill>
        <p:spPr>
          <a:xfrm>
            <a:off x="3200402" y="2040"/>
            <a:ext cx="2666998" cy="1552574"/>
          </a:xfrm>
          <a:prstGeom prst="rect">
            <a:avLst/>
          </a:prstGeom>
          <a:noFill/>
          <a:ln>
            <a:noFill/>
          </a:ln>
        </p:spPr>
      </p:pic>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263"/>
        <p:cNvGrpSpPr/>
        <p:nvPr/>
      </p:nvGrpSpPr>
      <p:grpSpPr>
        <a:xfrm>
          <a:off x="0" y="0"/>
          <a:ext cx="0" cy="0"/>
          <a:chOff x="0" y="0"/>
          <a:chExt cx="0" cy="0"/>
        </a:xfrm>
      </p:grpSpPr>
      <p:sp>
        <p:nvSpPr>
          <p:cNvPr id="264" name="Google Shape;264;g1e4bdcfe65d_0_241"/>
          <p:cNvSpPr txBox="1">
            <a:spLocks noGrp="1"/>
          </p:cNvSpPr>
          <p:nvPr>
            <p:ph type="title"/>
          </p:nvPr>
        </p:nvSpPr>
        <p:spPr>
          <a:xfrm>
            <a:off x="457200" y="274637"/>
            <a:ext cx="8229600" cy="1143000"/>
          </a:xfrm>
          <a:prstGeom prst="rect">
            <a:avLst/>
          </a:prstGeom>
          <a:solidFill>
            <a:srgbClr val="026938"/>
          </a:solid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D8D8D8"/>
              </a:buClr>
              <a:buSzPts val="4400"/>
              <a:buFont typeface="Impact"/>
              <a:buNone/>
              <a:defRPr sz="4400" b="0" i="0" u="none" strike="noStrike" cap="none">
                <a:solidFill>
                  <a:srgbClr val="D8D8D8"/>
                </a:solidFill>
                <a:latin typeface="Impact"/>
                <a:ea typeface="Impact"/>
                <a:cs typeface="Impact"/>
                <a:sym typeface="Impact"/>
              </a:defRPr>
            </a:lvl1pPr>
            <a:lvl2pPr lvl="1" algn="l" rtl="0">
              <a:lnSpc>
                <a:spcPct val="100000"/>
              </a:lnSpc>
              <a:spcBef>
                <a:spcPts val="0"/>
              </a:spcBef>
              <a:spcAft>
                <a:spcPts val="0"/>
              </a:spcAft>
              <a:buSzPts val="1800"/>
              <a:buFont typeface="Arial"/>
              <a:buNone/>
              <a:defRPr sz="1800"/>
            </a:lvl2pPr>
            <a:lvl3pPr lvl="2" algn="l" rtl="0">
              <a:lnSpc>
                <a:spcPct val="100000"/>
              </a:lnSpc>
              <a:spcBef>
                <a:spcPts val="0"/>
              </a:spcBef>
              <a:spcAft>
                <a:spcPts val="0"/>
              </a:spcAft>
              <a:buSzPts val="1800"/>
              <a:buFont typeface="Arial"/>
              <a:buNone/>
              <a:defRPr sz="1800"/>
            </a:lvl3pPr>
            <a:lvl4pPr lvl="3" algn="l" rtl="0">
              <a:lnSpc>
                <a:spcPct val="100000"/>
              </a:lnSpc>
              <a:spcBef>
                <a:spcPts val="0"/>
              </a:spcBef>
              <a:spcAft>
                <a:spcPts val="0"/>
              </a:spcAft>
              <a:buSzPts val="1800"/>
              <a:buFont typeface="Arial"/>
              <a:buNone/>
              <a:defRPr sz="1800"/>
            </a:lvl4pPr>
            <a:lvl5pPr lvl="4" algn="l" rtl="0">
              <a:lnSpc>
                <a:spcPct val="100000"/>
              </a:lnSpc>
              <a:spcBef>
                <a:spcPts val="0"/>
              </a:spcBef>
              <a:spcAft>
                <a:spcPts val="0"/>
              </a:spcAft>
              <a:buSzPts val="1800"/>
              <a:buFont typeface="Arial"/>
              <a:buNone/>
              <a:defRPr sz="1800"/>
            </a:lvl5pPr>
            <a:lvl6pPr lvl="5" algn="l" rtl="0">
              <a:lnSpc>
                <a:spcPct val="100000"/>
              </a:lnSpc>
              <a:spcBef>
                <a:spcPts val="0"/>
              </a:spcBef>
              <a:spcAft>
                <a:spcPts val="0"/>
              </a:spcAft>
              <a:buSzPts val="1800"/>
              <a:buFont typeface="Arial"/>
              <a:buNone/>
              <a:defRPr sz="1800"/>
            </a:lvl6pPr>
            <a:lvl7pPr lvl="6" algn="l" rtl="0">
              <a:lnSpc>
                <a:spcPct val="100000"/>
              </a:lnSpc>
              <a:spcBef>
                <a:spcPts val="0"/>
              </a:spcBef>
              <a:spcAft>
                <a:spcPts val="0"/>
              </a:spcAft>
              <a:buSzPts val="1800"/>
              <a:buFont typeface="Arial"/>
              <a:buNone/>
              <a:defRPr sz="1800"/>
            </a:lvl7pPr>
            <a:lvl8pPr lvl="7" algn="l" rtl="0">
              <a:lnSpc>
                <a:spcPct val="100000"/>
              </a:lnSpc>
              <a:spcBef>
                <a:spcPts val="0"/>
              </a:spcBef>
              <a:spcAft>
                <a:spcPts val="0"/>
              </a:spcAft>
              <a:buSzPts val="1800"/>
              <a:buFont typeface="Arial"/>
              <a:buNone/>
              <a:defRPr sz="1800"/>
            </a:lvl8pPr>
            <a:lvl9pPr lvl="8" algn="l" rtl="0">
              <a:lnSpc>
                <a:spcPct val="100000"/>
              </a:lnSpc>
              <a:spcBef>
                <a:spcPts val="0"/>
              </a:spcBef>
              <a:spcAft>
                <a:spcPts val="0"/>
              </a:spcAft>
              <a:buSzPts val="1800"/>
              <a:buFont typeface="Arial"/>
              <a:buNone/>
              <a:defRPr sz="1800"/>
            </a:lvl9pPr>
          </a:lstStyle>
          <a:p>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5"/>
        <p:cNvGrpSpPr/>
        <p:nvPr/>
      </p:nvGrpSpPr>
      <p:grpSpPr>
        <a:xfrm>
          <a:off x="0" y="0"/>
          <a:ext cx="0" cy="0"/>
          <a:chOff x="0" y="0"/>
          <a:chExt cx="0" cy="0"/>
        </a:xfrm>
      </p:grpSpPr>
      <p:sp>
        <p:nvSpPr>
          <p:cNvPr id="266" name="Google Shape;266;g1e4bdcfe65d_0_243"/>
          <p:cNvSpPr txBox="1">
            <a:spLocks noGrp="1"/>
          </p:cNvSpPr>
          <p:nvPr>
            <p:ph type="title"/>
          </p:nvPr>
        </p:nvSpPr>
        <p:spPr>
          <a:xfrm>
            <a:off x="457200" y="274638"/>
            <a:ext cx="8229600" cy="1143000"/>
          </a:xfrm>
          <a:prstGeom prst="rect">
            <a:avLst/>
          </a:prstGeom>
          <a:solidFill>
            <a:srgbClr val="A9DCF2">
              <a:alpha val="67060"/>
            </a:srgbClr>
          </a:solid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Clr>
                <a:schemeClr val="dk1"/>
              </a:buClr>
              <a:buSzPts val="4000"/>
              <a:buFont typeface="Verdana"/>
              <a:buNone/>
              <a:defRPr sz="4000">
                <a:solidFill>
                  <a:schemeClr val="dk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67" name="Google Shape;267;g1e4bdcfe65d_0_243"/>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1pPr>
            <a:lvl2pPr marR="0" lvl="1"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9pPr>
          </a:lstStyle>
          <a:p>
            <a:endParaRPr/>
          </a:p>
        </p:txBody>
      </p:sp>
      <p:sp>
        <p:nvSpPr>
          <p:cNvPr id="268" name="Google Shape;268;g1e4bdcfe65d_0_243"/>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1pPr>
            <a:lvl2pPr marR="0" lvl="1"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9pPr>
          </a:lstStyle>
          <a:p>
            <a:endParaRPr/>
          </a:p>
        </p:txBody>
      </p:sp>
      <p:sp>
        <p:nvSpPr>
          <p:cNvPr id="269" name="Google Shape;269;g1e4bdcfe65d_0_243"/>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 No Picture">
  <p:cSld name="Title Slide - No Picture">
    <p:spTree>
      <p:nvGrpSpPr>
        <p:cNvPr id="1" name="Shape 37"/>
        <p:cNvGrpSpPr/>
        <p:nvPr/>
      </p:nvGrpSpPr>
      <p:grpSpPr>
        <a:xfrm>
          <a:off x="0" y="0"/>
          <a:ext cx="0" cy="0"/>
          <a:chOff x="0" y="0"/>
          <a:chExt cx="0" cy="0"/>
        </a:xfrm>
      </p:grpSpPr>
      <p:sp>
        <p:nvSpPr>
          <p:cNvPr id="38" name="Google Shape;38;p15"/>
          <p:cNvSpPr txBox="1">
            <a:spLocks noGrp="1"/>
          </p:cNvSpPr>
          <p:nvPr>
            <p:ph type="ctrTitle"/>
          </p:nvPr>
        </p:nvSpPr>
        <p:spPr>
          <a:xfrm>
            <a:off x="928465" y="1600202"/>
            <a:ext cx="7240509" cy="1470025"/>
          </a:xfrm>
          <a:prstGeom prst="rect">
            <a:avLst/>
          </a:prstGeom>
          <a:solidFill>
            <a:schemeClr val="lt1">
              <a:alpha val="67450"/>
            </a:schemeClr>
          </a:solidFill>
          <a:ln w="19050" cap="flat" cmpd="sng">
            <a:solidFill>
              <a:srgbClr val="003369"/>
            </a:solidFill>
            <a:prstDash val="solid"/>
            <a:miter lim="800000"/>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rgbClr val="021127"/>
              </a:buClr>
              <a:buSzPts val="4050"/>
              <a:buFont typeface="Verdana"/>
              <a:buNone/>
              <a:defRPr sz="4050">
                <a:solidFill>
                  <a:srgbClr val="021127"/>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5"/>
          <p:cNvSpPr txBox="1">
            <a:spLocks noGrp="1"/>
          </p:cNvSpPr>
          <p:nvPr>
            <p:ph type="subTitle" idx="1"/>
          </p:nvPr>
        </p:nvSpPr>
        <p:spPr>
          <a:xfrm>
            <a:off x="1348319" y="3429000"/>
            <a:ext cx="6400800" cy="914400"/>
          </a:xfrm>
          <a:prstGeom prst="rect">
            <a:avLst/>
          </a:prstGeom>
          <a:solidFill>
            <a:schemeClr val="lt1">
              <a:alpha val="67450"/>
            </a:schemeClr>
          </a:solidFill>
          <a:ln>
            <a:noFill/>
          </a:ln>
        </p:spPr>
        <p:txBody>
          <a:bodyPr spcFirstLastPara="1" wrap="square" lIns="91425" tIns="45700" rIns="91425" bIns="45700" anchor="t" anchorCtr="0">
            <a:normAutofit/>
          </a:bodyPr>
          <a:lstStyle>
            <a:lvl1pPr lvl="0" algn="ctr">
              <a:lnSpc>
                <a:spcPct val="100000"/>
              </a:lnSpc>
              <a:spcBef>
                <a:spcPts val="480"/>
              </a:spcBef>
              <a:spcAft>
                <a:spcPts val="0"/>
              </a:spcAft>
              <a:buClr>
                <a:srgbClr val="888888"/>
              </a:buClr>
              <a:buSzPts val="2400"/>
              <a:buNone/>
              <a:defRPr>
                <a:solidFill>
                  <a:srgbClr val="888888"/>
                </a:solidFill>
                <a:latin typeface="Verdana"/>
                <a:ea typeface="Verdana"/>
                <a:cs typeface="Verdana"/>
                <a:sym typeface="Verdana"/>
              </a:defRPr>
            </a:lvl1pPr>
            <a:lvl2pPr lvl="1" algn="ctr">
              <a:lnSpc>
                <a:spcPct val="100000"/>
              </a:lnSpc>
              <a:spcBef>
                <a:spcPts val="420"/>
              </a:spcBef>
              <a:spcAft>
                <a:spcPts val="0"/>
              </a:spcAft>
              <a:buClr>
                <a:srgbClr val="888888"/>
              </a:buClr>
              <a:buSzPts val="2100"/>
              <a:buNone/>
              <a:defRPr>
                <a:solidFill>
                  <a:srgbClr val="888888"/>
                </a:solidFill>
              </a:defRPr>
            </a:lvl2pPr>
            <a:lvl3pPr lvl="2" algn="ctr">
              <a:lnSpc>
                <a:spcPct val="100000"/>
              </a:lnSpc>
              <a:spcBef>
                <a:spcPts val="360"/>
              </a:spcBef>
              <a:spcAft>
                <a:spcPts val="0"/>
              </a:spcAft>
              <a:buClr>
                <a:srgbClr val="888888"/>
              </a:buClr>
              <a:buSzPts val="1800"/>
              <a:buNone/>
              <a:defRPr>
                <a:solidFill>
                  <a:srgbClr val="888888"/>
                </a:solidFill>
              </a:defRPr>
            </a:lvl3pPr>
            <a:lvl4pPr lvl="3" algn="ctr">
              <a:lnSpc>
                <a:spcPct val="100000"/>
              </a:lnSpc>
              <a:spcBef>
                <a:spcPts val="300"/>
              </a:spcBef>
              <a:spcAft>
                <a:spcPts val="0"/>
              </a:spcAft>
              <a:buClr>
                <a:srgbClr val="888888"/>
              </a:buClr>
              <a:buSzPts val="1500"/>
              <a:buNone/>
              <a:defRPr>
                <a:solidFill>
                  <a:srgbClr val="888888"/>
                </a:solidFill>
              </a:defRPr>
            </a:lvl4pPr>
            <a:lvl5pPr lvl="4" algn="ctr">
              <a:lnSpc>
                <a:spcPct val="100000"/>
              </a:lnSpc>
              <a:spcBef>
                <a:spcPts val="300"/>
              </a:spcBef>
              <a:spcAft>
                <a:spcPts val="0"/>
              </a:spcAft>
              <a:buClr>
                <a:srgbClr val="888888"/>
              </a:buClr>
              <a:buSzPts val="1500"/>
              <a:buNone/>
              <a:defRPr>
                <a:solidFill>
                  <a:srgbClr val="888888"/>
                </a:solidFill>
              </a:defRPr>
            </a:lvl5pPr>
            <a:lvl6pPr lvl="5" algn="ctr">
              <a:lnSpc>
                <a:spcPct val="100000"/>
              </a:lnSpc>
              <a:spcBef>
                <a:spcPts val="300"/>
              </a:spcBef>
              <a:spcAft>
                <a:spcPts val="0"/>
              </a:spcAft>
              <a:buClr>
                <a:srgbClr val="888888"/>
              </a:buClr>
              <a:buSzPts val="1500"/>
              <a:buNone/>
              <a:defRPr>
                <a:solidFill>
                  <a:srgbClr val="888888"/>
                </a:solidFill>
              </a:defRPr>
            </a:lvl6pPr>
            <a:lvl7pPr lvl="6" algn="ctr">
              <a:lnSpc>
                <a:spcPct val="100000"/>
              </a:lnSpc>
              <a:spcBef>
                <a:spcPts val="300"/>
              </a:spcBef>
              <a:spcAft>
                <a:spcPts val="0"/>
              </a:spcAft>
              <a:buClr>
                <a:srgbClr val="888888"/>
              </a:buClr>
              <a:buSzPts val="1500"/>
              <a:buNone/>
              <a:defRPr>
                <a:solidFill>
                  <a:srgbClr val="888888"/>
                </a:solidFill>
              </a:defRPr>
            </a:lvl7pPr>
            <a:lvl8pPr lvl="7" algn="ctr">
              <a:lnSpc>
                <a:spcPct val="100000"/>
              </a:lnSpc>
              <a:spcBef>
                <a:spcPts val="300"/>
              </a:spcBef>
              <a:spcAft>
                <a:spcPts val="0"/>
              </a:spcAft>
              <a:buClr>
                <a:srgbClr val="888888"/>
              </a:buClr>
              <a:buSzPts val="1500"/>
              <a:buNone/>
              <a:defRPr>
                <a:solidFill>
                  <a:srgbClr val="888888"/>
                </a:solidFill>
              </a:defRPr>
            </a:lvl8pPr>
            <a:lvl9pPr lvl="8" algn="ctr">
              <a:lnSpc>
                <a:spcPct val="100000"/>
              </a:lnSpc>
              <a:spcBef>
                <a:spcPts val="300"/>
              </a:spcBef>
              <a:spcAft>
                <a:spcPts val="0"/>
              </a:spcAft>
              <a:buClr>
                <a:srgbClr val="888888"/>
              </a:buClr>
              <a:buSzPts val="1500"/>
              <a:buNone/>
              <a:defRPr>
                <a:solidFill>
                  <a:srgbClr val="888888"/>
                </a:solidFill>
              </a:defRPr>
            </a:lvl9pPr>
          </a:lstStyle>
          <a:p>
            <a:endParaRPr/>
          </a:p>
        </p:txBody>
      </p:sp>
      <p:pic>
        <p:nvPicPr>
          <p:cNvPr id="40" name="Google Shape;40;p15"/>
          <p:cNvPicPr preferRelativeResize="0"/>
          <p:nvPr/>
        </p:nvPicPr>
        <p:blipFill rotWithShape="1">
          <a:blip r:embed="rId2">
            <a:alphaModFix/>
          </a:blip>
          <a:srcRect/>
          <a:stretch/>
        </p:blipFill>
        <p:spPr>
          <a:xfrm>
            <a:off x="3200400" y="0"/>
            <a:ext cx="2667000" cy="1556656"/>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 VTSS Text">
  <p:cSld name="Title - VTSS Text">
    <p:spTree>
      <p:nvGrpSpPr>
        <p:cNvPr id="1" name="Shape 41"/>
        <p:cNvGrpSpPr/>
        <p:nvPr/>
      </p:nvGrpSpPr>
      <p:grpSpPr>
        <a:xfrm>
          <a:off x="0" y="0"/>
          <a:ext cx="0" cy="0"/>
          <a:chOff x="0" y="0"/>
          <a:chExt cx="0" cy="0"/>
        </a:xfrm>
      </p:grpSpPr>
      <p:sp>
        <p:nvSpPr>
          <p:cNvPr id="42" name="Google Shape;42;p17"/>
          <p:cNvSpPr txBox="1">
            <a:spLocks noGrp="1"/>
          </p:cNvSpPr>
          <p:nvPr>
            <p:ph type="ctrTitle"/>
          </p:nvPr>
        </p:nvSpPr>
        <p:spPr>
          <a:xfrm>
            <a:off x="928465" y="1600202"/>
            <a:ext cx="7240509" cy="1470025"/>
          </a:xfrm>
          <a:prstGeom prst="rect">
            <a:avLst/>
          </a:prstGeom>
          <a:solidFill>
            <a:schemeClr val="lt1">
              <a:alpha val="67450"/>
            </a:schemeClr>
          </a:solidFill>
          <a:ln w="19050" cap="flat" cmpd="sng">
            <a:solidFill>
              <a:srgbClr val="003369"/>
            </a:solidFill>
            <a:prstDash val="solid"/>
            <a:miter lim="800000"/>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rgbClr val="021127"/>
              </a:buClr>
              <a:buSzPts val="4050"/>
              <a:buFont typeface="Verdana"/>
              <a:buNone/>
              <a:defRPr sz="4050">
                <a:solidFill>
                  <a:srgbClr val="021127"/>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7"/>
          <p:cNvSpPr txBox="1">
            <a:spLocks noGrp="1"/>
          </p:cNvSpPr>
          <p:nvPr>
            <p:ph type="subTitle" idx="1"/>
          </p:nvPr>
        </p:nvSpPr>
        <p:spPr>
          <a:xfrm>
            <a:off x="1348319" y="3429000"/>
            <a:ext cx="6400800" cy="914400"/>
          </a:xfrm>
          <a:prstGeom prst="rect">
            <a:avLst/>
          </a:prstGeom>
          <a:solidFill>
            <a:schemeClr val="lt1">
              <a:alpha val="67450"/>
            </a:schemeClr>
          </a:solidFill>
          <a:ln>
            <a:noFill/>
          </a:ln>
        </p:spPr>
        <p:txBody>
          <a:bodyPr spcFirstLastPara="1" wrap="square" lIns="91425" tIns="45700" rIns="91425" bIns="45700" anchor="t" anchorCtr="0">
            <a:normAutofit/>
          </a:bodyPr>
          <a:lstStyle>
            <a:lvl1pPr lvl="0" algn="ctr">
              <a:lnSpc>
                <a:spcPct val="100000"/>
              </a:lnSpc>
              <a:spcBef>
                <a:spcPts val="480"/>
              </a:spcBef>
              <a:spcAft>
                <a:spcPts val="0"/>
              </a:spcAft>
              <a:buClr>
                <a:srgbClr val="888888"/>
              </a:buClr>
              <a:buSzPts val="2400"/>
              <a:buNone/>
              <a:defRPr>
                <a:solidFill>
                  <a:srgbClr val="888888"/>
                </a:solidFill>
                <a:latin typeface="Verdana"/>
                <a:ea typeface="Verdana"/>
                <a:cs typeface="Verdana"/>
                <a:sym typeface="Verdana"/>
              </a:defRPr>
            </a:lvl1pPr>
            <a:lvl2pPr lvl="1" algn="ctr">
              <a:lnSpc>
                <a:spcPct val="100000"/>
              </a:lnSpc>
              <a:spcBef>
                <a:spcPts val="420"/>
              </a:spcBef>
              <a:spcAft>
                <a:spcPts val="0"/>
              </a:spcAft>
              <a:buClr>
                <a:srgbClr val="888888"/>
              </a:buClr>
              <a:buSzPts val="2100"/>
              <a:buNone/>
              <a:defRPr>
                <a:solidFill>
                  <a:srgbClr val="888888"/>
                </a:solidFill>
              </a:defRPr>
            </a:lvl2pPr>
            <a:lvl3pPr lvl="2" algn="ctr">
              <a:lnSpc>
                <a:spcPct val="100000"/>
              </a:lnSpc>
              <a:spcBef>
                <a:spcPts val="360"/>
              </a:spcBef>
              <a:spcAft>
                <a:spcPts val="0"/>
              </a:spcAft>
              <a:buClr>
                <a:srgbClr val="888888"/>
              </a:buClr>
              <a:buSzPts val="1800"/>
              <a:buNone/>
              <a:defRPr>
                <a:solidFill>
                  <a:srgbClr val="888888"/>
                </a:solidFill>
              </a:defRPr>
            </a:lvl3pPr>
            <a:lvl4pPr lvl="3" algn="ctr">
              <a:lnSpc>
                <a:spcPct val="100000"/>
              </a:lnSpc>
              <a:spcBef>
                <a:spcPts val="300"/>
              </a:spcBef>
              <a:spcAft>
                <a:spcPts val="0"/>
              </a:spcAft>
              <a:buClr>
                <a:srgbClr val="888888"/>
              </a:buClr>
              <a:buSzPts val="1500"/>
              <a:buNone/>
              <a:defRPr>
                <a:solidFill>
                  <a:srgbClr val="888888"/>
                </a:solidFill>
              </a:defRPr>
            </a:lvl4pPr>
            <a:lvl5pPr lvl="4" algn="ctr">
              <a:lnSpc>
                <a:spcPct val="100000"/>
              </a:lnSpc>
              <a:spcBef>
                <a:spcPts val="300"/>
              </a:spcBef>
              <a:spcAft>
                <a:spcPts val="0"/>
              </a:spcAft>
              <a:buClr>
                <a:srgbClr val="888888"/>
              </a:buClr>
              <a:buSzPts val="1500"/>
              <a:buNone/>
              <a:defRPr>
                <a:solidFill>
                  <a:srgbClr val="888888"/>
                </a:solidFill>
              </a:defRPr>
            </a:lvl5pPr>
            <a:lvl6pPr lvl="5" algn="ctr">
              <a:lnSpc>
                <a:spcPct val="100000"/>
              </a:lnSpc>
              <a:spcBef>
                <a:spcPts val="300"/>
              </a:spcBef>
              <a:spcAft>
                <a:spcPts val="0"/>
              </a:spcAft>
              <a:buClr>
                <a:srgbClr val="888888"/>
              </a:buClr>
              <a:buSzPts val="1500"/>
              <a:buNone/>
              <a:defRPr>
                <a:solidFill>
                  <a:srgbClr val="888888"/>
                </a:solidFill>
              </a:defRPr>
            </a:lvl6pPr>
            <a:lvl7pPr lvl="6" algn="ctr">
              <a:lnSpc>
                <a:spcPct val="100000"/>
              </a:lnSpc>
              <a:spcBef>
                <a:spcPts val="300"/>
              </a:spcBef>
              <a:spcAft>
                <a:spcPts val="0"/>
              </a:spcAft>
              <a:buClr>
                <a:srgbClr val="888888"/>
              </a:buClr>
              <a:buSzPts val="1500"/>
              <a:buNone/>
              <a:defRPr>
                <a:solidFill>
                  <a:srgbClr val="888888"/>
                </a:solidFill>
              </a:defRPr>
            </a:lvl7pPr>
            <a:lvl8pPr lvl="7" algn="ctr">
              <a:lnSpc>
                <a:spcPct val="100000"/>
              </a:lnSpc>
              <a:spcBef>
                <a:spcPts val="300"/>
              </a:spcBef>
              <a:spcAft>
                <a:spcPts val="0"/>
              </a:spcAft>
              <a:buClr>
                <a:srgbClr val="888888"/>
              </a:buClr>
              <a:buSzPts val="1500"/>
              <a:buNone/>
              <a:defRPr>
                <a:solidFill>
                  <a:srgbClr val="888888"/>
                </a:solidFill>
              </a:defRPr>
            </a:lvl8pPr>
            <a:lvl9pPr lvl="8" algn="ctr">
              <a:lnSpc>
                <a:spcPct val="100000"/>
              </a:lnSpc>
              <a:spcBef>
                <a:spcPts val="300"/>
              </a:spcBef>
              <a:spcAft>
                <a:spcPts val="0"/>
              </a:spcAft>
              <a:buClr>
                <a:srgbClr val="888888"/>
              </a:buClr>
              <a:buSzPts val="1500"/>
              <a:buNone/>
              <a:defRPr>
                <a:solidFill>
                  <a:srgbClr val="888888"/>
                </a:solidFill>
              </a:defRPr>
            </a:lvl9pPr>
          </a:lstStyle>
          <a:p>
            <a:endParaRPr/>
          </a:p>
        </p:txBody>
      </p:sp>
      <p:sp>
        <p:nvSpPr>
          <p:cNvPr id="44" name="Google Shape;44;p17"/>
          <p:cNvSpPr txBox="1"/>
          <p:nvPr/>
        </p:nvSpPr>
        <p:spPr>
          <a:xfrm>
            <a:off x="152400" y="471985"/>
            <a:ext cx="8763000" cy="60016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300"/>
              <a:buFont typeface="Arial"/>
              <a:buNone/>
            </a:pPr>
            <a:r>
              <a:rPr lang="en-US" sz="3300" b="1" i="0" u="none" strike="noStrike" cap="none">
                <a:solidFill>
                  <a:srgbClr val="003369"/>
                </a:solidFill>
                <a:latin typeface="Quattrocento Sans"/>
                <a:ea typeface="Quattrocento Sans"/>
                <a:cs typeface="Quattrocento Sans"/>
                <a:sym typeface="Quattrocento Sans"/>
              </a:rPr>
              <a:t>Virginia Tiered Systems of Support</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45"/>
        <p:cNvGrpSpPr/>
        <p:nvPr/>
      </p:nvGrpSpPr>
      <p:grpSpPr>
        <a:xfrm>
          <a:off x="0" y="0"/>
          <a:ext cx="0" cy="0"/>
          <a:chOff x="0" y="0"/>
          <a:chExt cx="0" cy="0"/>
        </a:xfrm>
      </p:grpSpPr>
      <p:sp>
        <p:nvSpPr>
          <p:cNvPr id="46" name="Google Shape;46;p19"/>
          <p:cNvSpPr txBox="1">
            <a:spLocks noGrp="1"/>
          </p:cNvSpPr>
          <p:nvPr>
            <p:ph type="ctrTitle"/>
          </p:nvPr>
        </p:nvSpPr>
        <p:spPr>
          <a:xfrm>
            <a:off x="953254" y="3671154"/>
            <a:ext cx="7240500" cy="1470000"/>
          </a:xfrm>
          <a:prstGeom prst="rect">
            <a:avLst/>
          </a:prstGeom>
          <a:solidFill>
            <a:schemeClr val="lt1">
              <a:alpha val="64313"/>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marR="0" lvl="0" algn="ctr">
              <a:lnSpc>
                <a:spcPct val="100000"/>
              </a:lnSpc>
              <a:spcBef>
                <a:spcPts val="0"/>
              </a:spcBef>
              <a:spcAft>
                <a:spcPts val="0"/>
              </a:spcAft>
              <a:buClr>
                <a:schemeClr val="dk1"/>
              </a:buClr>
              <a:buSzPts val="4400"/>
              <a:buFont typeface="Arial"/>
              <a:buNone/>
              <a:defRPr sz="3300" b="0" i="0" u="none" strike="noStrike" cap="none">
                <a:solidFill>
                  <a:schemeClr val="dk1"/>
                </a:solidFill>
                <a:latin typeface="Arial"/>
                <a:ea typeface="Arial"/>
                <a:cs typeface="Arial"/>
                <a:sym typeface="Arial"/>
              </a:defRPr>
            </a:lvl1pPr>
            <a:lvl2pPr lvl="1" algn="l">
              <a:lnSpc>
                <a:spcPct val="100000"/>
              </a:lnSpc>
              <a:spcBef>
                <a:spcPts val="0"/>
              </a:spcBef>
              <a:spcAft>
                <a:spcPts val="0"/>
              </a:spcAft>
              <a:buSzPts val="1400"/>
              <a:buNone/>
              <a:defRPr sz="1350"/>
            </a:lvl2pPr>
            <a:lvl3pPr lvl="2" algn="l">
              <a:lnSpc>
                <a:spcPct val="100000"/>
              </a:lnSpc>
              <a:spcBef>
                <a:spcPts val="0"/>
              </a:spcBef>
              <a:spcAft>
                <a:spcPts val="0"/>
              </a:spcAft>
              <a:buSzPts val="1400"/>
              <a:buNone/>
              <a:defRPr sz="1350"/>
            </a:lvl3pPr>
            <a:lvl4pPr lvl="3" algn="l">
              <a:lnSpc>
                <a:spcPct val="100000"/>
              </a:lnSpc>
              <a:spcBef>
                <a:spcPts val="0"/>
              </a:spcBef>
              <a:spcAft>
                <a:spcPts val="0"/>
              </a:spcAft>
              <a:buSzPts val="1400"/>
              <a:buNone/>
              <a:defRPr sz="1350"/>
            </a:lvl4pPr>
            <a:lvl5pPr lvl="4" algn="l">
              <a:lnSpc>
                <a:spcPct val="100000"/>
              </a:lnSpc>
              <a:spcBef>
                <a:spcPts val="0"/>
              </a:spcBef>
              <a:spcAft>
                <a:spcPts val="0"/>
              </a:spcAft>
              <a:buSzPts val="1400"/>
              <a:buNone/>
              <a:defRPr sz="1350"/>
            </a:lvl5pPr>
            <a:lvl6pPr lvl="5" algn="l">
              <a:lnSpc>
                <a:spcPct val="100000"/>
              </a:lnSpc>
              <a:spcBef>
                <a:spcPts val="0"/>
              </a:spcBef>
              <a:spcAft>
                <a:spcPts val="0"/>
              </a:spcAft>
              <a:buSzPts val="1400"/>
              <a:buNone/>
              <a:defRPr sz="1350"/>
            </a:lvl6pPr>
            <a:lvl7pPr lvl="6" algn="l">
              <a:lnSpc>
                <a:spcPct val="100000"/>
              </a:lnSpc>
              <a:spcBef>
                <a:spcPts val="0"/>
              </a:spcBef>
              <a:spcAft>
                <a:spcPts val="0"/>
              </a:spcAft>
              <a:buSzPts val="1400"/>
              <a:buNone/>
              <a:defRPr sz="1350"/>
            </a:lvl7pPr>
            <a:lvl8pPr lvl="7" algn="l">
              <a:lnSpc>
                <a:spcPct val="100000"/>
              </a:lnSpc>
              <a:spcBef>
                <a:spcPts val="0"/>
              </a:spcBef>
              <a:spcAft>
                <a:spcPts val="0"/>
              </a:spcAft>
              <a:buSzPts val="1400"/>
              <a:buNone/>
              <a:defRPr sz="1350"/>
            </a:lvl8pPr>
            <a:lvl9pPr lvl="8" algn="l">
              <a:lnSpc>
                <a:spcPct val="100000"/>
              </a:lnSpc>
              <a:spcBef>
                <a:spcPts val="0"/>
              </a:spcBef>
              <a:spcAft>
                <a:spcPts val="0"/>
              </a:spcAft>
              <a:buSzPts val="1400"/>
              <a:buNone/>
              <a:defRPr sz="1350"/>
            </a:lvl9pPr>
          </a:lstStyle>
          <a:p>
            <a:endParaRPr/>
          </a:p>
        </p:txBody>
      </p:sp>
      <p:sp>
        <p:nvSpPr>
          <p:cNvPr id="47" name="Google Shape;47;p19"/>
          <p:cNvSpPr txBox="1">
            <a:spLocks noGrp="1"/>
          </p:cNvSpPr>
          <p:nvPr>
            <p:ph type="subTitle" idx="1"/>
          </p:nvPr>
        </p:nvSpPr>
        <p:spPr>
          <a:xfrm>
            <a:off x="1373109" y="5257800"/>
            <a:ext cx="6400800" cy="914400"/>
          </a:xfrm>
          <a:prstGeom prst="rect">
            <a:avLst/>
          </a:prstGeom>
          <a:solidFill>
            <a:schemeClr val="lt1">
              <a:alpha val="64313"/>
            </a:schemeClr>
          </a:solidFill>
          <a:ln>
            <a:noFill/>
          </a:ln>
        </p:spPr>
        <p:txBody>
          <a:bodyPr spcFirstLastPara="1" wrap="square" lIns="91425" tIns="45700" rIns="91425" bIns="45700" anchor="t" anchorCtr="0">
            <a:noAutofit/>
          </a:bodyPr>
          <a:lstStyle>
            <a:lvl1pPr marR="0" lvl="0" algn="ctr">
              <a:lnSpc>
                <a:spcPct val="100000"/>
              </a:lnSpc>
              <a:spcBef>
                <a:spcPts val="480"/>
              </a:spcBef>
              <a:spcAft>
                <a:spcPts val="0"/>
              </a:spcAft>
              <a:buClr>
                <a:srgbClr val="889DAF"/>
              </a:buClr>
              <a:buSzPts val="3200"/>
              <a:buFont typeface="Arial"/>
              <a:buNone/>
              <a:defRPr sz="2400" b="0" i="0" u="none" strike="noStrike" cap="none">
                <a:solidFill>
                  <a:srgbClr val="889DAF"/>
                </a:solidFill>
                <a:latin typeface="Arial"/>
                <a:ea typeface="Arial"/>
                <a:cs typeface="Arial"/>
                <a:sym typeface="Arial"/>
              </a:defRPr>
            </a:lvl1pPr>
            <a:lvl2pPr marR="0" lvl="1" algn="ctr">
              <a:lnSpc>
                <a:spcPct val="100000"/>
              </a:lnSpc>
              <a:spcBef>
                <a:spcPts val="420"/>
              </a:spcBef>
              <a:spcAft>
                <a:spcPts val="0"/>
              </a:spcAft>
              <a:buClr>
                <a:srgbClr val="889DAF"/>
              </a:buClr>
              <a:buSzPts val="2800"/>
              <a:buFont typeface="Arial"/>
              <a:buNone/>
              <a:defRPr sz="2100" b="0" i="0" u="none" strike="noStrike" cap="none">
                <a:solidFill>
                  <a:srgbClr val="889DAF"/>
                </a:solidFill>
                <a:latin typeface="Arial"/>
                <a:ea typeface="Arial"/>
                <a:cs typeface="Arial"/>
                <a:sym typeface="Arial"/>
              </a:defRPr>
            </a:lvl2pPr>
            <a:lvl3pPr marR="0" lvl="2" algn="ctr">
              <a:lnSpc>
                <a:spcPct val="100000"/>
              </a:lnSpc>
              <a:spcBef>
                <a:spcPts val="360"/>
              </a:spcBef>
              <a:spcAft>
                <a:spcPts val="0"/>
              </a:spcAft>
              <a:buClr>
                <a:srgbClr val="889DAF"/>
              </a:buClr>
              <a:buSzPts val="2400"/>
              <a:buFont typeface="Arial"/>
              <a:buNone/>
              <a:defRPr sz="1800" b="0" i="0" u="none" strike="noStrike" cap="none">
                <a:solidFill>
                  <a:srgbClr val="889DAF"/>
                </a:solidFill>
                <a:latin typeface="Arial"/>
                <a:ea typeface="Arial"/>
                <a:cs typeface="Arial"/>
                <a:sym typeface="Arial"/>
              </a:defRPr>
            </a:lvl3pPr>
            <a:lvl4pPr marR="0" lvl="3" algn="ctr">
              <a:lnSpc>
                <a:spcPct val="100000"/>
              </a:lnSpc>
              <a:spcBef>
                <a:spcPts val="300"/>
              </a:spcBef>
              <a:spcAft>
                <a:spcPts val="0"/>
              </a:spcAft>
              <a:buClr>
                <a:srgbClr val="889DAF"/>
              </a:buClr>
              <a:buSzPts val="2000"/>
              <a:buFont typeface="Arial"/>
              <a:buNone/>
              <a:defRPr sz="1500" b="0" i="0" u="none" strike="noStrike" cap="none">
                <a:solidFill>
                  <a:srgbClr val="889DAF"/>
                </a:solidFill>
                <a:latin typeface="Arial"/>
                <a:ea typeface="Arial"/>
                <a:cs typeface="Arial"/>
                <a:sym typeface="Arial"/>
              </a:defRPr>
            </a:lvl4pPr>
            <a:lvl5pPr marR="0" lvl="4" algn="ctr">
              <a:lnSpc>
                <a:spcPct val="100000"/>
              </a:lnSpc>
              <a:spcBef>
                <a:spcPts val="300"/>
              </a:spcBef>
              <a:spcAft>
                <a:spcPts val="0"/>
              </a:spcAft>
              <a:buClr>
                <a:srgbClr val="889DAF"/>
              </a:buClr>
              <a:buSzPts val="2000"/>
              <a:buFont typeface="Arial"/>
              <a:buNone/>
              <a:defRPr sz="1500" b="0" i="0" u="none" strike="noStrike" cap="none">
                <a:solidFill>
                  <a:srgbClr val="889DAF"/>
                </a:solidFill>
                <a:latin typeface="Arial"/>
                <a:ea typeface="Arial"/>
                <a:cs typeface="Arial"/>
                <a:sym typeface="Arial"/>
              </a:defRPr>
            </a:lvl5pPr>
            <a:lvl6pPr marR="0" lvl="5" algn="ctr">
              <a:lnSpc>
                <a:spcPct val="100000"/>
              </a:lnSpc>
              <a:spcBef>
                <a:spcPts val="300"/>
              </a:spcBef>
              <a:spcAft>
                <a:spcPts val="0"/>
              </a:spcAft>
              <a:buClr>
                <a:srgbClr val="889DAF"/>
              </a:buClr>
              <a:buSzPts val="2000"/>
              <a:buFont typeface="Arial"/>
              <a:buNone/>
              <a:defRPr sz="1500" b="0" i="0" u="none" strike="noStrike" cap="none">
                <a:solidFill>
                  <a:srgbClr val="889DAF"/>
                </a:solidFill>
                <a:latin typeface="Arial"/>
                <a:ea typeface="Arial"/>
                <a:cs typeface="Arial"/>
                <a:sym typeface="Arial"/>
              </a:defRPr>
            </a:lvl6pPr>
            <a:lvl7pPr marR="0" lvl="6" algn="ctr">
              <a:lnSpc>
                <a:spcPct val="100000"/>
              </a:lnSpc>
              <a:spcBef>
                <a:spcPts val="300"/>
              </a:spcBef>
              <a:spcAft>
                <a:spcPts val="0"/>
              </a:spcAft>
              <a:buClr>
                <a:srgbClr val="889DAF"/>
              </a:buClr>
              <a:buSzPts val="2000"/>
              <a:buFont typeface="Arial"/>
              <a:buNone/>
              <a:defRPr sz="1500" b="0" i="0" u="none" strike="noStrike" cap="none">
                <a:solidFill>
                  <a:srgbClr val="889DAF"/>
                </a:solidFill>
                <a:latin typeface="Arial"/>
                <a:ea typeface="Arial"/>
                <a:cs typeface="Arial"/>
                <a:sym typeface="Arial"/>
              </a:defRPr>
            </a:lvl7pPr>
            <a:lvl8pPr marR="0" lvl="7" algn="ctr">
              <a:lnSpc>
                <a:spcPct val="100000"/>
              </a:lnSpc>
              <a:spcBef>
                <a:spcPts val="300"/>
              </a:spcBef>
              <a:spcAft>
                <a:spcPts val="0"/>
              </a:spcAft>
              <a:buClr>
                <a:srgbClr val="889DAF"/>
              </a:buClr>
              <a:buSzPts val="2000"/>
              <a:buFont typeface="Arial"/>
              <a:buNone/>
              <a:defRPr sz="1500" b="0" i="0" u="none" strike="noStrike" cap="none">
                <a:solidFill>
                  <a:srgbClr val="889DAF"/>
                </a:solidFill>
                <a:latin typeface="Arial"/>
                <a:ea typeface="Arial"/>
                <a:cs typeface="Arial"/>
                <a:sym typeface="Arial"/>
              </a:defRPr>
            </a:lvl8pPr>
            <a:lvl9pPr marR="0" lvl="8" algn="ctr">
              <a:lnSpc>
                <a:spcPct val="100000"/>
              </a:lnSpc>
              <a:spcBef>
                <a:spcPts val="300"/>
              </a:spcBef>
              <a:spcAft>
                <a:spcPts val="0"/>
              </a:spcAft>
              <a:buClr>
                <a:srgbClr val="889DAF"/>
              </a:buClr>
              <a:buSzPts val="2000"/>
              <a:buFont typeface="Arial"/>
              <a:buNone/>
              <a:defRPr sz="1500" b="0" i="0" u="none" strike="noStrike" cap="none">
                <a:solidFill>
                  <a:srgbClr val="889DAF"/>
                </a:solidFill>
                <a:latin typeface="Arial"/>
                <a:ea typeface="Arial"/>
                <a:cs typeface="Arial"/>
                <a:sym typeface="Arial"/>
              </a:defRPr>
            </a:lvl9pPr>
          </a:lstStyle>
          <a:p>
            <a:endParaRPr/>
          </a:p>
        </p:txBody>
      </p:sp>
      <p:sp>
        <p:nvSpPr>
          <p:cNvPr id="48" name="Google Shape;48;p19"/>
          <p:cNvSpPr txBox="1">
            <a:spLocks noGrp="1"/>
          </p:cNvSpPr>
          <p:nvPr>
            <p:ph type="dt" idx="10"/>
          </p:nvPr>
        </p:nvSpPr>
        <p:spPr>
          <a:xfrm>
            <a:off x="457200" y="6356350"/>
            <a:ext cx="2133675"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889DA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9pPr>
          </a:lstStyle>
          <a:p>
            <a:endParaRPr/>
          </a:p>
        </p:txBody>
      </p:sp>
      <p:sp>
        <p:nvSpPr>
          <p:cNvPr id="49" name="Google Shape;49;p19"/>
          <p:cNvSpPr txBox="1">
            <a:spLocks noGrp="1"/>
          </p:cNvSpPr>
          <p:nvPr>
            <p:ph type="ftr" idx="11"/>
          </p:nvPr>
        </p:nvSpPr>
        <p:spPr>
          <a:xfrm>
            <a:off x="3124200" y="6356350"/>
            <a:ext cx="2895525"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900" b="0" i="0" u="none" strike="noStrike" cap="none">
                <a:solidFill>
                  <a:srgbClr val="889DA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9pPr>
          </a:lstStyle>
          <a:p>
            <a:endParaRPr/>
          </a:p>
        </p:txBody>
      </p:sp>
      <p:sp>
        <p:nvSpPr>
          <p:cNvPr id="50" name="Google Shape;50;p19"/>
          <p:cNvSpPr txBox="1">
            <a:spLocks noGrp="1"/>
          </p:cNvSpPr>
          <p:nvPr>
            <p:ph type="sldNum" idx="12"/>
          </p:nvPr>
        </p:nvSpPr>
        <p:spPr>
          <a:xfrm>
            <a:off x="6553200" y="6356350"/>
            <a:ext cx="2133675"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900" b="0" i="0" u="none" strike="noStrike" cap="none">
                <a:solidFill>
                  <a:srgbClr val="889DAF"/>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900" b="0" i="0" u="none" strike="noStrike" cap="none">
                <a:solidFill>
                  <a:srgbClr val="889DAF"/>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900" b="0" i="0" u="none" strike="noStrike" cap="none">
                <a:solidFill>
                  <a:srgbClr val="889DAF"/>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900" b="0" i="0" u="none" strike="noStrike" cap="none">
                <a:solidFill>
                  <a:srgbClr val="889DAF"/>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900" b="0" i="0" u="none" strike="noStrike" cap="none">
                <a:solidFill>
                  <a:srgbClr val="889DAF"/>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900" b="0" i="0" u="none" strike="noStrike" cap="none">
                <a:solidFill>
                  <a:srgbClr val="889DAF"/>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900" b="0" i="0" u="none" strike="noStrike" cap="none">
                <a:solidFill>
                  <a:srgbClr val="889DAF"/>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900" b="0" i="0" u="none" strike="noStrike" cap="none">
                <a:solidFill>
                  <a:srgbClr val="889DAF"/>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900" b="0" i="0" u="none" strike="noStrike" cap="none">
                <a:solidFill>
                  <a:srgbClr val="889DA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1"/>
        <p:cNvGrpSpPr/>
        <p:nvPr/>
      </p:nvGrpSpPr>
      <p:grpSpPr>
        <a:xfrm>
          <a:off x="0" y="0"/>
          <a:ext cx="0" cy="0"/>
          <a:chOff x="0" y="0"/>
          <a:chExt cx="0" cy="0"/>
        </a:xfrm>
      </p:grpSpPr>
      <p:sp>
        <p:nvSpPr>
          <p:cNvPr id="52" name="Google Shape;52;p20"/>
          <p:cNvSpPr txBox="1">
            <a:spLocks noGrp="1"/>
          </p:cNvSpPr>
          <p:nvPr>
            <p:ph type="body" idx="1"/>
          </p:nvPr>
        </p:nvSpPr>
        <p:spPr>
          <a:xfrm>
            <a:off x="457201" y="1600201"/>
            <a:ext cx="8229600" cy="4572000"/>
          </a:xfrm>
          <a:prstGeom prst="rect">
            <a:avLst/>
          </a:prstGeom>
          <a:noFill/>
          <a:ln>
            <a:noFill/>
          </a:ln>
        </p:spPr>
        <p:txBody>
          <a:bodyPr spcFirstLastPara="1" wrap="square" lIns="91425" tIns="45700" rIns="91425" bIns="45700" anchor="t" anchorCtr="0">
            <a:noAutofit/>
          </a:bodyPr>
          <a:lstStyle>
            <a:lvl1pPr marL="457200" marR="0" lvl="0" indent="-431800" algn="l">
              <a:lnSpc>
                <a:spcPct val="100000"/>
              </a:lnSpc>
              <a:spcBef>
                <a:spcPts val="480"/>
              </a:spcBef>
              <a:spcAft>
                <a:spcPts val="0"/>
              </a:spcAft>
              <a:buClr>
                <a:schemeClr val="dk1"/>
              </a:buClr>
              <a:buSzPts val="3200"/>
              <a:buFont typeface="Arial"/>
              <a:buChar char="•"/>
              <a:defRPr sz="2400" b="0" i="0" u="none" strike="noStrike" cap="none">
                <a:solidFill>
                  <a:schemeClr val="dk1"/>
                </a:solidFill>
                <a:latin typeface="Arial"/>
                <a:ea typeface="Arial"/>
                <a:cs typeface="Arial"/>
                <a:sym typeface="Arial"/>
              </a:defRPr>
            </a:lvl1pPr>
            <a:lvl2pPr marL="914400" marR="0" lvl="1" indent="-406400" algn="l">
              <a:lnSpc>
                <a:spcPct val="100000"/>
              </a:lnSpc>
              <a:spcBef>
                <a:spcPts val="420"/>
              </a:spcBef>
              <a:spcAft>
                <a:spcPts val="0"/>
              </a:spcAft>
              <a:buClr>
                <a:schemeClr val="dk1"/>
              </a:buClr>
              <a:buSzPts val="2800"/>
              <a:buFont typeface="Arial"/>
              <a:buChar char="–"/>
              <a:defRPr sz="2100" b="0" i="0" u="none" strike="noStrike" cap="none">
                <a:solidFill>
                  <a:schemeClr val="dk1"/>
                </a:solidFill>
                <a:latin typeface="Arial"/>
                <a:ea typeface="Arial"/>
                <a:cs typeface="Arial"/>
                <a:sym typeface="Arial"/>
              </a:defRPr>
            </a:lvl2pPr>
            <a:lvl3pPr marL="1371600" marR="0" lvl="2" indent="-381000" algn="l">
              <a:lnSpc>
                <a:spcPct val="100000"/>
              </a:lnSpc>
              <a:spcBef>
                <a:spcPts val="360"/>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3pPr>
            <a:lvl4pPr marL="1828800" marR="0" lvl="3" indent="-355600" algn="l">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4pPr>
            <a:lvl5pPr marL="2286000" marR="0" lvl="4" indent="-355600" algn="l">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5pPr>
            <a:lvl6pPr marL="2743200" marR="0" lvl="5" indent="-355600" algn="l">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6pPr>
            <a:lvl7pPr marL="3200400" marR="0" lvl="6" indent="-355600" algn="l">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7pPr>
            <a:lvl8pPr marL="3657600" marR="0" lvl="7" indent="-355600" algn="l">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8pPr>
            <a:lvl9pPr marL="4114800" marR="0" lvl="8" indent="-355600" algn="l">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53" name="Google Shape;53;p20"/>
          <p:cNvSpPr txBox="1">
            <a:spLocks noGrp="1"/>
          </p:cNvSpPr>
          <p:nvPr>
            <p:ph type="dt" idx="10"/>
          </p:nvPr>
        </p:nvSpPr>
        <p:spPr>
          <a:xfrm>
            <a:off x="457200" y="6356350"/>
            <a:ext cx="2133675"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889DA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9pPr>
          </a:lstStyle>
          <a:p>
            <a:endParaRPr/>
          </a:p>
        </p:txBody>
      </p:sp>
      <p:sp>
        <p:nvSpPr>
          <p:cNvPr id="54" name="Google Shape;54;p20"/>
          <p:cNvSpPr txBox="1">
            <a:spLocks noGrp="1"/>
          </p:cNvSpPr>
          <p:nvPr>
            <p:ph type="ftr" idx="11"/>
          </p:nvPr>
        </p:nvSpPr>
        <p:spPr>
          <a:xfrm>
            <a:off x="3124200" y="6356350"/>
            <a:ext cx="2895525"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900" b="0" i="0" u="none" strike="noStrike" cap="none">
                <a:solidFill>
                  <a:srgbClr val="889DA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9pPr>
          </a:lstStyle>
          <a:p>
            <a:endParaRPr/>
          </a:p>
        </p:txBody>
      </p:sp>
      <p:sp>
        <p:nvSpPr>
          <p:cNvPr id="55" name="Google Shape;55;p20"/>
          <p:cNvSpPr txBox="1">
            <a:spLocks noGrp="1"/>
          </p:cNvSpPr>
          <p:nvPr>
            <p:ph type="sldNum" idx="12"/>
          </p:nvPr>
        </p:nvSpPr>
        <p:spPr>
          <a:xfrm>
            <a:off x="6553200" y="6356350"/>
            <a:ext cx="2133675"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900" b="0" i="0" u="none" strike="noStrike" cap="none">
                <a:solidFill>
                  <a:srgbClr val="889DAF"/>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900" b="0" i="0" u="none" strike="noStrike" cap="none">
                <a:solidFill>
                  <a:srgbClr val="889DAF"/>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900" b="0" i="0" u="none" strike="noStrike" cap="none">
                <a:solidFill>
                  <a:srgbClr val="889DAF"/>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900" b="0" i="0" u="none" strike="noStrike" cap="none">
                <a:solidFill>
                  <a:srgbClr val="889DAF"/>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900" b="0" i="0" u="none" strike="noStrike" cap="none">
                <a:solidFill>
                  <a:srgbClr val="889DAF"/>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900" b="0" i="0" u="none" strike="noStrike" cap="none">
                <a:solidFill>
                  <a:srgbClr val="889DAF"/>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900" b="0" i="0" u="none" strike="noStrike" cap="none">
                <a:solidFill>
                  <a:srgbClr val="889DAF"/>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900" b="0" i="0" u="none" strike="noStrike" cap="none">
                <a:solidFill>
                  <a:srgbClr val="889DAF"/>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900" b="0" i="0" u="none" strike="noStrike" cap="none">
                <a:solidFill>
                  <a:srgbClr val="889DA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56" name="Google Shape;56;p20"/>
          <p:cNvSpPr txBox="1">
            <a:spLocks noGrp="1"/>
          </p:cNvSpPr>
          <p:nvPr>
            <p:ph type="title"/>
          </p:nvPr>
        </p:nvSpPr>
        <p:spPr>
          <a:xfrm>
            <a:off x="228600" y="228600"/>
            <a:ext cx="8686800" cy="1143000"/>
          </a:xfrm>
          <a:prstGeom prst="rect">
            <a:avLst/>
          </a:prstGeom>
          <a:solidFill>
            <a:schemeClr val="accent5">
              <a:alpha val="64313"/>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marR="0" lvl="0" algn="ctr">
              <a:lnSpc>
                <a:spcPct val="100000"/>
              </a:lnSpc>
              <a:spcBef>
                <a:spcPts val="0"/>
              </a:spcBef>
              <a:spcAft>
                <a:spcPts val="0"/>
              </a:spcAft>
              <a:buClr>
                <a:schemeClr val="accent6"/>
              </a:buClr>
              <a:buSzPts val="4000"/>
              <a:buFont typeface="Arial"/>
              <a:buNone/>
              <a:defRPr sz="3000" b="0" i="0" u="none" strike="noStrike" cap="none">
                <a:solidFill>
                  <a:schemeClr val="accent6"/>
                </a:solidFill>
                <a:latin typeface="Arial"/>
                <a:ea typeface="Arial"/>
                <a:cs typeface="Arial"/>
                <a:sym typeface="Arial"/>
              </a:defRPr>
            </a:lvl1pPr>
            <a:lvl2pPr lvl="1" algn="l">
              <a:lnSpc>
                <a:spcPct val="100000"/>
              </a:lnSpc>
              <a:spcBef>
                <a:spcPts val="0"/>
              </a:spcBef>
              <a:spcAft>
                <a:spcPts val="0"/>
              </a:spcAft>
              <a:buSzPts val="1400"/>
              <a:buNone/>
              <a:defRPr sz="1350"/>
            </a:lvl2pPr>
            <a:lvl3pPr lvl="2" algn="l">
              <a:lnSpc>
                <a:spcPct val="100000"/>
              </a:lnSpc>
              <a:spcBef>
                <a:spcPts val="0"/>
              </a:spcBef>
              <a:spcAft>
                <a:spcPts val="0"/>
              </a:spcAft>
              <a:buSzPts val="1400"/>
              <a:buNone/>
              <a:defRPr sz="1350"/>
            </a:lvl3pPr>
            <a:lvl4pPr lvl="3" algn="l">
              <a:lnSpc>
                <a:spcPct val="100000"/>
              </a:lnSpc>
              <a:spcBef>
                <a:spcPts val="0"/>
              </a:spcBef>
              <a:spcAft>
                <a:spcPts val="0"/>
              </a:spcAft>
              <a:buSzPts val="1400"/>
              <a:buNone/>
              <a:defRPr sz="1350"/>
            </a:lvl4pPr>
            <a:lvl5pPr lvl="4" algn="l">
              <a:lnSpc>
                <a:spcPct val="100000"/>
              </a:lnSpc>
              <a:spcBef>
                <a:spcPts val="0"/>
              </a:spcBef>
              <a:spcAft>
                <a:spcPts val="0"/>
              </a:spcAft>
              <a:buSzPts val="1400"/>
              <a:buNone/>
              <a:defRPr sz="1350"/>
            </a:lvl5pPr>
            <a:lvl6pPr lvl="5" algn="l">
              <a:lnSpc>
                <a:spcPct val="100000"/>
              </a:lnSpc>
              <a:spcBef>
                <a:spcPts val="0"/>
              </a:spcBef>
              <a:spcAft>
                <a:spcPts val="0"/>
              </a:spcAft>
              <a:buSzPts val="1400"/>
              <a:buNone/>
              <a:defRPr sz="1350"/>
            </a:lvl6pPr>
            <a:lvl7pPr lvl="6" algn="l">
              <a:lnSpc>
                <a:spcPct val="100000"/>
              </a:lnSpc>
              <a:spcBef>
                <a:spcPts val="0"/>
              </a:spcBef>
              <a:spcAft>
                <a:spcPts val="0"/>
              </a:spcAft>
              <a:buSzPts val="1400"/>
              <a:buNone/>
              <a:defRPr sz="1350"/>
            </a:lvl7pPr>
            <a:lvl8pPr lvl="7" algn="l">
              <a:lnSpc>
                <a:spcPct val="100000"/>
              </a:lnSpc>
              <a:spcBef>
                <a:spcPts val="0"/>
              </a:spcBef>
              <a:spcAft>
                <a:spcPts val="0"/>
              </a:spcAft>
              <a:buSzPts val="1400"/>
              <a:buNone/>
              <a:defRPr sz="1350"/>
            </a:lvl8pPr>
            <a:lvl9pPr lvl="8" algn="l">
              <a:lnSpc>
                <a:spcPct val="100000"/>
              </a:lnSpc>
              <a:spcBef>
                <a:spcPts val="0"/>
              </a:spcBef>
              <a:spcAft>
                <a:spcPts val="0"/>
              </a:spcAft>
              <a:buSzPts val="1400"/>
              <a:buNone/>
              <a:defRPr sz="135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18" Type="http://schemas.openxmlformats.org/officeDocument/2006/relationships/slideLayout" Target="../slideLayouts/slideLayout27.xml"/><Relationship Id="rId3" Type="http://schemas.openxmlformats.org/officeDocument/2006/relationships/slideLayout" Target="../slideLayouts/slideLayout12.xml"/><Relationship Id="rId21" Type="http://schemas.openxmlformats.org/officeDocument/2006/relationships/theme" Target="../theme/theme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17" Type="http://schemas.openxmlformats.org/officeDocument/2006/relationships/slideLayout" Target="../slideLayouts/slideLayout26.xml"/><Relationship Id="rId2" Type="http://schemas.openxmlformats.org/officeDocument/2006/relationships/slideLayout" Target="../slideLayouts/slideLayout11.xml"/><Relationship Id="rId16" Type="http://schemas.openxmlformats.org/officeDocument/2006/relationships/slideLayout" Target="../slideLayouts/slideLayout25.xml"/><Relationship Id="rId20" Type="http://schemas.openxmlformats.org/officeDocument/2006/relationships/slideLayout" Target="../slideLayouts/slideLayout29.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slideLayout" Target="../slideLayouts/slideLayout24.xml"/><Relationship Id="rId10" Type="http://schemas.openxmlformats.org/officeDocument/2006/relationships/slideLayout" Target="../slideLayouts/slideLayout19.xml"/><Relationship Id="rId19" Type="http://schemas.openxmlformats.org/officeDocument/2006/relationships/slideLayout" Target="../slideLayouts/slideLayout28.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theme" Target="../theme/theme3.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theme" Target="../theme/theme4.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3000"/>
              <a:buFont typeface="Verdana"/>
              <a:buNone/>
              <a:defRPr sz="3000" b="0" i="0" u="none" strike="noStrike" cap="none">
                <a:solidFill>
                  <a:schemeClr val="dk1"/>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457200" y="1600202"/>
            <a:ext cx="8229600" cy="4525963"/>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Verdana"/>
                <a:ea typeface="Verdana"/>
                <a:cs typeface="Verdana"/>
                <a:sym typeface="Verdana"/>
              </a:defRPr>
            </a:lvl1pPr>
            <a:lvl2pPr marL="914400" marR="0" lvl="1" indent="-361950" algn="l" rtl="0">
              <a:lnSpc>
                <a:spcPct val="100000"/>
              </a:lnSpc>
              <a:spcBef>
                <a:spcPts val="420"/>
              </a:spcBef>
              <a:spcAft>
                <a:spcPts val="0"/>
              </a:spcAft>
              <a:buClr>
                <a:schemeClr val="dk1"/>
              </a:buClr>
              <a:buSzPts val="2100"/>
              <a:buFont typeface="Arial"/>
              <a:buChar char="–"/>
              <a:defRPr sz="2100" b="0" i="0" u="none" strike="noStrike" cap="none">
                <a:solidFill>
                  <a:schemeClr val="dk1"/>
                </a:solidFill>
                <a:latin typeface="Verdana"/>
                <a:ea typeface="Verdana"/>
                <a:cs typeface="Verdana"/>
                <a:sym typeface="Verdana"/>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3pPr>
            <a:lvl4pPr marL="1828800" marR="0" lvl="3"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Verdana"/>
                <a:ea typeface="Verdana"/>
                <a:cs typeface="Verdana"/>
                <a:sym typeface="Verdana"/>
              </a:defRPr>
            </a:lvl4pPr>
            <a:lvl5pPr marL="2286000" marR="0" lvl="4"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Verdana"/>
                <a:ea typeface="Verdana"/>
                <a:cs typeface="Verdana"/>
                <a:sym typeface="Verdana"/>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Verdana"/>
                <a:ea typeface="Verdana"/>
                <a:cs typeface="Verdana"/>
                <a:sym typeface="Verdana"/>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Verdana"/>
                <a:ea typeface="Verdana"/>
                <a:cs typeface="Verdana"/>
                <a:sym typeface="Verdana"/>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Verdana"/>
                <a:ea typeface="Verdana"/>
                <a:cs typeface="Verdana"/>
                <a:sym typeface="Verdana"/>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Verdana"/>
                <a:ea typeface="Verdana"/>
                <a:cs typeface="Verdana"/>
                <a:sym typeface="Verdana"/>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ransition spd="slow">
    <p:push dir="r"/>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7"/>
        <p:cNvGrpSpPr/>
        <p:nvPr/>
      </p:nvGrpSpPr>
      <p:grpSpPr>
        <a:xfrm>
          <a:off x="0" y="0"/>
          <a:ext cx="0" cy="0"/>
          <a:chOff x="0" y="0"/>
          <a:chExt cx="0" cy="0"/>
        </a:xfrm>
      </p:grpSpPr>
      <p:sp>
        <p:nvSpPr>
          <p:cNvPr id="58" name="Google Shape;58;p4"/>
          <p:cNvSpPr txBox="1">
            <a:spLocks noGrp="1"/>
          </p:cNvSpPr>
          <p:nvPr>
            <p:ph type="title"/>
          </p:nvPr>
        </p:nvSpPr>
        <p:spPr>
          <a:xfrm>
            <a:off x="628650" y="365127"/>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9" name="Google Shape;59;p4"/>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60" name="Google Shape;60;p4"/>
          <p:cNvSpPr txBox="1">
            <a:spLocks noGrp="1"/>
          </p:cNvSpPr>
          <p:nvPr>
            <p:ph type="dt" idx="10"/>
          </p:nvPr>
        </p:nvSpPr>
        <p:spPr>
          <a:xfrm>
            <a:off x="628650" y="6356352"/>
            <a:ext cx="20574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61" name="Google Shape;61;p4"/>
          <p:cNvSpPr txBox="1">
            <a:spLocks noGrp="1"/>
          </p:cNvSpPr>
          <p:nvPr>
            <p:ph type="ftr" idx="11"/>
          </p:nvPr>
        </p:nvSpPr>
        <p:spPr>
          <a:xfrm>
            <a:off x="3028950" y="6356352"/>
            <a:ext cx="30861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62" name="Google Shape;62;p4"/>
          <p:cNvSpPr txBox="1">
            <a:spLocks noGrp="1"/>
          </p:cNvSpPr>
          <p:nvPr>
            <p:ph type="sldNum" idx="12"/>
          </p:nvPr>
        </p:nvSpPr>
        <p:spPr>
          <a:xfrm>
            <a:off x="6457950" y="6356352"/>
            <a:ext cx="20574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1"/>
        <p:cNvGrpSpPr/>
        <p:nvPr/>
      </p:nvGrpSpPr>
      <p:grpSpPr>
        <a:xfrm>
          <a:off x="0" y="0"/>
          <a:ext cx="0" cy="0"/>
          <a:chOff x="0" y="0"/>
          <a:chExt cx="0" cy="0"/>
        </a:xfrm>
      </p:grpSpPr>
      <p:sp>
        <p:nvSpPr>
          <p:cNvPr id="162" name="Google Shape;162;g1e4bdcfe65d_0_13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3000"/>
              <a:buFont typeface="Verdana"/>
              <a:buNone/>
              <a:defRPr sz="3000" b="0" i="0" u="none" strike="noStrike" cap="none">
                <a:solidFill>
                  <a:schemeClr val="dk1"/>
                </a:solidFill>
                <a:latin typeface="Verdana"/>
                <a:ea typeface="Verdana"/>
                <a:cs typeface="Verdana"/>
                <a:sym typeface="Verdana"/>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63" name="Google Shape;163;g1e4bdcfe65d_0_139"/>
          <p:cNvSpPr txBox="1">
            <a:spLocks noGrp="1"/>
          </p:cNvSpPr>
          <p:nvPr>
            <p:ph type="body" idx="1"/>
          </p:nvPr>
        </p:nvSpPr>
        <p:spPr>
          <a:xfrm>
            <a:off x="457200" y="1600202"/>
            <a:ext cx="8229600" cy="4526100"/>
          </a:xfrm>
          <a:prstGeom prst="rect">
            <a:avLst/>
          </a:prstGeom>
          <a:noFill/>
          <a:ln>
            <a:noFill/>
          </a:ln>
        </p:spPr>
        <p:txBody>
          <a:bodyPr spcFirstLastPara="1" wrap="square" lIns="91425" tIns="45700" rIns="91425" bIns="45700" anchor="t" anchorCtr="0">
            <a:norm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Verdana"/>
                <a:ea typeface="Verdana"/>
                <a:cs typeface="Verdana"/>
                <a:sym typeface="Verdana"/>
              </a:defRPr>
            </a:lvl1pPr>
            <a:lvl2pPr marL="914400" marR="0" lvl="1" indent="-361950" algn="l" rtl="0">
              <a:spcBef>
                <a:spcPts val="420"/>
              </a:spcBef>
              <a:spcAft>
                <a:spcPts val="0"/>
              </a:spcAft>
              <a:buClr>
                <a:schemeClr val="dk1"/>
              </a:buClr>
              <a:buSzPts val="2100"/>
              <a:buFont typeface="Arial"/>
              <a:buChar char="–"/>
              <a:defRPr sz="2100" b="0" i="0" u="none" strike="noStrike" cap="none">
                <a:solidFill>
                  <a:schemeClr val="dk1"/>
                </a:solidFill>
                <a:latin typeface="Verdana"/>
                <a:ea typeface="Verdana"/>
                <a:cs typeface="Verdana"/>
                <a:sym typeface="Verdana"/>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3pPr>
            <a:lvl4pPr marL="1828800" marR="0" lvl="3" indent="-323850" algn="l" rtl="0">
              <a:spcBef>
                <a:spcPts val="300"/>
              </a:spcBef>
              <a:spcAft>
                <a:spcPts val="0"/>
              </a:spcAft>
              <a:buClr>
                <a:schemeClr val="dk1"/>
              </a:buClr>
              <a:buSzPts val="1500"/>
              <a:buFont typeface="Arial"/>
              <a:buChar char="–"/>
              <a:defRPr sz="1500" b="0" i="0" u="none" strike="noStrike" cap="none">
                <a:solidFill>
                  <a:schemeClr val="dk1"/>
                </a:solidFill>
                <a:latin typeface="Verdana"/>
                <a:ea typeface="Verdana"/>
                <a:cs typeface="Verdana"/>
                <a:sym typeface="Verdana"/>
              </a:defRPr>
            </a:lvl4pPr>
            <a:lvl5pPr marL="2286000" marR="0" lvl="4" indent="-323850" algn="l" rtl="0">
              <a:spcBef>
                <a:spcPts val="300"/>
              </a:spcBef>
              <a:spcAft>
                <a:spcPts val="0"/>
              </a:spcAft>
              <a:buClr>
                <a:schemeClr val="dk1"/>
              </a:buClr>
              <a:buSzPts val="1500"/>
              <a:buFont typeface="Arial"/>
              <a:buChar char="»"/>
              <a:defRPr sz="1500" b="0" i="0" u="none" strike="noStrike" cap="none">
                <a:solidFill>
                  <a:schemeClr val="dk1"/>
                </a:solidFill>
                <a:latin typeface="Verdana"/>
                <a:ea typeface="Verdana"/>
                <a:cs typeface="Verdana"/>
                <a:sym typeface="Verdana"/>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Verdana"/>
                <a:ea typeface="Verdana"/>
                <a:cs typeface="Verdana"/>
                <a:sym typeface="Verdana"/>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Verdana"/>
                <a:ea typeface="Verdana"/>
                <a:cs typeface="Verdana"/>
                <a:sym typeface="Verdana"/>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Verdana"/>
                <a:ea typeface="Verdana"/>
                <a:cs typeface="Verdana"/>
                <a:sym typeface="Verdana"/>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Verdana"/>
                <a:ea typeface="Verdana"/>
                <a:cs typeface="Verdana"/>
                <a:sym typeface="Verdana"/>
              </a:defRPr>
            </a:lvl9pPr>
          </a:lstStyle>
          <a:p>
            <a:endParaRPr/>
          </a:p>
        </p:txBody>
      </p:sp>
    </p:spTree>
  </p:cSld>
  <p:clrMap bg1="lt1" tx1="dk1" bg2="dk2" tx2="lt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Lst>
  <p:transition spd="slow">
    <p:push dir="r"/>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1"/>
        <p:cNvGrpSpPr/>
        <p:nvPr/>
      </p:nvGrpSpPr>
      <p:grpSpPr>
        <a:xfrm>
          <a:off x="0" y="0"/>
          <a:ext cx="0" cy="0"/>
          <a:chOff x="0" y="0"/>
          <a:chExt cx="0" cy="0"/>
        </a:xfrm>
      </p:grpSpPr>
      <p:sp>
        <p:nvSpPr>
          <p:cNvPr id="212" name="Google Shape;212;g1e4bdcfe65d_0_18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000"/>
              <a:buFont typeface="Verdana"/>
              <a:buNone/>
              <a:defRPr sz="4000" b="0" i="0" u="none" strike="noStrike" cap="none">
                <a:solidFill>
                  <a:schemeClr val="dk1"/>
                </a:solidFill>
                <a:latin typeface="Verdana"/>
                <a:ea typeface="Verdana"/>
                <a:cs typeface="Verdana"/>
                <a:sym typeface="Verdana"/>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213" name="Google Shape;213;g1e4bdcfe65d_0_189"/>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Verdana"/>
                <a:ea typeface="Verdana"/>
                <a:cs typeface="Verdana"/>
                <a:sym typeface="Verdana"/>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Verdana"/>
                <a:ea typeface="Verdana"/>
                <a:cs typeface="Verdana"/>
                <a:sym typeface="Verdana"/>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Verdana"/>
                <a:ea typeface="Verdana"/>
                <a:cs typeface="Verdana"/>
                <a:sym typeface="Verdana"/>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9pPr>
          </a:lstStyle>
          <a:p>
            <a:endParaRPr/>
          </a:p>
        </p:txBody>
      </p:sp>
    </p:spTree>
  </p:cSld>
  <p:clrMap bg1="lt1" tx1="dk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38.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49.xml"/><Relationship Id="rId4" Type="http://schemas.openxmlformats.org/officeDocument/2006/relationships/hyperlink" Target="https://tinyurl.com/2bp8dhch"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3"/>
          <p:cNvSpPr txBox="1">
            <a:spLocks noGrp="1"/>
          </p:cNvSpPr>
          <p:nvPr>
            <p:ph type="ctrTitle"/>
          </p:nvPr>
        </p:nvSpPr>
        <p:spPr>
          <a:xfrm>
            <a:off x="953255" y="3671156"/>
            <a:ext cx="7240509" cy="1470025"/>
          </a:xfrm>
          <a:prstGeom prst="rect">
            <a:avLst/>
          </a:prstGeom>
          <a:solidFill>
            <a:schemeClr val="lt1">
              <a:alpha val="67450"/>
            </a:schemeClr>
          </a:solidFill>
          <a:ln w="19050" cap="flat" cmpd="sng">
            <a:solidFill>
              <a:srgbClr val="003369"/>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000"/>
              <a:buFont typeface="Verdana"/>
              <a:buNone/>
            </a:pPr>
            <a:r>
              <a:rPr lang="en-US" sz="4000" dirty="0"/>
              <a:t>Tier 1 Team</a:t>
            </a:r>
            <a:br>
              <a:rPr lang="en-US" sz="4000" dirty="0"/>
            </a:br>
            <a:r>
              <a:rPr lang="en-US" sz="4000" dirty="0"/>
              <a:t>Training Behavior: Booster</a:t>
            </a:r>
            <a:endParaRPr dirty="0"/>
          </a:p>
        </p:txBody>
      </p:sp>
      <p:sp>
        <p:nvSpPr>
          <p:cNvPr id="275" name="Google Shape;275;p3"/>
          <p:cNvSpPr txBox="1">
            <a:spLocks noGrp="1"/>
          </p:cNvSpPr>
          <p:nvPr>
            <p:ph type="subTitle" idx="1"/>
          </p:nvPr>
        </p:nvSpPr>
        <p:spPr>
          <a:xfrm>
            <a:off x="1373109" y="5257800"/>
            <a:ext cx="6400800" cy="914400"/>
          </a:xfrm>
          <a:prstGeom prst="rect">
            <a:avLst/>
          </a:prstGeom>
          <a:solidFill>
            <a:schemeClr val="lt1">
              <a:alpha val="67450"/>
            </a:schemeClr>
          </a:solidFill>
          <a:ln>
            <a:noFill/>
          </a:ln>
        </p:spPr>
        <p:txBody>
          <a:bodyPr spcFirstLastPara="1" wrap="square" lIns="91425" tIns="45700" rIns="91425" bIns="45700" anchor="t" anchorCtr="0">
            <a:noAutofit/>
          </a:bodyPr>
          <a:lstStyle/>
          <a:p>
            <a:pPr marL="0" lvl="0" indent="0" algn="ctr" rtl="0">
              <a:lnSpc>
                <a:spcPct val="80000"/>
              </a:lnSpc>
              <a:spcBef>
                <a:spcPts val="0"/>
              </a:spcBef>
              <a:spcAft>
                <a:spcPts val="0"/>
              </a:spcAft>
              <a:buClr>
                <a:srgbClr val="888888"/>
              </a:buClr>
              <a:buSzPts val="2040"/>
              <a:buNone/>
            </a:pPr>
            <a:r>
              <a:rPr lang="en-US" sz="2640">
                <a:solidFill>
                  <a:schemeClr val="dk1"/>
                </a:solidFill>
              </a:rPr>
              <a:t>TFI 1.11  Student, Family, and Community Engagement</a:t>
            </a:r>
            <a:endParaRPr sz="2640">
              <a:solidFill>
                <a:schemeClr val="dk1"/>
              </a:solidFill>
            </a:endParaRPr>
          </a:p>
          <a:p>
            <a:pPr marL="0" lvl="0" indent="0" algn="ctr" rtl="0">
              <a:lnSpc>
                <a:spcPct val="80000"/>
              </a:lnSpc>
              <a:spcBef>
                <a:spcPts val="480"/>
              </a:spcBef>
              <a:spcAft>
                <a:spcPts val="0"/>
              </a:spcAft>
              <a:buClr>
                <a:srgbClr val="888888"/>
              </a:buClr>
              <a:buSzPts val="2040"/>
              <a:buNone/>
            </a:pPr>
            <a:endParaRPr sz="264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32"/>
          <p:cNvSpPr txBox="1">
            <a:spLocks noGrp="1"/>
          </p:cNvSpPr>
          <p:nvPr>
            <p:ph type="title"/>
          </p:nvPr>
        </p:nvSpPr>
        <p:spPr>
          <a:xfrm>
            <a:off x="628650" y="365127"/>
            <a:ext cx="7886700" cy="1325563"/>
          </a:xfrm>
          <a:prstGeom prst="rect">
            <a:avLst/>
          </a:prstGeom>
          <a:solidFill>
            <a:srgbClr val="003369"/>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3000"/>
              <a:buFont typeface="Verdana"/>
              <a:buNone/>
            </a:pPr>
            <a:r>
              <a:rPr lang="en-US"/>
              <a:t>VTSS Family Engagement Video Resources</a:t>
            </a:r>
            <a:endParaRPr/>
          </a:p>
        </p:txBody>
      </p:sp>
      <p:sp>
        <p:nvSpPr>
          <p:cNvPr id="345" name="Google Shape;345;p32"/>
          <p:cNvSpPr txBox="1">
            <a:spLocks noGrp="1"/>
          </p:cNvSpPr>
          <p:nvPr>
            <p:ph type="body" idx="4294967295"/>
          </p:nvPr>
        </p:nvSpPr>
        <p:spPr>
          <a:xfrm>
            <a:off x="383381" y="2282715"/>
            <a:ext cx="8377238" cy="3368278"/>
          </a:xfrm>
          <a:prstGeom prst="rect">
            <a:avLst/>
          </a:prstGeom>
          <a:noFill/>
          <a:ln>
            <a:noFill/>
          </a:ln>
        </p:spPr>
        <p:txBody>
          <a:bodyPr spcFirstLastPara="1" wrap="square" lIns="68550" tIns="34275" rIns="68550" bIns="34275" anchor="t" anchorCtr="0">
            <a:noAutofit/>
          </a:bodyPr>
          <a:lstStyle/>
          <a:p>
            <a:pPr marL="342900" lvl="0" indent="-323850" algn="l" rtl="0">
              <a:lnSpc>
                <a:spcPct val="100000"/>
              </a:lnSpc>
              <a:spcBef>
                <a:spcPts val="480"/>
              </a:spcBef>
              <a:spcAft>
                <a:spcPts val="0"/>
              </a:spcAft>
              <a:buClr>
                <a:schemeClr val="dk1"/>
              </a:buClr>
              <a:buSzPts val="3200"/>
              <a:buFont typeface="Arial"/>
              <a:buChar char="•"/>
            </a:pPr>
            <a:r>
              <a:rPr lang="en-US" b="1" i="1">
                <a:solidFill>
                  <a:srgbClr val="000000"/>
                </a:solidFill>
                <a:latin typeface="Arial"/>
                <a:ea typeface="Arial"/>
                <a:cs typeface="Arial"/>
                <a:sym typeface="Arial"/>
              </a:rPr>
              <a:t>Family Engagement in VTSS</a:t>
            </a:r>
            <a:r>
              <a:rPr lang="en-US" b="0" i="0">
                <a:solidFill>
                  <a:srgbClr val="000000"/>
                </a:solidFill>
                <a:latin typeface="Arial"/>
                <a:ea typeface="Arial"/>
                <a:cs typeface="Arial"/>
                <a:sym typeface="Arial"/>
              </a:rPr>
              <a:t> for educator audiences (3 videos, addressing all components)</a:t>
            </a:r>
            <a:endParaRPr/>
          </a:p>
          <a:p>
            <a:pPr marL="342900" lvl="0" indent="-323850" algn="l" rtl="0">
              <a:lnSpc>
                <a:spcPct val="100000"/>
              </a:lnSpc>
              <a:spcBef>
                <a:spcPts val="480"/>
              </a:spcBef>
              <a:spcAft>
                <a:spcPts val="0"/>
              </a:spcAft>
              <a:buClr>
                <a:schemeClr val="dk1"/>
              </a:buClr>
              <a:buSzPts val="3200"/>
              <a:buFont typeface="Arial"/>
              <a:buChar char="•"/>
            </a:pPr>
            <a:r>
              <a:rPr lang="en-US" b="1" i="1">
                <a:solidFill>
                  <a:srgbClr val="000000"/>
                </a:solidFill>
                <a:latin typeface="Arial"/>
                <a:ea typeface="Arial"/>
                <a:cs typeface="Arial"/>
                <a:sym typeface="Arial"/>
              </a:rPr>
              <a:t>Family Engagement with Schools</a:t>
            </a:r>
            <a:r>
              <a:rPr lang="en-US" b="0" i="0">
                <a:solidFill>
                  <a:srgbClr val="000000"/>
                </a:solidFill>
                <a:latin typeface="Arial"/>
                <a:ea typeface="Arial"/>
                <a:cs typeface="Arial"/>
                <a:sym typeface="Arial"/>
              </a:rPr>
              <a:t> primarily for family and community audiences</a:t>
            </a:r>
            <a:endParaRPr/>
          </a:p>
          <a:p>
            <a:pPr marL="342900" lvl="0" indent="-323850" algn="l" rtl="0">
              <a:lnSpc>
                <a:spcPct val="100000"/>
              </a:lnSpc>
              <a:spcBef>
                <a:spcPts val="480"/>
              </a:spcBef>
              <a:spcAft>
                <a:spcPts val="0"/>
              </a:spcAft>
              <a:buClr>
                <a:schemeClr val="dk1"/>
              </a:buClr>
              <a:buSzPts val="3200"/>
              <a:buFont typeface="Arial"/>
              <a:buChar char="•"/>
            </a:pPr>
            <a:r>
              <a:rPr lang="en-US" b="1" i="1">
                <a:solidFill>
                  <a:srgbClr val="000000"/>
                </a:solidFill>
                <a:latin typeface="Arial"/>
                <a:ea typeface="Arial"/>
                <a:cs typeface="Arial"/>
                <a:sym typeface="Arial"/>
              </a:rPr>
              <a:t>Promoting Equity in Education Through Family Engagement</a:t>
            </a:r>
            <a:r>
              <a:rPr lang="en-US" b="0" i="0">
                <a:solidFill>
                  <a:srgbClr val="000000"/>
                </a:solidFill>
                <a:latin typeface="Arial"/>
                <a:ea typeface="Arial"/>
                <a:cs typeface="Arial"/>
                <a:sym typeface="Arial"/>
              </a:rPr>
              <a:t> for all audiences</a:t>
            </a:r>
            <a:endParaRPr b="0" i="0">
              <a:solidFill>
                <a:srgbClr val="000000"/>
              </a:solidFill>
              <a:latin typeface="Arial"/>
              <a:ea typeface="Arial"/>
              <a:cs typeface="Arial"/>
              <a:sym typeface="Arial"/>
            </a:endParaRPr>
          </a:p>
          <a:p>
            <a:pPr marL="342900" lvl="0" indent="-323850" algn="l" rtl="0">
              <a:lnSpc>
                <a:spcPct val="100000"/>
              </a:lnSpc>
              <a:spcBef>
                <a:spcPts val="480"/>
              </a:spcBef>
              <a:spcAft>
                <a:spcPts val="0"/>
              </a:spcAft>
              <a:buClr>
                <a:srgbClr val="000000"/>
              </a:buClr>
              <a:buSzPts val="3200"/>
              <a:buChar char="•"/>
            </a:pPr>
            <a:r>
              <a:rPr lang="en-US" b="1" i="1">
                <a:solidFill>
                  <a:srgbClr val="000000"/>
                </a:solidFill>
              </a:rPr>
              <a:t>Family Members on VTSS Teams</a:t>
            </a:r>
            <a:r>
              <a:rPr lang="en-US">
                <a:solidFill>
                  <a:srgbClr val="000000"/>
                </a:solidFill>
              </a:rPr>
              <a:t> for education leaders</a:t>
            </a:r>
            <a:endParaRPr>
              <a:solidFill>
                <a:srgbClr val="000000"/>
              </a:solidFill>
            </a:endParaRPr>
          </a:p>
          <a:p>
            <a:pPr marL="19050" lvl="0" indent="0" algn="l" rtl="0">
              <a:lnSpc>
                <a:spcPct val="100000"/>
              </a:lnSpc>
              <a:spcBef>
                <a:spcPts val="480"/>
              </a:spcBef>
              <a:spcAft>
                <a:spcPts val="0"/>
              </a:spcAft>
              <a:buClr>
                <a:schemeClr val="dk1"/>
              </a:buClr>
              <a:buSzPts val="3200"/>
              <a:buNone/>
            </a:pPr>
            <a:endParaRPr>
              <a:solidFill>
                <a:srgbClr val="000000"/>
              </a:solidFill>
              <a:latin typeface="Arial"/>
              <a:ea typeface="Arial"/>
              <a:cs typeface="Arial"/>
              <a:sym typeface="Arial"/>
            </a:endParaRPr>
          </a:p>
          <a:p>
            <a:pPr marL="19050" lvl="0" indent="0" algn="l" rtl="0">
              <a:lnSpc>
                <a:spcPct val="100000"/>
              </a:lnSpc>
              <a:spcBef>
                <a:spcPts val="480"/>
              </a:spcBef>
              <a:spcAft>
                <a:spcPts val="0"/>
              </a:spcAft>
              <a:buClr>
                <a:srgbClr val="000000"/>
              </a:buClr>
              <a:buSzPts val="3200"/>
              <a:buNone/>
            </a:pPr>
            <a:r>
              <a:rPr lang="en-US" sz="1725">
                <a:solidFill>
                  <a:srgbClr val="000000"/>
                </a:solidFill>
                <a:latin typeface="Arial"/>
                <a:ea typeface="Arial"/>
                <a:cs typeface="Arial"/>
                <a:sym typeface="Arial"/>
              </a:rPr>
              <a:t>All VTSS/ Formed Families Forward videos can be found at </a:t>
            </a:r>
            <a:endParaRPr sz="1725">
              <a:solidFill>
                <a:srgbClr val="000000"/>
              </a:solidFill>
              <a:latin typeface="Arial"/>
              <a:ea typeface="Arial"/>
              <a:cs typeface="Arial"/>
              <a:sym typeface="Arial"/>
            </a:endParaRPr>
          </a:p>
          <a:p>
            <a:pPr marL="19050" lvl="0" indent="0" algn="l" rtl="0">
              <a:lnSpc>
                <a:spcPct val="100000"/>
              </a:lnSpc>
              <a:spcBef>
                <a:spcPts val="480"/>
              </a:spcBef>
              <a:spcAft>
                <a:spcPts val="0"/>
              </a:spcAft>
              <a:buClr>
                <a:srgbClr val="000000"/>
              </a:buClr>
              <a:buSzPts val="3200"/>
              <a:buNone/>
            </a:pPr>
            <a:r>
              <a:rPr lang="en-US" sz="1725">
                <a:solidFill>
                  <a:srgbClr val="000000"/>
                </a:solidFill>
                <a:latin typeface="Arial"/>
                <a:ea typeface="Arial"/>
                <a:cs typeface="Arial"/>
                <a:sym typeface="Arial"/>
              </a:rPr>
              <a:t>https://formedfamiliesforward.org/vtss/</a:t>
            </a:r>
            <a:endParaRPr sz="1725"/>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pic>
        <p:nvPicPr>
          <p:cNvPr id="351" name="Google Shape;351;p18" descr="Family Engagement Action Planning Tool"/>
          <p:cNvPicPr preferRelativeResize="0"/>
          <p:nvPr/>
        </p:nvPicPr>
        <p:blipFill rotWithShape="1">
          <a:blip r:embed="rId3">
            <a:alphaModFix/>
          </a:blip>
          <a:srcRect t="822"/>
          <a:stretch/>
        </p:blipFill>
        <p:spPr>
          <a:xfrm>
            <a:off x="1567543" y="174171"/>
            <a:ext cx="5823857" cy="6564086"/>
          </a:xfrm>
          <a:prstGeom prst="rect">
            <a:avLst/>
          </a:prstGeom>
          <a:noFill/>
          <a:ln>
            <a:noFill/>
          </a:ln>
        </p:spPr>
      </p:pic>
      <p:sp>
        <p:nvSpPr>
          <p:cNvPr id="2" name="Title 1" hidden="1">
            <a:extLst>
              <a:ext uri="{FF2B5EF4-FFF2-40B4-BE49-F238E27FC236}">
                <a16:creationId xmlns:a16="http://schemas.microsoft.com/office/drawing/2014/main" id="{06B2935F-3463-4F00-608B-028C64A2E326}"/>
              </a:ext>
            </a:extLst>
          </p:cNvPr>
          <p:cNvSpPr>
            <a:spLocks noGrp="1"/>
          </p:cNvSpPr>
          <p:nvPr>
            <p:ph type="title" idx="4294967295"/>
          </p:nvPr>
        </p:nvSpPr>
        <p:spPr/>
        <p:txBody>
          <a:bodyPr/>
          <a:lstStyle/>
          <a:p>
            <a:r>
              <a:rPr lang="en-US" dirty="0"/>
              <a:t>Family Engagement</a:t>
            </a:r>
            <a:r>
              <a:rPr lang="en-US" baseline="0" dirty="0"/>
              <a:t> Action Planning Tool</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16"/>
          <p:cNvSpPr txBox="1">
            <a:spLocks noGrp="1"/>
          </p:cNvSpPr>
          <p:nvPr>
            <p:ph type="title"/>
          </p:nvPr>
        </p:nvSpPr>
        <p:spPr>
          <a:xfrm>
            <a:off x="628650" y="365127"/>
            <a:ext cx="7886700" cy="1325563"/>
          </a:xfrm>
          <a:prstGeom prst="rect">
            <a:avLst/>
          </a:prstGeom>
          <a:solidFill>
            <a:srgbClr val="003369"/>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3000"/>
              <a:buFont typeface="Verdana"/>
              <a:buNone/>
            </a:pPr>
            <a:r>
              <a:rPr lang="en-US"/>
              <a:t>Consider:</a:t>
            </a:r>
            <a:endParaRPr/>
          </a:p>
        </p:txBody>
      </p:sp>
      <p:sp>
        <p:nvSpPr>
          <p:cNvPr id="358" name="Google Shape;358;p16"/>
          <p:cNvSpPr txBox="1">
            <a:spLocks noGrp="1"/>
          </p:cNvSpPr>
          <p:nvPr>
            <p:ph type="body" idx="4294967295"/>
          </p:nvPr>
        </p:nvSpPr>
        <p:spPr>
          <a:xfrm>
            <a:off x="451248" y="2125266"/>
            <a:ext cx="8241506" cy="3810000"/>
          </a:xfrm>
          <a:prstGeom prst="rect">
            <a:avLst/>
          </a:prstGeom>
          <a:noFill/>
          <a:ln>
            <a:noFill/>
          </a:ln>
        </p:spPr>
        <p:txBody>
          <a:bodyPr spcFirstLastPara="1" wrap="square" lIns="68550" tIns="34275" rIns="68550" bIns="34275" anchor="t" anchorCtr="0">
            <a:noAutofit/>
          </a:bodyPr>
          <a:lstStyle/>
          <a:p>
            <a:pPr marL="257175" lvl="0" indent="-247650" algn="l" rtl="0">
              <a:lnSpc>
                <a:spcPct val="90000"/>
              </a:lnSpc>
              <a:spcBef>
                <a:spcPts val="0"/>
              </a:spcBef>
              <a:spcAft>
                <a:spcPts val="0"/>
              </a:spcAft>
              <a:buClr>
                <a:srgbClr val="000000"/>
              </a:buClr>
              <a:buSzPts val="2800"/>
              <a:buFont typeface="Georgia"/>
              <a:buChar char="•"/>
            </a:pPr>
            <a:r>
              <a:rPr lang="en-US">
                <a:solidFill>
                  <a:srgbClr val="000000"/>
                </a:solidFill>
                <a:latin typeface="Verdana"/>
                <a:ea typeface="Verdana"/>
                <a:cs typeface="Verdana"/>
                <a:sym typeface="Verdana"/>
              </a:rPr>
              <a:t>Does your division have a definition or model for family and community engagement? If so, what are the outcomes and expectations for schools?</a:t>
            </a:r>
            <a:endParaRPr>
              <a:solidFill>
                <a:srgbClr val="000000"/>
              </a:solidFill>
            </a:endParaRPr>
          </a:p>
          <a:p>
            <a:pPr marL="0" lvl="0" indent="0" algn="l" rtl="0">
              <a:lnSpc>
                <a:spcPct val="90000"/>
              </a:lnSpc>
              <a:spcBef>
                <a:spcPts val="0"/>
              </a:spcBef>
              <a:spcAft>
                <a:spcPts val="0"/>
              </a:spcAft>
              <a:buClr>
                <a:schemeClr val="dk2"/>
              </a:buClr>
              <a:buSzPts val="3000"/>
              <a:buNone/>
            </a:pPr>
            <a:endParaRPr>
              <a:solidFill>
                <a:srgbClr val="000000"/>
              </a:solidFill>
              <a:latin typeface="Verdana"/>
              <a:ea typeface="Verdana"/>
              <a:cs typeface="Verdana"/>
              <a:sym typeface="Verdana"/>
            </a:endParaRPr>
          </a:p>
          <a:p>
            <a:pPr marL="257175" lvl="0" indent="-247650" algn="l" rtl="0">
              <a:lnSpc>
                <a:spcPct val="90000"/>
              </a:lnSpc>
              <a:spcBef>
                <a:spcPts val="0"/>
              </a:spcBef>
              <a:spcAft>
                <a:spcPts val="0"/>
              </a:spcAft>
              <a:buClr>
                <a:srgbClr val="000000"/>
              </a:buClr>
              <a:buSzPts val="2800"/>
              <a:buFont typeface="Georgia"/>
              <a:buChar char="•"/>
            </a:pPr>
            <a:r>
              <a:rPr lang="en-US">
                <a:solidFill>
                  <a:srgbClr val="000000"/>
                </a:solidFill>
                <a:latin typeface="Verdana"/>
                <a:ea typeface="Verdana"/>
                <a:cs typeface="Verdana"/>
                <a:sym typeface="Verdana"/>
              </a:rPr>
              <a:t>How are outcomes/expectations inclusive of and responsive to family and community culture?</a:t>
            </a:r>
            <a:endParaRPr>
              <a:solidFill>
                <a:srgbClr val="000000"/>
              </a:solidFill>
            </a:endParaRPr>
          </a:p>
          <a:p>
            <a:pPr marL="0" lvl="0" indent="0" algn="l" rtl="0">
              <a:lnSpc>
                <a:spcPct val="90000"/>
              </a:lnSpc>
              <a:spcBef>
                <a:spcPts val="0"/>
              </a:spcBef>
              <a:spcAft>
                <a:spcPts val="0"/>
              </a:spcAft>
              <a:buClr>
                <a:schemeClr val="dk2"/>
              </a:buClr>
              <a:buSzPts val="3000"/>
              <a:buNone/>
            </a:pPr>
            <a:endParaRPr>
              <a:solidFill>
                <a:srgbClr val="000000"/>
              </a:solidFill>
              <a:latin typeface="Verdana"/>
              <a:ea typeface="Verdana"/>
              <a:cs typeface="Verdana"/>
              <a:sym typeface="Verdana"/>
            </a:endParaRPr>
          </a:p>
          <a:p>
            <a:pPr marL="257175" lvl="0" indent="-247650" algn="l" rtl="0">
              <a:lnSpc>
                <a:spcPct val="90000"/>
              </a:lnSpc>
              <a:spcBef>
                <a:spcPts val="420"/>
              </a:spcBef>
              <a:spcAft>
                <a:spcPts val="0"/>
              </a:spcAft>
              <a:buClr>
                <a:srgbClr val="000000"/>
              </a:buClr>
              <a:buSzPts val="2800"/>
              <a:buFont typeface="Georgia"/>
              <a:buChar char="•"/>
            </a:pPr>
            <a:r>
              <a:rPr lang="en-US">
                <a:solidFill>
                  <a:srgbClr val="000000"/>
                </a:solidFill>
                <a:latin typeface="Verdana"/>
                <a:ea typeface="Verdana"/>
                <a:cs typeface="Verdana"/>
                <a:sym typeface="Verdana"/>
              </a:rPr>
              <a:t>How do family and community members know how and when to engage?</a:t>
            </a:r>
            <a:endParaRPr>
              <a:solidFill>
                <a:srgbClr val="000000"/>
              </a:solidFill>
            </a:endParaRPr>
          </a:p>
          <a:p>
            <a:pPr marL="0" lvl="0" indent="0" algn="l" rtl="0">
              <a:lnSpc>
                <a:spcPct val="90000"/>
              </a:lnSpc>
              <a:spcBef>
                <a:spcPts val="420"/>
              </a:spcBef>
              <a:spcAft>
                <a:spcPts val="0"/>
              </a:spcAft>
              <a:buClr>
                <a:schemeClr val="dk2"/>
              </a:buClr>
              <a:buSzPts val="3000"/>
              <a:buNone/>
            </a:pPr>
            <a:endParaRPr>
              <a:solidFill>
                <a:srgbClr val="000000"/>
              </a:solidFill>
              <a:latin typeface="Verdana"/>
              <a:ea typeface="Verdana"/>
              <a:cs typeface="Verdana"/>
              <a:sym typeface="Verdana"/>
            </a:endParaRPr>
          </a:p>
          <a:p>
            <a:pPr marL="257175" lvl="0" indent="-247650" algn="l" rtl="0">
              <a:lnSpc>
                <a:spcPct val="90000"/>
              </a:lnSpc>
              <a:spcBef>
                <a:spcPts val="420"/>
              </a:spcBef>
              <a:spcAft>
                <a:spcPts val="0"/>
              </a:spcAft>
              <a:buClr>
                <a:srgbClr val="000000"/>
              </a:buClr>
              <a:buSzPts val="2800"/>
              <a:buFont typeface="Georgia"/>
              <a:buChar char="•"/>
            </a:pPr>
            <a:r>
              <a:rPr lang="en-US">
                <a:solidFill>
                  <a:srgbClr val="000000"/>
                </a:solidFill>
                <a:latin typeface="Verdana"/>
                <a:ea typeface="Verdana"/>
                <a:cs typeface="Verdana"/>
                <a:sym typeface="Verdana"/>
              </a:rPr>
              <a:t>What facilitates engagement in your division and school?</a:t>
            </a:r>
            <a:endParaRPr>
              <a:solidFill>
                <a:srgbClr val="000000"/>
              </a:solidFill>
            </a:endParaRPr>
          </a:p>
          <a:p>
            <a:pPr marL="257175" lvl="0" indent="-123825" algn="l" rtl="0">
              <a:lnSpc>
                <a:spcPct val="90000"/>
              </a:lnSpc>
              <a:spcBef>
                <a:spcPts val="420"/>
              </a:spcBef>
              <a:spcAft>
                <a:spcPts val="0"/>
              </a:spcAft>
              <a:buClr>
                <a:schemeClr val="dk1"/>
              </a:buClr>
              <a:buSzPts val="2800"/>
              <a:buNone/>
            </a:pPr>
            <a:endParaRPr sz="1800">
              <a:solidFill>
                <a:srgbClr val="000000"/>
              </a:solidFill>
              <a:latin typeface="Verdana"/>
              <a:ea typeface="Verdana"/>
              <a:cs typeface="Verdana"/>
              <a:sym typeface="Verdan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pic>
        <p:nvPicPr>
          <p:cNvPr id="364" name="Google Shape;364;g130f7fb3b45_0_5" descr="People in chairs holding signs that read &quot;Suggestions, comments, questions, and exemplars&quot;"/>
          <p:cNvPicPr preferRelativeResize="0"/>
          <p:nvPr/>
        </p:nvPicPr>
        <p:blipFill rotWithShape="1">
          <a:blip r:embed="rId3">
            <a:alphaModFix/>
          </a:blip>
          <a:srcRect/>
          <a:stretch/>
        </p:blipFill>
        <p:spPr>
          <a:xfrm>
            <a:off x="1" y="1487088"/>
            <a:ext cx="9143999" cy="3787681"/>
          </a:xfrm>
          <a:prstGeom prst="rect">
            <a:avLst/>
          </a:prstGeom>
          <a:noFill/>
          <a:ln>
            <a:noFill/>
          </a:ln>
        </p:spPr>
      </p:pic>
      <p:sp>
        <p:nvSpPr>
          <p:cNvPr id="365" name="Google Shape;365;g130f7fb3b45_0_5"/>
          <p:cNvSpPr txBox="1"/>
          <p:nvPr/>
        </p:nvSpPr>
        <p:spPr>
          <a:xfrm>
            <a:off x="4151063" y="2861362"/>
            <a:ext cx="1503900" cy="380851"/>
          </a:xfrm>
          <a:prstGeom prst="rect">
            <a:avLst/>
          </a:prstGeom>
          <a:noFill/>
          <a:ln>
            <a:noFill/>
          </a:ln>
        </p:spPr>
        <p:txBody>
          <a:bodyPr spcFirstLastPara="1" wrap="square" lIns="68550" tIns="68550" rIns="68550" bIns="68550" anchor="t" anchorCtr="0">
            <a:spAutoFit/>
          </a:bodyPr>
          <a:lstStyle/>
          <a:p>
            <a:pPr marL="0" marR="0" lvl="0" indent="0" algn="l" rtl="0">
              <a:lnSpc>
                <a:spcPct val="100000"/>
              </a:lnSpc>
              <a:spcBef>
                <a:spcPts val="0"/>
              </a:spcBef>
              <a:spcAft>
                <a:spcPts val="0"/>
              </a:spcAft>
              <a:buClr>
                <a:srgbClr val="000000"/>
              </a:buClr>
              <a:buSzPts val="1575"/>
              <a:buFont typeface="Arial"/>
              <a:buNone/>
            </a:pPr>
            <a:r>
              <a:rPr lang="en-US" sz="1575" b="1" i="0" u="none" strike="noStrike" cap="none">
                <a:solidFill>
                  <a:schemeClr val="lt1"/>
                </a:solidFill>
                <a:latin typeface="Arial"/>
                <a:ea typeface="Arial"/>
                <a:cs typeface="Arial"/>
                <a:sym typeface="Arial"/>
              </a:rPr>
              <a:t>QUESTIONS</a:t>
            </a:r>
            <a:endParaRPr sz="1575" b="1" i="0" u="none" strike="noStrike" cap="none">
              <a:solidFill>
                <a:schemeClr val="lt1"/>
              </a:solidFill>
              <a:latin typeface="Arial"/>
              <a:ea typeface="Arial"/>
              <a:cs typeface="Arial"/>
              <a:sym typeface="Arial"/>
            </a:endParaRPr>
          </a:p>
        </p:txBody>
      </p:sp>
      <p:sp>
        <p:nvSpPr>
          <p:cNvPr id="366" name="Google Shape;366;g130f7fb3b45_0_5"/>
          <p:cNvSpPr txBox="1"/>
          <p:nvPr/>
        </p:nvSpPr>
        <p:spPr>
          <a:xfrm>
            <a:off x="2565919" y="1885725"/>
            <a:ext cx="1503900" cy="380851"/>
          </a:xfrm>
          <a:prstGeom prst="rect">
            <a:avLst/>
          </a:prstGeom>
          <a:noFill/>
          <a:ln>
            <a:noFill/>
          </a:ln>
        </p:spPr>
        <p:txBody>
          <a:bodyPr spcFirstLastPara="1" wrap="square" lIns="68550" tIns="68550" rIns="68550" bIns="68550" anchor="t" anchorCtr="0">
            <a:spAutoFit/>
          </a:bodyPr>
          <a:lstStyle/>
          <a:p>
            <a:pPr marL="0" marR="0" lvl="0" indent="0" algn="l" rtl="0">
              <a:lnSpc>
                <a:spcPct val="100000"/>
              </a:lnSpc>
              <a:spcBef>
                <a:spcPts val="0"/>
              </a:spcBef>
              <a:spcAft>
                <a:spcPts val="0"/>
              </a:spcAft>
              <a:buClr>
                <a:srgbClr val="000000"/>
              </a:buClr>
              <a:buSzPts val="1575"/>
              <a:buFont typeface="Arial"/>
              <a:buNone/>
            </a:pPr>
            <a:r>
              <a:rPr lang="en-US" sz="1575" b="1" i="0" u="none" strike="noStrike" cap="none">
                <a:solidFill>
                  <a:schemeClr val="lt1"/>
                </a:solidFill>
                <a:latin typeface="Arial"/>
                <a:ea typeface="Arial"/>
                <a:cs typeface="Arial"/>
                <a:sym typeface="Arial"/>
              </a:rPr>
              <a:t>COMMENTS</a:t>
            </a:r>
            <a:endParaRPr sz="1575" b="1" i="0" u="none" strike="noStrike" cap="none">
              <a:solidFill>
                <a:schemeClr val="lt1"/>
              </a:solidFill>
              <a:latin typeface="Arial"/>
              <a:ea typeface="Arial"/>
              <a:cs typeface="Arial"/>
              <a:sym typeface="Arial"/>
            </a:endParaRPr>
          </a:p>
        </p:txBody>
      </p:sp>
      <p:sp>
        <p:nvSpPr>
          <p:cNvPr id="367" name="Google Shape;367;g130f7fb3b45_0_5"/>
          <p:cNvSpPr txBox="1"/>
          <p:nvPr/>
        </p:nvSpPr>
        <p:spPr>
          <a:xfrm>
            <a:off x="153581" y="2861362"/>
            <a:ext cx="1636200" cy="380851"/>
          </a:xfrm>
          <a:prstGeom prst="rect">
            <a:avLst/>
          </a:prstGeom>
          <a:noFill/>
          <a:ln>
            <a:noFill/>
          </a:ln>
        </p:spPr>
        <p:txBody>
          <a:bodyPr spcFirstLastPara="1" wrap="square" lIns="68550" tIns="68550" rIns="68550" bIns="68550" anchor="t" anchorCtr="0">
            <a:spAutoFit/>
          </a:bodyPr>
          <a:lstStyle/>
          <a:p>
            <a:pPr marL="0" marR="0" lvl="0" indent="0" algn="l" rtl="0">
              <a:lnSpc>
                <a:spcPct val="100000"/>
              </a:lnSpc>
              <a:spcBef>
                <a:spcPts val="0"/>
              </a:spcBef>
              <a:spcAft>
                <a:spcPts val="0"/>
              </a:spcAft>
              <a:buClr>
                <a:srgbClr val="000000"/>
              </a:buClr>
              <a:buSzPts val="1575"/>
              <a:buFont typeface="Arial"/>
              <a:buNone/>
            </a:pPr>
            <a:r>
              <a:rPr lang="en-US" sz="1575" b="1" i="0" u="none" strike="noStrike" cap="none">
                <a:solidFill>
                  <a:schemeClr val="lt1"/>
                </a:solidFill>
                <a:latin typeface="Arial"/>
                <a:ea typeface="Arial"/>
                <a:cs typeface="Arial"/>
                <a:sym typeface="Arial"/>
              </a:rPr>
              <a:t>SUGGESTIONS</a:t>
            </a:r>
            <a:endParaRPr sz="1575" b="1" i="0" u="none" strike="noStrike" cap="none">
              <a:solidFill>
                <a:schemeClr val="lt1"/>
              </a:solidFill>
              <a:latin typeface="Arial"/>
              <a:ea typeface="Arial"/>
              <a:cs typeface="Arial"/>
              <a:sym typeface="Arial"/>
            </a:endParaRPr>
          </a:p>
        </p:txBody>
      </p:sp>
      <p:sp>
        <p:nvSpPr>
          <p:cNvPr id="368" name="Google Shape;368;g130f7fb3b45_0_5"/>
          <p:cNvSpPr txBox="1"/>
          <p:nvPr/>
        </p:nvSpPr>
        <p:spPr>
          <a:xfrm>
            <a:off x="6205463" y="3035812"/>
            <a:ext cx="1503900" cy="380851"/>
          </a:xfrm>
          <a:prstGeom prst="rect">
            <a:avLst/>
          </a:prstGeom>
          <a:noFill/>
          <a:ln>
            <a:noFill/>
          </a:ln>
        </p:spPr>
        <p:txBody>
          <a:bodyPr spcFirstLastPara="1" wrap="square" lIns="68550" tIns="68550" rIns="68550" bIns="68550" anchor="t" anchorCtr="0">
            <a:spAutoFit/>
          </a:bodyPr>
          <a:lstStyle/>
          <a:p>
            <a:pPr marL="0" marR="0" lvl="0" indent="0" algn="l" rtl="0">
              <a:lnSpc>
                <a:spcPct val="100000"/>
              </a:lnSpc>
              <a:spcBef>
                <a:spcPts val="0"/>
              </a:spcBef>
              <a:spcAft>
                <a:spcPts val="0"/>
              </a:spcAft>
              <a:buClr>
                <a:srgbClr val="000000"/>
              </a:buClr>
              <a:buSzPts val="1575"/>
              <a:buFont typeface="Arial"/>
              <a:buNone/>
            </a:pPr>
            <a:r>
              <a:rPr lang="en-US" sz="1575" b="1" i="0" u="none" strike="noStrike" cap="none">
                <a:solidFill>
                  <a:schemeClr val="lt1"/>
                </a:solidFill>
                <a:latin typeface="Arial"/>
                <a:ea typeface="Arial"/>
                <a:cs typeface="Arial"/>
                <a:sym typeface="Arial"/>
              </a:rPr>
              <a:t>EXEMPLARS</a:t>
            </a:r>
            <a:endParaRPr sz="1575" b="1" i="0" u="none" strike="noStrike" cap="none">
              <a:solidFill>
                <a:schemeClr val="lt1"/>
              </a:solidFill>
              <a:latin typeface="Arial"/>
              <a:ea typeface="Arial"/>
              <a:cs typeface="Arial"/>
              <a:sym typeface="Arial"/>
            </a:endParaRPr>
          </a:p>
        </p:txBody>
      </p:sp>
      <p:sp>
        <p:nvSpPr>
          <p:cNvPr id="2" name="Title 1" hidden="1">
            <a:extLst>
              <a:ext uri="{FF2B5EF4-FFF2-40B4-BE49-F238E27FC236}">
                <a16:creationId xmlns:a16="http://schemas.microsoft.com/office/drawing/2014/main" id="{E66FA8B2-4631-9C05-E84E-B8342E8514EE}"/>
              </a:ext>
            </a:extLst>
          </p:cNvPr>
          <p:cNvSpPr>
            <a:spLocks noGrp="1"/>
          </p:cNvSpPr>
          <p:nvPr>
            <p:ph type="title" idx="4294967295"/>
          </p:nvPr>
        </p:nvSpPr>
        <p:spPr/>
        <p:txBody>
          <a:bodyPr/>
          <a:lstStyle/>
          <a:p>
            <a:r>
              <a:rPr lang="en-US" dirty="0"/>
              <a:t>Suggestions, Comments, Questions,</a:t>
            </a:r>
            <a:r>
              <a:rPr lang="en-US" baseline="0" dirty="0"/>
              <a:t> Exemplars?</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g1e4bdcfe65d_0_124"/>
          <p:cNvSpPr txBox="1">
            <a:spLocks noGrp="1"/>
          </p:cNvSpPr>
          <p:nvPr>
            <p:ph type="body" idx="1"/>
          </p:nvPr>
        </p:nvSpPr>
        <p:spPr>
          <a:xfrm>
            <a:off x="318975" y="1600200"/>
            <a:ext cx="8596200" cy="4572000"/>
          </a:xfrm>
          <a:prstGeom prst="rect">
            <a:avLst/>
          </a:prstGeom>
        </p:spPr>
        <p:txBody>
          <a:bodyPr spcFirstLastPara="1" wrap="square" lIns="91425" tIns="45700" rIns="91425" bIns="45700" anchor="t" anchorCtr="0">
            <a:noAutofit/>
          </a:bodyPr>
          <a:lstStyle/>
          <a:p>
            <a:pPr marL="0" lvl="0" indent="0" algn="ctr" rtl="0">
              <a:spcBef>
                <a:spcPts val="480"/>
              </a:spcBef>
              <a:spcAft>
                <a:spcPts val="0"/>
              </a:spcAft>
              <a:buNone/>
            </a:pPr>
            <a:r>
              <a:rPr lang="en-US"/>
              <a:t>Thank you for attending. Please feel free to tag us at any of our social media handles below!</a:t>
            </a:r>
            <a:endParaRPr/>
          </a:p>
        </p:txBody>
      </p:sp>
      <p:pic>
        <p:nvPicPr>
          <p:cNvPr id="282" name="Google Shape;282;g1e4bdcfe65d_0_124">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2089050" y="3448325"/>
            <a:ext cx="1143000" cy="1143000"/>
          </a:xfrm>
          <a:prstGeom prst="rect">
            <a:avLst/>
          </a:prstGeom>
          <a:noFill/>
          <a:ln>
            <a:noFill/>
          </a:ln>
        </p:spPr>
      </p:pic>
      <p:sp>
        <p:nvSpPr>
          <p:cNvPr id="283" name="Google Shape;283;g1e4bdcfe65d_0_124"/>
          <p:cNvSpPr txBox="1"/>
          <p:nvPr/>
        </p:nvSpPr>
        <p:spPr>
          <a:xfrm>
            <a:off x="3842225" y="3711725"/>
            <a:ext cx="4175700" cy="2031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400">
                <a:latin typeface="Verdana"/>
                <a:ea typeface="Verdana"/>
                <a:cs typeface="Verdana"/>
                <a:sym typeface="Verdana"/>
              </a:rPr>
              <a:t>Twitter - </a:t>
            </a:r>
            <a:r>
              <a:rPr lang="en-US" sz="2400">
                <a:solidFill>
                  <a:srgbClr val="307BF3"/>
                </a:solidFill>
                <a:latin typeface="Verdana"/>
                <a:ea typeface="Verdana"/>
                <a:cs typeface="Verdana"/>
                <a:sym typeface="Verdana"/>
              </a:rPr>
              <a:t>VTSS_RIC</a:t>
            </a:r>
            <a:endParaRPr sz="2400">
              <a:solidFill>
                <a:srgbClr val="307BF3"/>
              </a:solidFill>
              <a:latin typeface="Verdana"/>
              <a:ea typeface="Verdana"/>
              <a:cs typeface="Verdana"/>
              <a:sym typeface="Verdana"/>
            </a:endParaRPr>
          </a:p>
          <a:p>
            <a:pPr marL="0" lvl="0" indent="0" algn="l" rtl="0">
              <a:spcBef>
                <a:spcPts val="0"/>
              </a:spcBef>
              <a:spcAft>
                <a:spcPts val="0"/>
              </a:spcAft>
              <a:buNone/>
            </a:pPr>
            <a:endParaRPr sz="2400">
              <a:latin typeface="Verdana"/>
              <a:ea typeface="Verdana"/>
              <a:cs typeface="Verdana"/>
              <a:sym typeface="Verdana"/>
            </a:endParaRPr>
          </a:p>
          <a:p>
            <a:pPr marL="0" lvl="0" indent="0" algn="l" rtl="0">
              <a:spcBef>
                <a:spcPts val="0"/>
              </a:spcBef>
              <a:spcAft>
                <a:spcPts val="0"/>
              </a:spcAft>
              <a:buNone/>
            </a:pPr>
            <a:endParaRPr sz="2400">
              <a:latin typeface="Verdana"/>
              <a:ea typeface="Verdana"/>
              <a:cs typeface="Verdana"/>
              <a:sym typeface="Verdana"/>
            </a:endParaRPr>
          </a:p>
          <a:p>
            <a:pPr marL="0" lvl="0" indent="0" algn="l" rtl="0">
              <a:spcBef>
                <a:spcPts val="0"/>
              </a:spcBef>
              <a:spcAft>
                <a:spcPts val="0"/>
              </a:spcAft>
              <a:buNone/>
            </a:pPr>
            <a:endParaRPr sz="2400">
              <a:latin typeface="Verdana"/>
              <a:ea typeface="Verdana"/>
              <a:cs typeface="Verdana"/>
              <a:sym typeface="Verdana"/>
            </a:endParaRPr>
          </a:p>
          <a:p>
            <a:pPr marL="0" lvl="0" indent="0" algn="l" rtl="0">
              <a:spcBef>
                <a:spcPts val="0"/>
              </a:spcBef>
              <a:spcAft>
                <a:spcPts val="0"/>
              </a:spcAft>
              <a:buNone/>
            </a:pPr>
            <a:r>
              <a:rPr lang="en-US" sz="2400">
                <a:latin typeface="Verdana"/>
                <a:ea typeface="Verdana"/>
                <a:cs typeface="Verdana"/>
                <a:sym typeface="Verdana"/>
              </a:rPr>
              <a:t>Facebook - </a:t>
            </a:r>
            <a:r>
              <a:rPr lang="en-US" sz="2400">
                <a:solidFill>
                  <a:srgbClr val="307BF3"/>
                </a:solidFill>
                <a:latin typeface="Verdana"/>
                <a:ea typeface="Verdana"/>
                <a:cs typeface="Verdana"/>
                <a:sym typeface="Verdana"/>
              </a:rPr>
              <a:t>VTSSRIC</a:t>
            </a:r>
            <a:endParaRPr sz="2400">
              <a:solidFill>
                <a:srgbClr val="307BF3"/>
              </a:solidFill>
              <a:latin typeface="Verdana"/>
              <a:ea typeface="Verdana"/>
              <a:cs typeface="Verdana"/>
              <a:sym typeface="Verdana"/>
            </a:endParaRPr>
          </a:p>
        </p:txBody>
      </p:sp>
      <p:pic>
        <p:nvPicPr>
          <p:cNvPr id="284" name="Google Shape;284;g1e4bdcfe65d_0_124">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1798675" y="4705400"/>
            <a:ext cx="1723760" cy="1292826"/>
          </a:xfrm>
          <a:prstGeom prst="rect">
            <a:avLst/>
          </a:prstGeom>
          <a:noFill/>
          <a:ln>
            <a:noFill/>
          </a:ln>
        </p:spPr>
      </p:pic>
      <p:sp>
        <p:nvSpPr>
          <p:cNvPr id="285" name="Google Shape;285;g1e4bdcfe65d_0_124"/>
          <p:cNvSpPr txBox="1">
            <a:spLocks noGrp="1"/>
          </p:cNvSpPr>
          <p:nvPr>
            <p:ph type="title"/>
          </p:nvPr>
        </p:nvSpPr>
        <p:spPr>
          <a:xfrm>
            <a:off x="628650" y="281325"/>
            <a:ext cx="7886700" cy="1119000"/>
          </a:xfrm>
          <a:prstGeom prst="rect">
            <a:avLst/>
          </a:prstGeom>
          <a:solidFill>
            <a:srgbClr val="003369"/>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3000"/>
              <a:buFont typeface="Verdana"/>
              <a:buNone/>
            </a:pPr>
            <a:r>
              <a:rPr lang="en-US" sz="3700">
                <a:solidFill>
                  <a:schemeClr val="lt1"/>
                </a:solidFill>
              </a:rPr>
              <a:t>Follow VTSS</a:t>
            </a:r>
            <a:endParaRPr>
              <a:solidFill>
                <a:schemeClr val="lt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g1e4bdcfe65d_0_133"/>
          <p:cNvSpPr txBox="1">
            <a:spLocks noGrp="1"/>
          </p:cNvSpPr>
          <p:nvPr>
            <p:ph type="title"/>
          </p:nvPr>
        </p:nvSpPr>
        <p:spPr>
          <a:xfrm>
            <a:off x="628650" y="281325"/>
            <a:ext cx="7886700" cy="1119000"/>
          </a:xfrm>
          <a:prstGeom prst="rect">
            <a:avLst/>
          </a:prstGeom>
          <a:solidFill>
            <a:srgbClr val="003369"/>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3000"/>
              <a:buFont typeface="Verdana"/>
              <a:buNone/>
            </a:pPr>
            <a:r>
              <a:rPr lang="en-US" sz="3700" dirty="0">
                <a:solidFill>
                  <a:schemeClr val="lt1"/>
                </a:solidFill>
              </a:rPr>
              <a:t>VTSS Resource Hub</a:t>
            </a:r>
            <a:endParaRPr dirty="0">
              <a:solidFill>
                <a:schemeClr val="lt1"/>
              </a:solidFill>
            </a:endParaRPr>
          </a:p>
        </p:txBody>
      </p:sp>
      <p:pic>
        <p:nvPicPr>
          <p:cNvPr id="292" name="Google Shape;292;g1e4bdcfe65d_0_133">
            <a:extLst>
              <a:ext uri="{C183D7F6-B498-43B3-948B-1728B52AA6E4}">
                <adec:decorative xmlns:adec="http://schemas.microsoft.com/office/drawing/2017/decorative" val="1"/>
              </a:ext>
            </a:extLst>
          </p:cNvPr>
          <p:cNvPicPr preferRelativeResize="0"/>
          <p:nvPr/>
        </p:nvPicPr>
        <p:blipFill rotWithShape="1">
          <a:blip r:embed="rId3">
            <a:alphaModFix/>
          </a:blip>
          <a:srcRect l="30183" t="8147" r="30329" b="7853"/>
          <a:stretch/>
        </p:blipFill>
        <p:spPr>
          <a:xfrm>
            <a:off x="2611726" y="1400325"/>
            <a:ext cx="3965225" cy="5457675"/>
          </a:xfrm>
          <a:prstGeom prst="rect">
            <a:avLst/>
          </a:prstGeom>
          <a:noFill/>
          <a:ln>
            <a:noFill/>
          </a:ln>
        </p:spPr>
      </p:pic>
      <p:sp>
        <p:nvSpPr>
          <p:cNvPr id="2" name="TextBox 1">
            <a:extLst>
              <a:ext uri="{FF2B5EF4-FFF2-40B4-BE49-F238E27FC236}">
                <a16:creationId xmlns:a16="http://schemas.microsoft.com/office/drawing/2014/main" id="{92FF3599-E113-6477-E5ED-16A70CB8337F}"/>
              </a:ext>
            </a:extLst>
          </p:cNvPr>
          <p:cNvSpPr txBox="1"/>
          <p:nvPr/>
        </p:nvSpPr>
        <p:spPr>
          <a:xfrm>
            <a:off x="6576951" y="6324600"/>
            <a:ext cx="2462274" cy="261610"/>
          </a:xfrm>
          <a:prstGeom prst="rect">
            <a:avLst/>
          </a:prstGeom>
          <a:noFill/>
        </p:spPr>
        <p:txBody>
          <a:bodyPr wrap="square" rtlCol="0">
            <a:spAutoFit/>
          </a:bodyPr>
          <a:lstStyle/>
          <a:p>
            <a:r>
              <a:rPr lang="en-US" sz="1100" dirty="0">
                <a:latin typeface="Verdana" panose="020B0604030504040204" pitchFamily="34" charset="0"/>
                <a:ea typeface="Verdana" panose="020B0604030504040204" pitchFamily="34" charset="0"/>
                <a:hlinkClick r:id="rId4"/>
              </a:rPr>
              <a:t>https://tinyurl.com/2bp8dhch</a:t>
            </a:r>
            <a:endParaRPr lang="en-US" sz="1100" dirty="0">
              <a:latin typeface="Verdana" panose="020B0604030504040204" pitchFamily="34" charset="0"/>
              <a:ea typeface="Verdana" panose="020B060403050404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6"/>
          <p:cNvSpPr txBox="1"/>
          <p:nvPr/>
        </p:nvSpPr>
        <p:spPr>
          <a:xfrm>
            <a:off x="246600" y="2177101"/>
            <a:ext cx="8650800" cy="4858800"/>
          </a:xfrm>
          <a:prstGeom prst="rect">
            <a:avLst/>
          </a:prstGeom>
          <a:noFill/>
          <a:ln>
            <a:noFill/>
          </a:ln>
        </p:spPr>
        <p:txBody>
          <a:bodyPr spcFirstLastPara="1" wrap="square" lIns="68550" tIns="68550" rIns="68550" bIns="68550" anchor="t" anchorCtr="0">
            <a:spAutoFit/>
          </a:bodyPr>
          <a:lstStyle/>
          <a:p>
            <a:pPr marL="0" marR="0" lvl="0" indent="0" algn="l" rtl="0">
              <a:lnSpc>
                <a:spcPct val="90000"/>
              </a:lnSpc>
              <a:spcBef>
                <a:spcPts val="900"/>
              </a:spcBef>
              <a:spcAft>
                <a:spcPts val="0"/>
              </a:spcAft>
              <a:buClr>
                <a:srgbClr val="000000"/>
              </a:buClr>
              <a:buSzPts val="2100"/>
              <a:buFont typeface="Arial"/>
              <a:buNone/>
            </a:pPr>
            <a:r>
              <a:rPr lang="en-US" sz="2100" b="0" i="0" u="sng" strike="noStrike" cap="none">
                <a:solidFill>
                  <a:srgbClr val="000000"/>
                </a:solidFill>
                <a:latin typeface="Verdana"/>
                <a:ea typeface="Verdana"/>
                <a:cs typeface="Verdana"/>
                <a:sym typeface="Verdana"/>
              </a:rPr>
              <a:t>I</a:t>
            </a:r>
            <a:r>
              <a:rPr lang="en-US" sz="2025" b="0" i="0" u="sng" strike="noStrike" cap="none">
                <a:solidFill>
                  <a:srgbClr val="000000"/>
                </a:solidFill>
                <a:latin typeface="Verdana"/>
                <a:ea typeface="Verdana"/>
                <a:cs typeface="Verdana"/>
                <a:sym typeface="Verdana"/>
              </a:rPr>
              <a:t>nvolve</a:t>
            </a:r>
            <a:r>
              <a:rPr lang="en-US" sz="2025" b="0" i="0" u="none" strike="noStrike" cap="none">
                <a:solidFill>
                  <a:srgbClr val="000000"/>
                </a:solidFill>
                <a:latin typeface="Verdana"/>
                <a:ea typeface="Verdana"/>
                <a:cs typeface="Verdana"/>
                <a:sym typeface="Verdana"/>
              </a:rPr>
              <a:t> - to enfold or envelope; implies </a:t>
            </a:r>
            <a:r>
              <a:rPr lang="en-US" sz="2025" b="1" i="0" u="sng" strike="noStrike" cap="none">
                <a:solidFill>
                  <a:srgbClr val="000000"/>
                </a:solidFill>
                <a:latin typeface="Verdana"/>
                <a:ea typeface="Verdana"/>
                <a:cs typeface="Verdana"/>
                <a:sym typeface="Verdana"/>
              </a:rPr>
              <a:t>doing to</a:t>
            </a:r>
            <a:r>
              <a:rPr lang="en-US" sz="2025" b="0" i="0" u="none" strike="noStrike" cap="none">
                <a:solidFill>
                  <a:srgbClr val="000000"/>
                </a:solidFill>
                <a:latin typeface="Verdana"/>
                <a:ea typeface="Verdana"/>
                <a:cs typeface="Verdana"/>
                <a:sym typeface="Verdana"/>
              </a:rPr>
              <a:t> </a:t>
            </a:r>
            <a:endParaRPr sz="2025" b="0" i="0" u="none" strike="noStrike" cap="none">
              <a:solidFill>
                <a:srgbClr val="000000"/>
              </a:solidFill>
              <a:latin typeface="Verdana"/>
              <a:ea typeface="Verdana"/>
              <a:cs typeface="Verdana"/>
              <a:sym typeface="Verdana"/>
            </a:endParaRPr>
          </a:p>
          <a:p>
            <a:pPr marL="0" marR="0" lvl="0" indent="0" algn="l" rtl="0">
              <a:lnSpc>
                <a:spcPct val="90000"/>
              </a:lnSpc>
              <a:spcBef>
                <a:spcPts val="900"/>
              </a:spcBef>
              <a:spcAft>
                <a:spcPts val="0"/>
              </a:spcAft>
              <a:buClr>
                <a:srgbClr val="000000"/>
              </a:buClr>
              <a:buSzPts val="2025"/>
              <a:buFont typeface="Arial"/>
              <a:buNone/>
            </a:pPr>
            <a:r>
              <a:rPr lang="en-US" sz="2025" b="0" i="0" u="sng" strike="noStrike" cap="none">
                <a:solidFill>
                  <a:srgbClr val="000000"/>
                </a:solidFill>
                <a:latin typeface="Verdana"/>
                <a:ea typeface="Verdana"/>
                <a:cs typeface="Verdana"/>
                <a:sym typeface="Verdana"/>
              </a:rPr>
              <a:t>Engage</a:t>
            </a:r>
            <a:r>
              <a:rPr lang="en-US" sz="2025" b="0" i="0" u="none" strike="noStrike" cap="none">
                <a:solidFill>
                  <a:srgbClr val="000000"/>
                </a:solidFill>
                <a:latin typeface="Verdana"/>
                <a:ea typeface="Verdana"/>
                <a:cs typeface="Verdana"/>
                <a:sym typeface="Verdana"/>
              </a:rPr>
              <a:t> - to come together and interlock; implies </a:t>
            </a:r>
            <a:r>
              <a:rPr lang="en-US" sz="2025" b="1" i="0" u="sng" strike="noStrike" cap="none">
                <a:solidFill>
                  <a:srgbClr val="000000"/>
                </a:solidFill>
                <a:latin typeface="Verdana"/>
                <a:ea typeface="Verdana"/>
                <a:cs typeface="Verdana"/>
                <a:sym typeface="Verdana"/>
              </a:rPr>
              <a:t>doing with</a:t>
            </a:r>
            <a:endParaRPr sz="2025" b="1" i="0" u="sng" strike="noStrike" cap="none">
              <a:solidFill>
                <a:srgbClr val="000000"/>
              </a:solidFill>
              <a:latin typeface="Verdana"/>
              <a:ea typeface="Verdana"/>
              <a:cs typeface="Verdana"/>
              <a:sym typeface="Verdana"/>
            </a:endParaRPr>
          </a:p>
          <a:p>
            <a:pPr marL="0" marR="0" lvl="0" indent="0" algn="l" rtl="0">
              <a:lnSpc>
                <a:spcPct val="90000"/>
              </a:lnSpc>
              <a:spcBef>
                <a:spcPts val="900"/>
              </a:spcBef>
              <a:spcAft>
                <a:spcPts val="0"/>
              </a:spcAft>
              <a:buClr>
                <a:srgbClr val="000000"/>
              </a:buClr>
              <a:buSzPts val="2025"/>
              <a:buFont typeface="Arial"/>
              <a:buNone/>
            </a:pPr>
            <a:endParaRPr sz="2025" b="1" i="0" u="none" strike="noStrike" cap="none">
              <a:solidFill>
                <a:srgbClr val="000000"/>
              </a:solidFill>
              <a:latin typeface="Verdana"/>
              <a:ea typeface="Verdana"/>
              <a:cs typeface="Verdana"/>
              <a:sym typeface="Verdana"/>
            </a:endParaRPr>
          </a:p>
          <a:p>
            <a:pPr marL="0" marR="0" lvl="0" indent="0" algn="l" rtl="0">
              <a:lnSpc>
                <a:spcPct val="90000"/>
              </a:lnSpc>
              <a:spcBef>
                <a:spcPts val="900"/>
              </a:spcBef>
              <a:spcAft>
                <a:spcPts val="0"/>
              </a:spcAft>
              <a:buClr>
                <a:srgbClr val="000000"/>
              </a:buClr>
              <a:buSzPts val="2025"/>
              <a:buFont typeface="Arial"/>
              <a:buNone/>
            </a:pPr>
            <a:r>
              <a:rPr lang="en-US" sz="2025" b="0" i="0" u="none" strike="noStrike" cap="none">
                <a:solidFill>
                  <a:srgbClr val="000000"/>
                </a:solidFill>
                <a:latin typeface="Verdana"/>
                <a:ea typeface="Verdana"/>
                <a:cs typeface="Verdana"/>
                <a:sym typeface="Verdana"/>
              </a:rPr>
              <a:t>A school striving for family involvement often leads with its mouth.</a:t>
            </a:r>
            <a:endParaRPr sz="2025" b="0" i="0" u="none" strike="noStrike" cap="none">
              <a:solidFill>
                <a:srgbClr val="000000"/>
              </a:solidFill>
              <a:latin typeface="Verdana"/>
              <a:ea typeface="Verdana"/>
              <a:cs typeface="Verdana"/>
              <a:sym typeface="Verdana"/>
            </a:endParaRPr>
          </a:p>
          <a:p>
            <a:pPr marL="0" marR="0" lvl="0" indent="0" algn="l" rtl="0">
              <a:lnSpc>
                <a:spcPct val="90000"/>
              </a:lnSpc>
              <a:spcBef>
                <a:spcPts val="900"/>
              </a:spcBef>
              <a:spcAft>
                <a:spcPts val="0"/>
              </a:spcAft>
              <a:buClr>
                <a:srgbClr val="000000"/>
              </a:buClr>
              <a:buSzPts val="2025"/>
              <a:buFont typeface="Arial"/>
              <a:buNone/>
            </a:pPr>
            <a:r>
              <a:rPr lang="en-US" sz="2025" b="0" i="0" u="none" strike="noStrike" cap="none">
                <a:solidFill>
                  <a:srgbClr val="000000"/>
                </a:solidFill>
                <a:latin typeface="Verdana"/>
                <a:ea typeface="Verdana"/>
                <a:cs typeface="Verdana"/>
                <a:sym typeface="Verdana"/>
              </a:rPr>
              <a:t>A school striving for family engagement, on the other hand, tends to </a:t>
            </a:r>
            <a:r>
              <a:rPr lang="en-US" sz="2025" b="1" i="0" u="none" strike="noStrike" cap="none">
                <a:solidFill>
                  <a:srgbClr val="000000"/>
                </a:solidFill>
                <a:latin typeface="Verdana"/>
                <a:ea typeface="Verdana"/>
                <a:cs typeface="Verdana"/>
                <a:sym typeface="Verdana"/>
              </a:rPr>
              <a:t>lead with its ears.</a:t>
            </a:r>
            <a:endParaRPr sz="2025" b="1" i="0" u="none" strike="noStrike" cap="none">
              <a:solidFill>
                <a:srgbClr val="000000"/>
              </a:solidFill>
              <a:latin typeface="Verdana"/>
              <a:ea typeface="Verdana"/>
              <a:cs typeface="Verdana"/>
              <a:sym typeface="Verdana"/>
            </a:endParaRPr>
          </a:p>
          <a:p>
            <a:pPr marL="0" marR="0" lvl="0" indent="0" algn="l" rtl="0">
              <a:lnSpc>
                <a:spcPct val="90000"/>
              </a:lnSpc>
              <a:spcBef>
                <a:spcPts val="900"/>
              </a:spcBef>
              <a:spcAft>
                <a:spcPts val="0"/>
              </a:spcAft>
              <a:buClr>
                <a:srgbClr val="000000"/>
              </a:buClr>
              <a:buSzPts val="2025"/>
              <a:buFont typeface="Arial"/>
              <a:buNone/>
            </a:pPr>
            <a:endParaRPr sz="2025" b="1" i="0" u="none" strike="noStrike" cap="none">
              <a:solidFill>
                <a:srgbClr val="000000"/>
              </a:solidFill>
              <a:latin typeface="Verdana"/>
              <a:ea typeface="Verdana"/>
              <a:cs typeface="Verdana"/>
              <a:sym typeface="Verdana"/>
            </a:endParaRPr>
          </a:p>
          <a:p>
            <a:pPr marL="0" marR="0" lvl="0" indent="0" algn="ctr" rtl="0">
              <a:lnSpc>
                <a:spcPct val="90000"/>
              </a:lnSpc>
              <a:spcBef>
                <a:spcPts val="900"/>
              </a:spcBef>
              <a:spcAft>
                <a:spcPts val="0"/>
              </a:spcAft>
              <a:buClr>
                <a:srgbClr val="000000"/>
              </a:buClr>
              <a:buSzPts val="2475"/>
              <a:buFont typeface="Arial"/>
              <a:buNone/>
            </a:pPr>
            <a:r>
              <a:rPr lang="en-US" sz="2475" b="0" i="0" u="none" strike="noStrike" cap="none">
                <a:solidFill>
                  <a:srgbClr val="000000"/>
                </a:solidFill>
                <a:latin typeface="Verdana"/>
                <a:ea typeface="Verdana"/>
                <a:cs typeface="Verdana"/>
                <a:sym typeface="Verdana"/>
              </a:rPr>
              <a:t>The goal of family engagement is not to serve clients, but to gain partners.</a:t>
            </a:r>
            <a:endParaRPr sz="2475" b="0" i="0" u="none" strike="noStrike" cap="none">
              <a:solidFill>
                <a:srgbClr val="000000"/>
              </a:solidFill>
              <a:latin typeface="Verdana"/>
              <a:ea typeface="Verdana"/>
              <a:cs typeface="Verdana"/>
              <a:sym typeface="Verdana"/>
            </a:endParaRPr>
          </a:p>
          <a:p>
            <a:pPr marL="0" marR="0" lvl="0" indent="0" algn="l" rtl="0">
              <a:lnSpc>
                <a:spcPct val="90000"/>
              </a:lnSpc>
              <a:spcBef>
                <a:spcPts val="0"/>
              </a:spcBef>
              <a:spcAft>
                <a:spcPts val="0"/>
              </a:spcAft>
              <a:buClr>
                <a:srgbClr val="000000"/>
              </a:buClr>
              <a:buSzPts val="3000"/>
              <a:buFont typeface="Arial"/>
              <a:buNone/>
            </a:pPr>
            <a:endParaRPr sz="1675" b="0" i="0" u="none" strike="noStrike" cap="none">
              <a:solidFill>
                <a:schemeClr val="dk1"/>
              </a:solidFill>
              <a:latin typeface="Verdana"/>
              <a:ea typeface="Verdana"/>
              <a:cs typeface="Verdana"/>
              <a:sym typeface="Verdana"/>
            </a:endParaRPr>
          </a:p>
          <a:p>
            <a:pPr marL="0" marR="0" lvl="0" indent="0" algn="l" rtl="0">
              <a:lnSpc>
                <a:spcPct val="90000"/>
              </a:lnSpc>
              <a:spcBef>
                <a:spcPts val="0"/>
              </a:spcBef>
              <a:spcAft>
                <a:spcPts val="0"/>
              </a:spcAft>
              <a:buClr>
                <a:srgbClr val="000000"/>
              </a:buClr>
              <a:buSzPts val="3000"/>
              <a:buFont typeface="Arial"/>
              <a:buNone/>
            </a:pPr>
            <a:endParaRPr sz="1675" b="0" i="0" u="none" strike="noStrike" cap="none">
              <a:solidFill>
                <a:schemeClr val="dk1"/>
              </a:solidFill>
              <a:latin typeface="Verdana"/>
              <a:ea typeface="Verdana"/>
              <a:cs typeface="Verdana"/>
              <a:sym typeface="Verdana"/>
            </a:endParaRPr>
          </a:p>
          <a:p>
            <a:pPr marL="0" marR="0" lvl="0" indent="0" algn="l" rtl="0">
              <a:lnSpc>
                <a:spcPct val="90000"/>
              </a:lnSpc>
              <a:spcBef>
                <a:spcPts val="0"/>
              </a:spcBef>
              <a:spcAft>
                <a:spcPts val="0"/>
              </a:spcAft>
              <a:buClr>
                <a:srgbClr val="000000"/>
              </a:buClr>
              <a:buSzPts val="3000"/>
              <a:buFont typeface="Arial"/>
              <a:buNone/>
            </a:pPr>
            <a:endParaRPr sz="2000" b="0" i="0" u="none" strike="noStrike" cap="none">
              <a:solidFill>
                <a:schemeClr val="dk1"/>
              </a:solidFill>
              <a:latin typeface="Verdana"/>
              <a:ea typeface="Verdana"/>
              <a:cs typeface="Verdana"/>
              <a:sym typeface="Verdana"/>
            </a:endParaRPr>
          </a:p>
          <a:p>
            <a:pPr marL="0" marR="0" lvl="0" indent="0" algn="l" rtl="0">
              <a:lnSpc>
                <a:spcPct val="90000"/>
              </a:lnSpc>
              <a:spcBef>
                <a:spcPts val="0"/>
              </a:spcBef>
              <a:spcAft>
                <a:spcPts val="0"/>
              </a:spcAft>
              <a:buClr>
                <a:schemeClr val="lt1"/>
              </a:buClr>
              <a:buSzPts val="3000"/>
              <a:buFont typeface="Verdana"/>
              <a:buNone/>
            </a:pPr>
            <a:r>
              <a:rPr lang="en-US" sz="2000" b="0" i="0" u="none" strike="noStrike" cap="none">
                <a:solidFill>
                  <a:schemeClr val="dk1"/>
                </a:solidFill>
                <a:latin typeface="Verdana"/>
                <a:ea typeface="Verdana"/>
                <a:cs typeface="Verdana"/>
                <a:sym typeface="Verdana"/>
              </a:rPr>
              <a:t>Ferlazzo, 2011</a:t>
            </a:r>
            <a:endParaRPr sz="1475" b="0" i="0" u="none" strike="noStrike" cap="none">
              <a:solidFill>
                <a:schemeClr val="dk1"/>
              </a:solidFill>
              <a:latin typeface="Verdana"/>
              <a:ea typeface="Verdana"/>
              <a:cs typeface="Verdana"/>
              <a:sym typeface="Verdana"/>
            </a:endParaRPr>
          </a:p>
          <a:p>
            <a:pPr marL="0" marR="0" lvl="0" indent="0" algn="l" rtl="0">
              <a:lnSpc>
                <a:spcPct val="100000"/>
              </a:lnSpc>
              <a:spcBef>
                <a:spcPts val="150"/>
              </a:spcBef>
              <a:spcAft>
                <a:spcPts val="0"/>
              </a:spcAft>
              <a:buClr>
                <a:srgbClr val="000000"/>
              </a:buClr>
              <a:buSzPts val="325"/>
              <a:buFont typeface="Arial"/>
              <a:buNone/>
            </a:pPr>
            <a:endParaRPr sz="325" b="0" i="0" u="none" strike="noStrike" cap="none">
              <a:solidFill>
                <a:schemeClr val="dk1"/>
              </a:solidFill>
              <a:latin typeface="Arial"/>
              <a:ea typeface="Arial"/>
              <a:cs typeface="Arial"/>
              <a:sym typeface="Arial"/>
            </a:endParaRPr>
          </a:p>
        </p:txBody>
      </p:sp>
      <p:sp>
        <p:nvSpPr>
          <p:cNvPr id="299" name="Google Shape;299;p6"/>
          <p:cNvSpPr txBox="1">
            <a:spLocks noGrp="1"/>
          </p:cNvSpPr>
          <p:nvPr>
            <p:ph type="title"/>
          </p:nvPr>
        </p:nvSpPr>
        <p:spPr>
          <a:xfrm>
            <a:off x="628650" y="365127"/>
            <a:ext cx="7886700" cy="1325563"/>
          </a:xfrm>
          <a:prstGeom prst="rect">
            <a:avLst/>
          </a:prstGeom>
          <a:solidFill>
            <a:srgbClr val="003369"/>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3000"/>
              <a:buFont typeface="Verdana"/>
              <a:buNone/>
            </a:pPr>
            <a:endParaRPr/>
          </a:p>
          <a:p>
            <a:pPr marL="0" lvl="0" indent="0" algn="ctr" rtl="0">
              <a:lnSpc>
                <a:spcPct val="90000"/>
              </a:lnSpc>
              <a:spcBef>
                <a:spcPts val="0"/>
              </a:spcBef>
              <a:spcAft>
                <a:spcPts val="0"/>
              </a:spcAft>
              <a:buClr>
                <a:schemeClr val="lt1"/>
              </a:buClr>
              <a:buSzPts val="3000"/>
              <a:buFont typeface="Verdana"/>
              <a:buNone/>
            </a:pPr>
            <a:r>
              <a:rPr lang="en-US" sz="3700"/>
              <a:t>Involvement and Engagement </a:t>
            </a:r>
            <a:endParaRPr sz="3700"/>
          </a:p>
          <a:p>
            <a:pPr marL="0" lvl="0" indent="0" algn="l" rtl="0">
              <a:lnSpc>
                <a:spcPct val="90000"/>
              </a:lnSpc>
              <a:spcBef>
                <a:spcPts val="0"/>
              </a:spcBef>
              <a:spcAft>
                <a:spcPts val="0"/>
              </a:spcAft>
              <a:buClr>
                <a:schemeClr val="lt1"/>
              </a:buClr>
              <a:buSzPts val="3000"/>
              <a:buFont typeface="Verdana"/>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9"/>
          <p:cNvSpPr txBox="1">
            <a:spLocks noGrp="1"/>
          </p:cNvSpPr>
          <p:nvPr>
            <p:ph type="title"/>
          </p:nvPr>
        </p:nvSpPr>
        <p:spPr>
          <a:xfrm>
            <a:off x="628650" y="365127"/>
            <a:ext cx="7886700" cy="1325563"/>
          </a:xfrm>
          <a:prstGeom prst="rect">
            <a:avLst/>
          </a:prstGeom>
          <a:solidFill>
            <a:srgbClr val="003369"/>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3000"/>
              <a:buFont typeface="Verdana"/>
              <a:buNone/>
            </a:pPr>
            <a:r>
              <a:rPr lang="en-US" sz="3400"/>
              <a:t>Involvement and Engagement </a:t>
            </a:r>
            <a:endParaRPr sz="3400"/>
          </a:p>
        </p:txBody>
      </p:sp>
      <p:sp>
        <p:nvSpPr>
          <p:cNvPr id="306" name="Google Shape;306;p9"/>
          <p:cNvSpPr txBox="1"/>
          <p:nvPr/>
        </p:nvSpPr>
        <p:spPr>
          <a:xfrm>
            <a:off x="360450" y="2096288"/>
            <a:ext cx="8423100" cy="3660075"/>
          </a:xfrm>
          <a:prstGeom prst="rect">
            <a:avLst/>
          </a:prstGeom>
          <a:noFill/>
          <a:ln>
            <a:noFill/>
          </a:ln>
        </p:spPr>
        <p:txBody>
          <a:bodyPr spcFirstLastPara="1" wrap="square" lIns="68550" tIns="68550" rIns="68550" bIns="68550" anchor="t" anchorCtr="0">
            <a:noAutofit/>
          </a:bodyPr>
          <a:lstStyle/>
          <a:p>
            <a:pPr marL="342900" marR="0" lvl="0" indent="-328613" algn="l" rtl="0">
              <a:lnSpc>
                <a:spcPct val="90000"/>
              </a:lnSpc>
              <a:spcBef>
                <a:spcPts val="900"/>
              </a:spcBef>
              <a:spcAft>
                <a:spcPts val="0"/>
              </a:spcAft>
              <a:buClr>
                <a:srgbClr val="000000"/>
              </a:buClr>
              <a:buSzPts val="3300"/>
              <a:buFont typeface="Verdana"/>
              <a:buChar char="●"/>
            </a:pPr>
            <a:r>
              <a:rPr lang="en-US" sz="2475" b="0" i="0" u="none" strike="noStrike" cap="none">
                <a:solidFill>
                  <a:srgbClr val="000000"/>
                </a:solidFill>
                <a:latin typeface="Verdana"/>
                <a:ea typeface="Verdana"/>
                <a:cs typeface="Verdana"/>
                <a:sym typeface="Verdana"/>
              </a:rPr>
              <a:t>It's not that family involvement is bad.</a:t>
            </a:r>
            <a:endParaRPr sz="2475" b="0" i="0" u="none" strike="noStrike" cap="none">
              <a:solidFill>
                <a:srgbClr val="000000"/>
              </a:solidFill>
              <a:latin typeface="Verdana"/>
              <a:ea typeface="Verdana"/>
              <a:cs typeface="Verdana"/>
              <a:sym typeface="Verdana"/>
            </a:endParaRPr>
          </a:p>
          <a:p>
            <a:pPr marL="342900" marR="0" lvl="0" indent="0" algn="l" rtl="0">
              <a:lnSpc>
                <a:spcPct val="90000"/>
              </a:lnSpc>
              <a:spcBef>
                <a:spcPts val="900"/>
              </a:spcBef>
              <a:spcAft>
                <a:spcPts val="0"/>
              </a:spcAft>
              <a:buClr>
                <a:srgbClr val="000000"/>
              </a:buClr>
              <a:buSzPts val="2475"/>
              <a:buFont typeface="Arial"/>
              <a:buNone/>
            </a:pPr>
            <a:endParaRPr sz="2475" b="0" i="0" u="none" strike="noStrike" cap="none">
              <a:solidFill>
                <a:srgbClr val="000000"/>
              </a:solidFill>
              <a:latin typeface="Verdana"/>
              <a:ea typeface="Verdana"/>
              <a:cs typeface="Verdana"/>
              <a:sym typeface="Verdana"/>
            </a:endParaRPr>
          </a:p>
          <a:p>
            <a:pPr marL="342900" marR="0" lvl="0" indent="-328613" algn="l" rtl="0">
              <a:lnSpc>
                <a:spcPct val="90000"/>
              </a:lnSpc>
              <a:spcBef>
                <a:spcPts val="900"/>
              </a:spcBef>
              <a:spcAft>
                <a:spcPts val="0"/>
              </a:spcAft>
              <a:buClr>
                <a:srgbClr val="000000"/>
              </a:buClr>
              <a:buSzPts val="3300"/>
              <a:buFont typeface="Verdana"/>
              <a:buChar char="●"/>
            </a:pPr>
            <a:r>
              <a:rPr lang="en-US" sz="2475" b="0" i="0" u="none" strike="noStrike" cap="none">
                <a:solidFill>
                  <a:srgbClr val="000000"/>
                </a:solidFill>
                <a:latin typeface="Verdana"/>
                <a:ea typeface="Verdana"/>
                <a:cs typeface="Verdana"/>
                <a:sym typeface="Verdana"/>
              </a:rPr>
              <a:t>Family engagement can produce even better results for students, families, school and the community (Ferlazzo &amp; Hammond, 2009).</a:t>
            </a:r>
            <a:endParaRPr sz="2475" b="0" i="0" u="none" strike="noStrike" cap="none">
              <a:solidFill>
                <a:srgbClr val="000000"/>
              </a:solidFill>
              <a:latin typeface="Verdana"/>
              <a:ea typeface="Verdana"/>
              <a:cs typeface="Verdana"/>
              <a:sym typeface="Verdana"/>
            </a:endParaRPr>
          </a:p>
          <a:p>
            <a:pPr marL="342900" marR="0" lvl="0" indent="0" algn="l" rtl="0">
              <a:lnSpc>
                <a:spcPct val="90000"/>
              </a:lnSpc>
              <a:spcBef>
                <a:spcPts val="900"/>
              </a:spcBef>
              <a:spcAft>
                <a:spcPts val="0"/>
              </a:spcAft>
              <a:buClr>
                <a:srgbClr val="000000"/>
              </a:buClr>
              <a:buSzPts val="2475"/>
              <a:buFont typeface="Arial"/>
              <a:buNone/>
            </a:pPr>
            <a:endParaRPr sz="2475" b="0" i="0" u="none" strike="noStrike" cap="none">
              <a:solidFill>
                <a:srgbClr val="000000"/>
              </a:solidFill>
              <a:latin typeface="Verdana"/>
              <a:ea typeface="Verdana"/>
              <a:cs typeface="Verdana"/>
              <a:sym typeface="Verdana"/>
            </a:endParaRPr>
          </a:p>
          <a:p>
            <a:pPr marL="342900" marR="0" lvl="0" indent="-304800" algn="l" rtl="0">
              <a:lnSpc>
                <a:spcPct val="90000"/>
              </a:lnSpc>
              <a:spcBef>
                <a:spcPts val="900"/>
              </a:spcBef>
              <a:spcAft>
                <a:spcPts val="0"/>
              </a:spcAft>
              <a:buClr>
                <a:srgbClr val="000000"/>
              </a:buClr>
              <a:buSzPts val="2800"/>
              <a:buFont typeface="Verdana"/>
              <a:buChar char="●"/>
            </a:pPr>
            <a:r>
              <a:rPr lang="en-US" sz="2475" b="0" i="0" u="none" strike="noStrike" cap="none">
                <a:solidFill>
                  <a:srgbClr val="000000"/>
                </a:solidFill>
                <a:latin typeface="Verdana"/>
                <a:ea typeface="Verdana"/>
                <a:cs typeface="Verdana"/>
                <a:sym typeface="Verdana"/>
              </a:rPr>
              <a:t>Family involvement and engagement are not mutually exclusive; most schools pursue both.</a:t>
            </a:r>
            <a:r>
              <a:rPr lang="en-US" sz="2025" b="0" i="0" u="none" strike="noStrike" cap="none">
                <a:solidFill>
                  <a:srgbClr val="000000"/>
                </a:solidFill>
                <a:latin typeface="Verdana"/>
                <a:ea typeface="Verdana"/>
                <a:cs typeface="Verdana"/>
                <a:sym typeface="Verdana"/>
              </a:rPr>
              <a:t> </a:t>
            </a:r>
            <a:endParaRPr sz="2025" b="0" i="0" u="none" strike="noStrike" cap="none">
              <a:solidFill>
                <a:srgbClr val="000000"/>
              </a:solidFill>
              <a:latin typeface="Verdana"/>
              <a:ea typeface="Verdana"/>
              <a:cs typeface="Verdana"/>
              <a:sym typeface="Verdana"/>
            </a:endParaRPr>
          </a:p>
          <a:p>
            <a:pPr marL="0" marR="0" lvl="0" indent="0" algn="l" rtl="0">
              <a:lnSpc>
                <a:spcPct val="100000"/>
              </a:lnSpc>
              <a:spcBef>
                <a:spcPts val="150"/>
              </a:spcBef>
              <a:spcAft>
                <a:spcPts val="0"/>
              </a:spcAft>
              <a:buClr>
                <a:srgbClr val="000000"/>
              </a:buClr>
              <a:buSzPts val="975"/>
              <a:buFont typeface="Arial"/>
              <a:buNone/>
            </a:pPr>
            <a:endParaRPr sz="975" b="0" i="0" u="none" strike="noStrike" cap="non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11"/>
          <p:cNvSpPr txBox="1">
            <a:spLocks noGrp="1"/>
          </p:cNvSpPr>
          <p:nvPr>
            <p:ph type="title"/>
          </p:nvPr>
        </p:nvSpPr>
        <p:spPr>
          <a:xfrm>
            <a:off x="628650" y="365127"/>
            <a:ext cx="7886700" cy="1325563"/>
          </a:xfrm>
          <a:prstGeom prst="rect">
            <a:avLst/>
          </a:prstGeom>
          <a:solidFill>
            <a:srgbClr val="003369"/>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3000"/>
              <a:buFont typeface="Verdana"/>
              <a:buNone/>
            </a:pPr>
            <a:r>
              <a:rPr lang="en-US" sz="3300"/>
              <a:t>Pulse Check for Your School</a:t>
            </a:r>
            <a:endParaRPr sz="3300"/>
          </a:p>
        </p:txBody>
      </p:sp>
      <p:sp>
        <p:nvSpPr>
          <p:cNvPr id="313" name="Google Shape;313;p11"/>
          <p:cNvSpPr txBox="1"/>
          <p:nvPr/>
        </p:nvSpPr>
        <p:spPr>
          <a:xfrm>
            <a:off x="457200" y="2141717"/>
            <a:ext cx="8352225" cy="681525"/>
          </a:xfrm>
          <a:prstGeom prst="rect">
            <a:avLst/>
          </a:prstGeom>
          <a:noFill/>
          <a:ln>
            <a:noFill/>
          </a:ln>
        </p:spPr>
        <p:txBody>
          <a:bodyPr spcFirstLastPara="1" wrap="square" lIns="68550" tIns="68550" rIns="68550" bIns="68550" anchor="t" anchorCtr="0">
            <a:noAutofit/>
          </a:bodyPr>
          <a:lstStyle/>
          <a:p>
            <a:pPr marL="342900" marR="0" lvl="0" indent="-304800" algn="l" rtl="0">
              <a:lnSpc>
                <a:spcPct val="90000"/>
              </a:lnSpc>
              <a:spcBef>
                <a:spcPts val="900"/>
              </a:spcBef>
              <a:spcAft>
                <a:spcPts val="0"/>
              </a:spcAft>
              <a:buClr>
                <a:srgbClr val="000000"/>
              </a:buClr>
              <a:buSzPts val="2800"/>
              <a:buFont typeface="Verdana"/>
              <a:buChar char="●"/>
            </a:pPr>
            <a:r>
              <a:rPr lang="en-US" sz="2100" b="0" i="0" u="none" strike="noStrike" cap="none">
                <a:solidFill>
                  <a:srgbClr val="000000"/>
                </a:solidFill>
                <a:latin typeface="Verdana"/>
                <a:ea typeface="Verdana"/>
                <a:cs typeface="Verdana"/>
                <a:sym typeface="Verdana"/>
              </a:rPr>
              <a:t>Does your school tend toward doing to or doing with families?</a:t>
            </a:r>
            <a:endParaRPr sz="2100" b="0" i="0" u="none" strike="noStrike" cap="none">
              <a:solidFill>
                <a:srgbClr val="000000"/>
              </a:solidFill>
              <a:latin typeface="Verdana"/>
              <a:ea typeface="Verdana"/>
              <a:cs typeface="Verdana"/>
              <a:sym typeface="Verdana"/>
            </a:endParaRPr>
          </a:p>
          <a:p>
            <a:pPr marL="342900" marR="0" lvl="0" indent="0" algn="l" rtl="0">
              <a:lnSpc>
                <a:spcPct val="100000"/>
              </a:lnSpc>
              <a:spcBef>
                <a:spcPts val="150"/>
              </a:spcBef>
              <a:spcAft>
                <a:spcPts val="0"/>
              </a:spcAft>
              <a:buClr>
                <a:srgbClr val="000000"/>
              </a:buClr>
              <a:buSzPts val="2100"/>
              <a:buFont typeface="Arial"/>
              <a:buNone/>
            </a:pPr>
            <a:endParaRPr sz="2100" b="0" i="0" u="none" strike="noStrike" cap="none">
              <a:solidFill>
                <a:srgbClr val="000000"/>
              </a:solidFill>
              <a:latin typeface="Verdana"/>
              <a:ea typeface="Verdana"/>
              <a:cs typeface="Verdana"/>
              <a:sym typeface="Verdana"/>
            </a:endParaRPr>
          </a:p>
        </p:txBody>
      </p:sp>
      <p:sp>
        <p:nvSpPr>
          <p:cNvPr id="314" name="Google Shape;314;p11"/>
          <p:cNvSpPr txBox="1"/>
          <p:nvPr/>
        </p:nvSpPr>
        <p:spPr>
          <a:xfrm>
            <a:off x="457200" y="2823244"/>
            <a:ext cx="8900100" cy="429326"/>
          </a:xfrm>
          <a:prstGeom prst="rect">
            <a:avLst/>
          </a:prstGeom>
          <a:noFill/>
          <a:ln>
            <a:noFill/>
          </a:ln>
        </p:spPr>
        <p:txBody>
          <a:bodyPr spcFirstLastPara="1" wrap="square" lIns="68550" tIns="68550" rIns="68550" bIns="68550" anchor="t" anchorCtr="0">
            <a:spAutoFit/>
          </a:bodyPr>
          <a:lstStyle/>
          <a:p>
            <a:pPr marL="342900" marR="0" lvl="0" indent="-304800" algn="l" rtl="0">
              <a:lnSpc>
                <a:spcPct val="90000"/>
              </a:lnSpc>
              <a:spcBef>
                <a:spcPts val="0"/>
              </a:spcBef>
              <a:spcAft>
                <a:spcPts val="0"/>
              </a:spcAft>
              <a:buClr>
                <a:srgbClr val="000000"/>
              </a:buClr>
              <a:buSzPts val="2800"/>
              <a:buFont typeface="Verdana"/>
              <a:buChar char="●"/>
            </a:pPr>
            <a:r>
              <a:rPr lang="en-US" sz="2100" b="0" i="0" u="none" strike="noStrike" cap="none">
                <a:solidFill>
                  <a:srgbClr val="000000"/>
                </a:solidFill>
                <a:latin typeface="Verdana"/>
                <a:ea typeface="Verdana"/>
                <a:cs typeface="Verdana"/>
                <a:sym typeface="Verdana"/>
              </a:rPr>
              <a:t>Does the staff do more talking or more listening?</a:t>
            </a:r>
            <a:endParaRPr sz="1200" b="0" i="0" u="none" strike="noStrike" cap="none">
              <a:solidFill>
                <a:srgbClr val="000000"/>
              </a:solidFill>
              <a:latin typeface="Verdana"/>
              <a:ea typeface="Verdana"/>
              <a:cs typeface="Verdana"/>
              <a:sym typeface="Verdana"/>
            </a:endParaRPr>
          </a:p>
        </p:txBody>
      </p:sp>
      <p:sp>
        <p:nvSpPr>
          <p:cNvPr id="315" name="Google Shape;315;p11"/>
          <p:cNvSpPr txBox="1"/>
          <p:nvPr/>
        </p:nvSpPr>
        <p:spPr>
          <a:xfrm>
            <a:off x="457200" y="3252769"/>
            <a:ext cx="8809425" cy="720175"/>
          </a:xfrm>
          <a:prstGeom prst="rect">
            <a:avLst/>
          </a:prstGeom>
          <a:noFill/>
          <a:ln>
            <a:noFill/>
          </a:ln>
        </p:spPr>
        <p:txBody>
          <a:bodyPr spcFirstLastPara="1" wrap="square" lIns="68550" tIns="68550" rIns="68550" bIns="68550" anchor="t" anchorCtr="0">
            <a:spAutoFit/>
          </a:bodyPr>
          <a:lstStyle/>
          <a:p>
            <a:pPr marL="342900" marR="0" lvl="0" indent="-304800" algn="l" rtl="0">
              <a:lnSpc>
                <a:spcPct val="90000"/>
              </a:lnSpc>
              <a:spcBef>
                <a:spcPts val="0"/>
              </a:spcBef>
              <a:spcAft>
                <a:spcPts val="0"/>
              </a:spcAft>
              <a:buClr>
                <a:srgbClr val="000000"/>
              </a:buClr>
              <a:buSzPts val="2800"/>
              <a:buFont typeface="Verdana"/>
              <a:buChar char="●"/>
            </a:pPr>
            <a:r>
              <a:rPr lang="en-US" sz="2100" b="0" i="0" u="none" strike="noStrike" cap="none">
                <a:solidFill>
                  <a:srgbClr val="000000"/>
                </a:solidFill>
                <a:latin typeface="Verdana"/>
                <a:ea typeface="Verdana"/>
                <a:cs typeface="Verdana"/>
                <a:sym typeface="Verdana"/>
              </a:rPr>
              <a:t>Is the emphasis on one-way communication or on two-way conversation?</a:t>
            </a:r>
            <a:endParaRPr sz="1200" b="0" i="0" u="none" strike="noStrike" cap="none">
              <a:solidFill>
                <a:srgbClr val="000000"/>
              </a:solidFill>
              <a:latin typeface="Verdana"/>
              <a:ea typeface="Verdana"/>
              <a:cs typeface="Verdana"/>
              <a:sym typeface="Verdana"/>
            </a:endParaRPr>
          </a:p>
        </p:txBody>
      </p:sp>
      <p:sp>
        <p:nvSpPr>
          <p:cNvPr id="316" name="Google Shape;316;p11"/>
          <p:cNvSpPr txBox="1"/>
          <p:nvPr/>
        </p:nvSpPr>
        <p:spPr>
          <a:xfrm>
            <a:off x="502538" y="3973219"/>
            <a:ext cx="8457075" cy="1011024"/>
          </a:xfrm>
          <a:prstGeom prst="rect">
            <a:avLst/>
          </a:prstGeom>
          <a:noFill/>
          <a:ln>
            <a:noFill/>
          </a:ln>
        </p:spPr>
        <p:txBody>
          <a:bodyPr spcFirstLastPara="1" wrap="square" lIns="68550" tIns="68550" rIns="68550" bIns="68550" anchor="t" anchorCtr="0">
            <a:spAutoFit/>
          </a:bodyPr>
          <a:lstStyle/>
          <a:p>
            <a:pPr marL="342900" marR="0" lvl="0" indent="-304800" algn="l" rtl="0">
              <a:lnSpc>
                <a:spcPct val="90000"/>
              </a:lnSpc>
              <a:spcBef>
                <a:spcPts val="0"/>
              </a:spcBef>
              <a:spcAft>
                <a:spcPts val="0"/>
              </a:spcAft>
              <a:buClr>
                <a:srgbClr val="000000"/>
              </a:buClr>
              <a:buSzPts val="2800"/>
              <a:buFont typeface="Verdana"/>
              <a:buChar char="●"/>
            </a:pPr>
            <a:r>
              <a:rPr lang="en-US" sz="2100" b="0" i="0" u="none" strike="noStrike" cap="none">
                <a:solidFill>
                  <a:srgbClr val="000000"/>
                </a:solidFill>
                <a:latin typeface="Verdana"/>
                <a:ea typeface="Verdana"/>
                <a:cs typeface="Verdana"/>
                <a:sym typeface="Verdana"/>
              </a:rPr>
              <a:t>Is your school's vision of its community confined to the school grounds, or does this vision encompass the entire neighborhood?</a:t>
            </a:r>
            <a:endParaRPr sz="1050" b="0" i="0" u="none" strike="noStrike" cap="none">
              <a:solidFill>
                <a:srgbClr val="000000"/>
              </a:solidFill>
              <a:latin typeface="Arial"/>
              <a:ea typeface="Arial"/>
              <a:cs typeface="Arial"/>
              <a:sym typeface="Arial"/>
            </a:endParaRPr>
          </a:p>
        </p:txBody>
      </p:sp>
      <p:sp>
        <p:nvSpPr>
          <p:cNvPr id="317" name="Google Shape;317;p11"/>
          <p:cNvSpPr txBox="1"/>
          <p:nvPr/>
        </p:nvSpPr>
        <p:spPr>
          <a:xfrm>
            <a:off x="457200" y="4984369"/>
            <a:ext cx="8900100" cy="720175"/>
          </a:xfrm>
          <a:prstGeom prst="rect">
            <a:avLst/>
          </a:prstGeom>
          <a:noFill/>
          <a:ln>
            <a:noFill/>
          </a:ln>
        </p:spPr>
        <p:txBody>
          <a:bodyPr spcFirstLastPara="1" wrap="square" lIns="68550" tIns="68550" rIns="68550" bIns="68550" anchor="t" anchorCtr="0">
            <a:spAutoFit/>
          </a:bodyPr>
          <a:lstStyle/>
          <a:p>
            <a:pPr marL="342900" marR="0" lvl="0" indent="-304800" algn="l" rtl="0">
              <a:lnSpc>
                <a:spcPct val="90000"/>
              </a:lnSpc>
              <a:spcBef>
                <a:spcPts val="0"/>
              </a:spcBef>
              <a:spcAft>
                <a:spcPts val="0"/>
              </a:spcAft>
              <a:buClr>
                <a:srgbClr val="000000"/>
              </a:buClr>
              <a:buSzPts val="2800"/>
              <a:buFont typeface="Verdana"/>
              <a:buChar char="●"/>
            </a:pPr>
            <a:r>
              <a:rPr lang="en-US" sz="2100" b="0" i="0" u="none" strike="noStrike" cap="none">
                <a:solidFill>
                  <a:srgbClr val="000000"/>
                </a:solidFill>
                <a:latin typeface="Verdana"/>
                <a:ea typeface="Verdana"/>
                <a:cs typeface="Verdana"/>
                <a:sym typeface="Verdana"/>
              </a:rPr>
              <a:t>Is your school tracking which families are accessing and utilizing supports and resources?</a:t>
            </a:r>
            <a:endParaRPr sz="105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13"/>
                                        </p:tgtEl>
                                        <p:attrNameLst>
                                          <p:attrName>style.visibility</p:attrName>
                                        </p:attrNameLst>
                                      </p:cBhvr>
                                      <p:to>
                                        <p:strVal val="visible"/>
                                      </p:to>
                                    </p:set>
                                    <p:anim calcmode="lin" valueType="num">
                                      <p:cBhvr additive="base">
                                        <p:cTn id="7" dur="500"/>
                                        <p:tgtEl>
                                          <p:spTgt spid="313"/>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14"/>
                                        </p:tgtEl>
                                        <p:attrNameLst>
                                          <p:attrName>style.visibility</p:attrName>
                                        </p:attrNameLst>
                                      </p:cBhvr>
                                      <p:to>
                                        <p:strVal val="visible"/>
                                      </p:to>
                                    </p:set>
                                    <p:anim calcmode="lin" valueType="num">
                                      <p:cBhvr additive="base">
                                        <p:cTn id="12" dur="500"/>
                                        <p:tgtEl>
                                          <p:spTgt spid="314"/>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15"/>
                                        </p:tgtEl>
                                        <p:attrNameLst>
                                          <p:attrName>style.visibility</p:attrName>
                                        </p:attrNameLst>
                                      </p:cBhvr>
                                      <p:to>
                                        <p:strVal val="visible"/>
                                      </p:to>
                                    </p:set>
                                    <p:anim calcmode="lin" valueType="num">
                                      <p:cBhvr additive="base">
                                        <p:cTn id="17" dur="500"/>
                                        <p:tgtEl>
                                          <p:spTgt spid="315"/>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16"/>
                                        </p:tgtEl>
                                        <p:attrNameLst>
                                          <p:attrName>style.visibility</p:attrName>
                                        </p:attrNameLst>
                                      </p:cBhvr>
                                      <p:to>
                                        <p:strVal val="visible"/>
                                      </p:to>
                                    </p:set>
                                    <p:anim calcmode="lin" valueType="num">
                                      <p:cBhvr additive="base">
                                        <p:cTn id="22" dur="500"/>
                                        <p:tgtEl>
                                          <p:spTgt spid="316"/>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17"/>
                                        </p:tgtEl>
                                        <p:attrNameLst>
                                          <p:attrName>style.visibility</p:attrName>
                                        </p:attrNameLst>
                                      </p:cBhvr>
                                      <p:to>
                                        <p:strVal val="visible"/>
                                      </p:to>
                                    </p:set>
                                    <p:anim calcmode="lin" valueType="num">
                                      <p:cBhvr additive="base">
                                        <p:cTn id="27" dur="500"/>
                                        <p:tgtEl>
                                          <p:spTgt spid="3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28"/>
          <p:cNvSpPr txBox="1">
            <a:spLocks noGrp="1"/>
          </p:cNvSpPr>
          <p:nvPr>
            <p:ph type="title"/>
          </p:nvPr>
        </p:nvSpPr>
        <p:spPr>
          <a:xfrm>
            <a:off x="628650" y="365127"/>
            <a:ext cx="7886700" cy="1325563"/>
          </a:xfrm>
          <a:prstGeom prst="rect">
            <a:avLst/>
          </a:prstGeom>
          <a:solidFill>
            <a:srgbClr val="003369"/>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3000"/>
              <a:buFont typeface="Verdana"/>
              <a:buNone/>
            </a:pPr>
            <a:r>
              <a:rPr lang="en-US"/>
              <a:t>Family Engagement Domains</a:t>
            </a:r>
            <a:endParaRPr/>
          </a:p>
        </p:txBody>
      </p:sp>
      <p:sp>
        <p:nvSpPr>
          <p:cNvPr id="324" name="Google Shape;324;p28"/>
          <p:cNvSpPr txBox="1"/>
          <p:nvPr/>
        </p:nvSpPr>
        <p:spPr>
          <a:xfrm>
            <a:off x="277490" y="2287689"/>
            <a:ext cx="8741475" cy="3149775"/>
          </a:xfrm>
          <a:prstGeom prst="rect">
            <a:avLst/>
          </a:prstGeom>
          <a:noFill/>
          <a:ln>
            <a:noFill/>
          </a:ln>
        </p:spPr>
        <p:txBody>
          <a:bodyPr spcFirstLastPara="1" wrap="square" lIns="68550" tIns="68550" rIns="68550" bIns="68550" anchor="t" anchorCtr="0">
            <a:noAutofit/>
          </a:bodyPr>
          <a:lstStyle/>
          <a:p>
            <a:pPr marL="0" marR="0" lvl="0" indent="0" algn="l" rtl="0">
              <a:lnSpc>
                <a:spcPct val="90000"/>
              </a:lnSpc>
              <a:spcBef>
                <a:spcPts val="0"/>
              </a:spcBef>
              <a:spcAft>
                <a:spcPts val="0"/>
              </a:spcAft>
              <a:buClr>
                <a:srgbClr val="000000"/>
              </a:buClr>
              <a:buSzPts val="2100"/>
              <a:buFont typeface="Arial"/>
              <a:buNone/>
            </a:pPr>
            <a:r>
              <a:rPr lang="en-US" sz="2100" b="1" i="0" u="none" strike="noStrike" cap="none">
                <a:solidFill>
                  <a:srgbClr val="000000"/>
                </a:solidFill>
                <a:latin typeface="Verdana"/>
                <a:ea typeface="Verdana"/>
                <a:cs typeface="Verdana"/>
                <a:sym typeface="Verdana"/>
              </a:rPr>
              <a:t>Leadership</a:t>
            </a:r>
            <a:r>
              <a:rPr lang="en-US" sz="2100" b="0" i="0" u="none" strike="noStrike" cap="none">
                <a:solidFill>
                  <a:srgbClr val="000000"/>
                </a:solidFill>
                <a:latin typeface="Verdana"/>
                <a:ea typeface="Verdana"/>
                <a:cs typeface="Verdana"/>
                <a:sym typeface="Verdana"/>
              </a:rPr>
              <a:t>- school level leadership (administrators and school leadership team) establish FE as a priority; FE is included in school vision, mission, goals and these are aligned with division vision &amp; goals for FE. PD and ongoing coaching to build capacity for staff and families to work together to support student outcomes.</a:t>
            </a:r>
            <a:endParaRPr sz="2100" b="0" i="0" u="none" strike="noStrike" cap="none">
              <a:solidFill>
                <a:srgbClr val="000000"/>
              </a:solidFill>
              <a:latin typeface="Verdana"/>
              <a:ea typeface="Verdana"/>
              <a:cs typeface="Verdana"/>
              <a:sym typeface="Verdana"/>
            </a:endParaRPr>
          </a:p>
          <a:p>
            <a:pPr marL="0" marR="0" lvl="0" indent="0" algn="l" rtl="0">
              <a:lnSpc>
                <a:spcPct val="90000"/>
              </a:lnSpc>
              <a:spcBef>
                <a:spcPts val="150"/>
              </a:spcBef>
              <a:spcAft>
                <a:spcPts val="0"/>
              </a:spcAft>
              <a:buClr>
                <a:srgbClr val="000000"/>
              </a:buClr>
              <a:buSzPts val="2100"/>
              <a:buFont typeface="Arial"/>
              <a:buNone/>
            </a:pPr>
            <a:r>
              <a:rPr lang="en-US" sz="2100" b="1" i="0" u="none" strike="noStrike" cap="none">
                <a:solidFill>
                  <a:srgbClr val="000000"/>
                </a:solidFill>
                <a:latin typeface="Verdana"/>
                <a:ea typeface="Verdana"/>
                <a:cs typeface="Verdana"/>
                <a:sym typeface="Verdana"/>
              </a:rPr>
              <a:t>Data-based Goals &amp; Outcomes- </a:t>
            </a:r>
            <a:r>
              <a:rPr lang="en-US" sz="2100" b="0" i="0" u="none" strike="noStrike" cap="none">
                <a:solidFill>
                  <a:srgbClr val="000000"/>
                </a:solidFill>
                <a:latin typeface="Verdana"/>
                <a:ea typeface="Verdana"/>
                <a:cs typeface="Verdana"/>
                <a:sym typeface="Verdana"/>
              </a:rPr>
              <a:t>FE goals and outcomes are identified and monitored with data. Based on student outcome data and input from families and staff. Focus on knowledge, skills, practices and actions of staff and families.</a:t>
            </a:r>
            <a:endParaRPr sz="2100" b="0" i="0" u="none" strike="noStrike" cap="none">
              <a:solidFill>
                <a:srgbClr val="000000"/>
              </a:solidFill>
              <a:latin typeface="Verdana"/>
              <a:ea typeface="Verdana"/>
              <a:cs typeface="Verdana"/>
              <a:sym typeface="Verdana"/>
            </a:endParaRPr>
          </a:p>
          <a:p>
            <a:pPr marL="0" marR="0" lvl="0" indent="0" algn="l" rtl="0">
              <a:lnSpc>
                <a:spcPct val="100000"/>
              </a:lnSpc>
              <a:spcBef>
                <a:spcPts val="150"/>
              </a:spcBef>
              <a:spcAft>
                <a:spcPts val="0"/>
              </a:spcAft>
              <a:buClr>
                <a:srgbClr val="000000"/>
              </a:buClr>
              <a:buSzPts val="2100"/>
              <a:buFont typeface="Arial"/>
              <a:buNone/>
            </a:pPr>
            <a:endParaRPr sz="2100" b="0" i="0" u="none" strike="noStrike" cap="non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29"/>
          <p:cNvSpPr txBox="1"/>
          <p:nvPr/>
        </p:nvSpPr>
        <p:spPr>
          <a:xfrm>
            <a:off x="201263" y="2335695"/>
            <a:ext cx="8741475" cy="3149775"/>
          </a:xfrm>
          <a:prstGeom prst="rect">
            <a:avLst/>
          </a:prstGeom>
          <a:noFill/>
          <a:ln>
            <a:noFill/>
          </a:ln>
        </p:spPr>
        <p:txBody>
          <a:bodyPr spcFirstLastPara="1" wrap="square" lIns="68550" tIns="68550" rIns="68550" bIns="68550" anchor="t" anchorCtr="0">
            <a:noAutofit/>
          </a:bodyPr>
          <a:lstStyle/>
          <a:p>
            <a:pPr marL="0" marR="0" lvl="0" indent="0" algn="l" rtl="0">
              <a:lnSpc>
                <a:spcPct val="90000"/>
              </a:lnSpc>
              <a:spcBef>
                <a:spcPts val="0"/>
              </a:spcBef>
              <a:spcAft>
                <a:spcPts val="0"/>
              </a:spcAft>
              <a:buClr>
                <a:srgbClr val="000000"/>
              </a:buClr>
              <a:buSzPts val="2100"/>
              <a:buFont typeface="Arial"/>
              <a:buNone/>
            </a:pPr>
            <a:r>
              <a:rPr lang="en-US" sz="2100" b="1" i="0" u="none" strike="noStrike" cap="none">
                <a:solidFill>
                  <a:srgbClr val="000000"/>
                </a:solidFill>
                <a:latin typeface="Verdana"/>
                <a:ea typeface="Verdana"/>
                <a:cs typeface="Verdana"/>
                <a:sym typeface="Verdana"/>
              </a:rPr>
              <a:t>Positive Relationships- </a:t>
            </a:r>
            <a:r>
              <a:rPr lang="en-US" sz="2100" b="0" i="0" u="none" strike="noStrike" cap="none">
                <a:solidFill>
                  <a:srgbClr val="000000"/>
                </a:solidFill>
                <a:latin typeface="Verdana"/>
                <a:ea typeface="Verdana"/>
                <a:cs typeface="Verdana"/>
                <a:sym typeface="Verdana"/>
              </a:rPr>
              <a:t>Relationships between educators and families are positive, educators recognize families’ needs and cultural characteristics, leading to greater understand and respect among all.</a:t>
            </a:r>
            <a:endParaRPr sz="2100" b="0" i="0" u="none" strike="noStrike" cap="none">
              <a:solidFill>
                <a:srgbClr val="000000"/>
              </a:solidFill>
              <a:latin typeface="Verdana"/>
              <a:ea typeface="Verdana"/>
              <a:cs typeface="Verdana"/>
              <a:sym typeface="Verdana"/>
            </a:endParaRPr>
          </a:p>
          <a:p>
            <a:pPr marL="0" marR="0" lvl="0" indent="0" algn="l" rtl="0">
              <a:lnSpc>
                <a:spcPct val="90000"/>
              </a:lnSpc>
              <a:spcBef>
                <a:spcPts val="150"/>
              </a:spcBef>
              <a:spcAft>
                <a:spcPts val="0"/>
              </a:spcAft>
              <a:buClr>
                <a:srgbClr val="000000"/>
              </a:buClr>
              <a:buSzPts val="2100"/>
              <a:buFont typeface="Arial"/>
              <a:buNone/>
            </a:pPr>
            <a:endParaRPr sz="2100" b="0" i="0" u="none" strike="noStrike" cap="none">
              <a:solidFill>
                <a:srgbClr val="000000"/>
              </a:solidFill>
              <a:latin typeface="Verdana"/>
              <a:ea typeface="Verdana"/>
              <a:cs typeface="Verdana"/>
              <a:sym typeface="Verdana"/>
            </a:endParaRPr>
          </a:p>
          <a:p>
            <a:pPr marL="0" marR="0" lvl="0" indent="0" algn="l" rtl="0">
              <a:lnSpc>
                <a:spcPct val="90000"/>
              </a:lnSpc>
              <a:spcBef>
                <a:spcPts val="150"/>
              </a:spcBef>
              <a:spcAft>
                <a:spcPts val="0"/>
              </a:spcAft>
              <a:buClr>
                <a:srgbClr val="000000"/>
              </a:buClr>
              <a:buSzPts val="2100"/>
              <a:buFont typeface="Arial"/>
              <a:buNone/>
            </a:pPr>
            <a:r>
              <a:rPr lang="en-US" sz="2100" b="1" i="0" u="none" strike="noStrike" cap="none">
                <a:solidFill>
                  <a:srgbClr val="000000"/>
                </a:solidFill>
                <a:latin typeface="Verdana"/>
                <a:ea typeface="Verdana"/>
                <a:cs typeface="Verdana"/>
                <a:sym typeface="Verdana"/>
              </a:rPr>
              <a:t>Family Empowerment- </a:t>
            </a:r>
            <a:r>
              <a:rPr lang="en-US" sz="2100" b="0" i="0" u="none" strike="noStrike" cap="none">
                <a:solidFill>
                  <a:srgbClr val="000000"/>
                </a:solidFill>
                <a:latin typeface="Verdana"/>
                <a:ea typeface="Verdana"/>
                <a:cs typeface="Verdana"/>
                <a:sym typeface="Verdana"/>
              </a:rPr>
              <a:t>Educators use effective strategies to identify and encourage families’ knowledge, skills and efficacy for supporting students learning. Results in empowered families who serve as leaders, advocates, supports and partners in student learning.</a:t>
            </a:r>
            <a:endParaRPr sz="2100" b="0" i="0" u="none" strike="noStrike" cap="none">
              <a:solidFill>
                <a:srgbClr val="000000"/>
              </a:solidFill>
              <a:latin typeface="Verdana"/>
              <a:ea typeface="Verdana"/>
              <a:cs typeface="Verdana"/>
              <a:sym typeface="Verdana"/>
            </a:endParaRPr>
          </a:p>
          <a:p>
            <a:pPr marL="0" marR="0" lvl="0" indent="0" algn="l" rtl="0">
              <a:lnSpc>
                <a:spcPct val="100000"/>
              </a:lnSpc>
              <a:spcBef>
                <a:spcPts val="15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331" name="Google Shape;331;p29"/>
          <p:cNvSpPr txBox="1">
            <a:spLocks noGrp="1"/>
          </p:cNvSpPr>
          <p:nvPr>
            <p:ph type="title"/>
          </p:nvPr>
        </p:nvSpPr>
        <p:spPr>
          <a:xfrm>
            <a:off x="628650" y="365127"/>
            <a:ext cx="7886700" cy="1325563"/>
          </a:xfrm>
          <a:prstGeom prst="rect">
            <a:avLst/>
          </a:prstGeom>
          <a:solidFill>
            <a:srgbClr val="003369"/>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3000"/>
              <a:buFont typeface="Verdana"/>
              <a:buNone/>
            </a:pPr>
            <a:r>
              <a:rPr lang="en-US"/>
              <a:t>Family Engagement Domains (cont.)</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30"/>
          <p:cNvSpPr txBox="1"/>
          <p:nvPr/>
        </p:nvSpPr>
        <p:spPr>
          <a:xfrm>
            <a:off x="201263" y="2424849"/>
            <a:ext cx="8741475" cy="3149775"/>
          </a:xfrm>
          <a:prstGeom prst="rect">
            <a:avLst/>
          </a:prstGeom>
          <a:noFill/>
          <a:ln>
            <a:noFill/>
          </a:ln>
        </p:spPr>
        <p:txBody>
          <a:bodyPr spcFirstLastPara="1" wrap="square" lIns="68550" tIns="68550" rIns="68550" bIns="68550" anchor="t" anchorCtr="0">
            <a:noAutofit/>
          </a:bodyPr>
          <a:lstStyle/>
          <a:p>
            <a:pPr marL="0" marR="0" lvl="0" indent="0" algn="l" rtl="0">
              <a:lnSpc>
                <a:spcPct val="90000"/>
              </a:lnSpc>
              <a:spcBef>
                <a:spcPts val="0"/>
              </a:spcBef>
              <a:spcAft>
                <a:spcPts val="0"/>
              </a:spcAft>
              <a:buClr>
                <a:srgbClr val="000000"/>
              </a:buClr>
              <a:buSzPts val="2100"/>
              <a:buFont typeface="Arial"/>
              <a:buNone/>
            </a:pPr>
            <a:r>
              <a:rPr lang="en-US" sz="2100" b="1" i="0" u="none" strike="noStrike" cap="none">
                <a:solidFill>
                  <a:srgbClr val="000000"/>
                </a:solidFill>
                <a:latin typeface="Verdana"/>
                <a:ea typeface="Verdana"/>
                <a:cs typeface="Verdana"/>
                <a:sym typeface="Verdana"/>
              </a:rPr>
              <a:t>Multi-tiered Approach- </a:t>
            </a:r>
            <a:r>
              <a:rPr lang="en-US" sz="2100" b="0" i="0" u="none" strike="noStrike" cap="none">
                <a:solidFill>
                  <a:srgbClr val="000000"/>
                </a:solidFill>
                <a:latin typeface="Verdana"/>
                <a:ea typeface="Verdana"/>
                <a:cs typeface="Verdana"/>
                <a:sym typeface="Verdana"/>
              </a:rPr>
              <a:t>Educators use multidimensional approaches to engage families in dialogue (multiple communication modes. Educators use multi-tiered approaches including tier 1 strategies for all families, more intensive tier 2 and tier 3 approaches for fewer families</a:t>
            </a:r>
            <a:endParaRPr sz="2100" b="0" i="0" u="none" strike="noStrike" cap="none">
              <a:solidFill>
                <a:srgbClr val="000000"/>
              </a:solidFill>
              <a:latin typeface="Verdana"/>
              <a:ea typeface="Verdana"/>
              <a:cs typeface="Verdana"/>
              <a:sym typeface="Verdana"/>
            </a:endParaRPr>
          </a:p>
          <a:p>
            <a:pPr marL="0" marR="0" lvl="0" indent="0" algn="l" rtl="0">
              <a:lnSpc>
                <a:spcPct val="90000"/>
              </a:lnSpc>
              <a:spcBef>
                <a:spcPts val="150"/>
              </a:spcBef>
              <a:spcAft>
                <a:spcPts val="0"/>
              </a:spcAft>
              <a:buClr>
                <a:srgbClr val="000000"/>
              </a:buClr>
              <a:buSzPts val="2100"/>
              <a:buFont typeface="Arial"/>
              <a:buNone/>
            </a:pPr>
            <a:endParaRPr sz="2100" b="0" i="0" u="none" strike="noStrike" cap="none">
              <a:solidFill>
                <a:srgbClr val="000000"/>
              </a:solidFill>
              <a:latin typeface="Verdana"/>
              <a:ea typeface="Verdana"/>
              <a:cs typeface="Verdana"/>
              <a:sym typeface="Verdana"/>
            </a:endParaRPr>
          </a:p>
          <a:p>
            <a:pPr marL="0" marR="0" lvl="0" indent="0" algn="l" rtl="0">
              <a:lnSpc>
                <a:spcPct val="90000"/>
              </a:lnSpc>
              <a:spcBef>
                <a:spcPts val="150"/>
              </a:spcBef>
              <a:spcAft>
                <a:spcPts val="0"/>
              </a:spcAft>
              <a:buClr>
                <a:srgbClr val="000000"/>
              </a:buClr>
              <a:buSzPts val="2100"/>
              <a:buFont typeface="Arial"/>
              <a:buNone/>
            </a:pPr>
            <a:r>
              <a:rPr lang="en-US" sz="2100" b="1" i="0" u="none" strike="noStrike" cap="none">
                <a:solidFill>
                  <a:srgbClr val="000000"/>
                </a:solidFill>
                <a:latin typeface="Verdana"/>
                <a:ea typeface="Verdana"/>
                <a:cs typeface="Verdana"/>
                <a:sym typeface="Verdana"/>
              </a:rPr>
              <a:t>Collaborative Problem-Solving-</a:t>
            </a:r>
            <a:r>
              <a:rPr lang="en-US" sz="2100" b="0" i="0" u="none" strike="noStrike" cap="none">
                <a:solidFill>
                  <a:srgbClr val="000000"/>
                </a:solidFill>
                <a:latin typeface="Verdana"/>
                <a:ea typeface="Verdana"/>
                <a:cs typeface="Verdana"/>
                <a:sym typeface="Verdana"/>
              </a:rPr>
              <a:t> Families of children receiving Tier 2 and Tier 3 supports are effectively engaged in all steps of the problem-solving process</a:t>
            </a:r>
            <a:endParaRPr sz="2100" b="0" i="0" u="none" strike="noStrike" cap="none">
              <a:solidFill>
                <a:srgbClr val="000000"/>
              </a:solidFill>
              <a:latin typeface="Verdana"/>
              <a:ea typeface="Verdana"/>
              <a:cs typeface="Verdana"/>
              <a:sym typeface="Verdana"/>
            </a:endParaRPr>
          </a:p>
          <a:p>
            <a:pPr marL="0" marR="0" lvl="0" indent="0" algn="l" rtl="0">
              <a:lnSpc>
                <a:spcPct val="100000"/>
              </a:lnSpc>
              <a:spcBef>
                <a:spcPts val="15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338" name="Google Shape;338;p30"/>
          <p:cNvSpPr txBox="1">
            <a:spLocks noGrp="1"/>
          </p:cNvSpPr>
          <p:nvPr>
            <p:ph type="title"/>
          </p:nvPr>
        </p:nvSpPr>
        <p:spPr>
          <a:xfrm>
            <a:off x="628650" y="365127"/>
            <a:ext cx="7886700" cy="1325563"/>
          </a:xfrm>
          <a:prstGeom prst="rect">
            <a:avLst/>
          </a:prstGeom>
          <a:solidFill>
            <a:srgbClr val="003369"/>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3000"/>
              <a:buFont typeface="Verdana"/>
              <a:buNone/>
            </a:pPr>
            <a:r>
              <a:rPr lang="en-US"/>
              <a:t>Family Engagement Domains (cont.)</a:t>
            </a:r>
            <a:endParaRPr/>
          </a:p>
        </p:txBody>
      </p:sp>
    </p:spTree>
  </p:cSld>
  <p:clrMapOvr>
    <a:masterClrMapping/>
  </p:clrMapOvr>
</p:sld>
</file>

<file path=ppt/theme/theme1.xml><?xml version="1.0" encoding="utf-8"?>
<a:theme xmlns:a="http://schemas.openxmlformats.org/drawingml/2006/main" name="Presentation Titles">
  <a:themeElements>
    <a:clrScheme name="Blue Warm">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t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Presentation Titles">
  <a:themeElements>
    <a:clrScheme name="Blue Warm">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Presentation Titles">
  <a:themeElements>
    <a:clrScheme name="Blue Warm">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1193</Words>
  <Application>Microsoft Office PowerPoint</Application>
  <PresentationFormat>On-screen Show (4:3)</PresentationFormat>
  <Paragraphs>140</Paragraphs>
  <Slides>13</Slides>
  <Notes>13</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13</vt:i4>
      </vt:variant>
    </vt:vector>
  </HeadingPairs>
  <TitlesOfParts>
    <vt:vector size="24" baseType="lpstr">
      <vt:lpstr>Georgia</vt:lpstr>
      <vt:lpstr>Times New Roman</vt:lpstr>
      <vt:lpstr>Calibri</vt:lpstr>
      <vt:lpstr>Arial</vt:lpstr>
      <vt:lpstr>Quattrocento Sans</vt:lpstr>
      <vt:lpstr>Verdana</vt:lpstr>
      <vt:lpstr>Impact</vt:lpstr>
      <vt:lpstr>Presentation Titles</vt:lpstr>
      <vt:lpstr>Content Slides</vt:lpstr>
      <vt:lpstr>Presentation Titles</vt:lpstr>
      <vt:lpstr>Presentation Titles</vt:lpstr>
      <vt:lpstr>Tier 1 Team Training Behavior: Booster</vt:lpstr>
      <vt:lpstr>Follow VTSS</vt:lpstr>
      <vt:lpstr>VTSS Resource Hub</vt:lpstr>
      <vt:lpstr> Involvement and Engagement  </vt:lpstr>
      <vt:lpstr>Involvement and Engagement </vt:lpstr>
      <vt:lpstr>Pulse Check for Your School</vt:lpstr>
      <vt:lpstr>Family Engagement Domains</vt:lpstr>
      <vt:lpstr>Family Engagement Domains (cont.)</vt:lpstr>
      <vt:lpstr>Family Engagement Domains (cont.)</vt:lpstr>
      <vt:lpstr>VTSS Family Engagement Video Resources</vt:lpstr>
      <vt:lpstr>Family Engagement Action Planning Tool</vt:lpstr>
      <vt:lpstr>Consider:</vt:lpstr>
      <vt:lpstr>Suggestions, Comments, Questions, Exemplars?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Tier 1 Team Training Behavior: Booster</dc:title>
  <dc:creator>Jacob Wilson</dc:creator>
  <cp:lastModifiedBy>Ryan McElhaney</cp:lastModifiedBy>
  <cp:revision>1</cp:revision>
  <dcterms:modified xsi:type="dcterms:W3CDTF">2023-07-17T17:28:30Z</dcterms:modified>
</cp:coreProperties>
</file>