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gMLZ91PgIv6R8n2Wkn+BHJXNgd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customschemas.google.com/relationships/presentationmetadata" Target="metadata"/><Relationship Id="rId21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2" name="Google Shape;242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8" name="Google Shape;24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6" name="Google Shape;25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align the Family Engagement vision with the strategic plan.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2" name="Google Shape;262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8" name="Google Shape;268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4" name="Google Shape;274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0" name="Google Shape;280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6" name="Google Shape;286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9" name="Google Shape;18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6" name="Google Shape;19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9" name="Google Shape;20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6" name="Google Shape;21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2ec36b85b1_3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3" name="Google Shape;223;g12ec36b85b1_3_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9" name="Google Shape;22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6" name="Google Shape;23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Relationship Id="rId3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Relationship Id="rId3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jpg"/><Relationship Id="rId3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Relationship Id="rId3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4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Relationship Id="rId3" Type="http://schemas.openxmlformats.org/officeDocument/2006/relationships/image" Target="../media/image4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jpg"/><Relationship Id="rId3" Type="http://schemas.openxmlformats.org/officeDocument/2006/relationships/image" Target="../media/image17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9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9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showMasterSp="0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ogle Shape;11;p2" id="11" name="Google Shape;11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556654"/>
            <a:ext cx="9147018" cy="284951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1"/>
          <p:cNvSpPr txBox="1"/>
          <p:nvPr>
            <p:ph type="title"/>
          </p:nvPr>
        </p:nvSpPr>
        <p:spPr>
          <a:xfrm>
            <a:off x="953254" y="3671153"/>
            <a:ext cx="7240511" cy="1470027"/>
          </a:xfrm>
          <a:prstGeom prst="rect">
            <a:avLst/>
          </a:prstGeom>
          <a:solidFill>
            <a:srgbClr val="FFFFFF">
              <a:alpha val="67058"/>
            </a:srgbClr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Verdana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3" name="Google Shape;13;p21"/>
          <p:cNvSpPr txBox="1"/>
          <p:nvPr>
            <p:ph idx="1" type="body"/>
          </p:nvPr>
        </p:nvSpPr>
        <p:spPr>
          <a:xfrm>
            <a:off x="1373109" y="5257800"/>
            <a:ext cx="6400802" cy="914400"/>
          </a:xfrm>
          <a:prstGeom prst="rect">
            <a:avLst/>
          </a:prstGeom>
          <a:solidFill>
            <a:srgbClr val="FFFFFF">
              <a:alpha val="67058"/>
            </a:srgbClr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14;p2" id="14" name="Google Shape;1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9102" y="82049"/>
            <a:ext cx="2885796" cy="138253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1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ogle Shape;54;p10" id="61" name="Google Shape;61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873765"/>
            <a:ext cx="9147018" cy="221529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0"/>
          <p:cNvSpPr txBox="1"/>
          <p:nvPr>
            <p:ph type="title"/>
          </p:nvPr>
        </p:nvSpPr>
        <p:spPr>
          <a:xfrm>
            <a:off x="953254" y="3671153"/>
            <a:ext cx="7240511" cy="1470027"/>
          </a:xfrm>
          <a:prstGeom prst="rect">
            <a:avLst/>
          </a:prstGeom>
          <a:solidFill>
            <a:srgbClr val="FFFFFF">
              <a:alpha val="67058"/>
            </a:srgbClr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5400"/>
              <a:buFont typeface="Verdana"/>
              <a:buNone/>
              <a:defRPr sz="5400">
                <a:solidFill>
                  <a:srgbClr val="1A1A1A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3" name="Google Shape;63;p30"/>
          <p:cNvSpPr txBox="1"/>
          <p:nvPr>
            <p:ph idx="1" type="body"/>
          </p:nvPr>
        </p:nvSpPr>
        <p:spPr>
          <a:xfrm>
            <a:off x="1373109" y="5257800"/>
            <a:ext cx="6400802" cy="914400"/>
          </a:xfrm>
          <a:prstGeom prst="rect">
            <a:avLst/>
          </a:prstGeom>
          <a:solidFill>
            <a:srgbClr val="FFFFFF">
              <a:alpha val="67058"/>
            </a:srgbClr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57;p10" id="64" name="Google Shape;64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9102" y="82049"/>
            <a:ext cx="2885796" cy="1382532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30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 showMasterSp="0">
  <p:cSld name="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ogle Shape;60;p11" id="67" name="Google Shape;67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873765"/>
            <a:ext cx="9147017" cy="221529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31"/>
          <p:cNvSpPr txBox="1"/>
          <p:nvPr>
            <p:ph type="title"/>
          </p:nvPr>
        </p:nvSpPr>
        <p:spPr>
          <a:xfrm>
            <a:off x="953254" y="3671153"/>
            <a:ext cx="7240511" cy="1470027"/>
          </a:xfrm>
          <a:prstGeom prst="rect">
            <a:avLst/>
          </a:prstGeom>
          <a:solidFill>
            <a:srgbClr val="FFFFFF">
              <a:alpha val="67058"/>
            </a:srgbClr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5400"/>
              <a:buFont typeface="Verdana"/>
              <a:buNone/>
              <a:defRPr sz="5400">
                <a:solidFill>
                  <a:srgbClr val="1A1A1A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9" name="Google Shape;69;p31"/>
          <p:cNvSpPr txBox="1"/>
          <p:nvPr>
            <p:ph idx="1" type="body"/>
          </p:nvPr>
        </p:nvSpPr>
        <p:spPr>
          <a:xfrm>
            <a:off x="1373109" y="5257800"/>
            <a:ext cx="6400802" cy="914400"/>
          </a:xfrm>
          <a:prstGeom prst="rect">
            <a:avLst/>
          </a:prstGeom>
          <a:solidFill>
            <a:srgbClr val="FFFFFF">
              <a:alpha val="67058"/>
            </a:srgbClr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63;p11" id="70" name="Google Shape;7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9102" y="82049"/>
            <a:ext cx="2885796" cy="1382532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31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 showMasterSp="0">
  <p:cSld name="3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ogle Shape;66;p12" id="73" name="Google Shape;73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1873765"/>
            <a:ext cx="9147017" cy="221529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32"/>
          <p:cNvSpPr txBox="1"/>
          <p:nvPr>
            <p:ph type="title"/>
          </p:nvPr>
        </p:nvSpPr>
        <p:spPr>
          <a:xfrm>
            <a:off x="953254" y="3671153"/>
            <a:ext cx="7240511" cy="1470027"/>
          </a:xfrm>
          <a:prstGeom prst="rect">
            <a:avLst/>
          </a:prstGeom>
          <a:solidFill>
            <a:srgbClr val="FFFFFF">
              <a:alpha val="67058"/>
            </a:srgbClr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5400"/>
              <a:buFont typeface="Verdana"/>
              <a:buNone/>
              <a:defRPr sz="5400">
                <a:solidFill>
                  <a:srgbClr val="1A1A1A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75" name="Google Shape;75;p32"/>
          <p:cNvSpPr txBox="1"/>
          <p:nvPr>
            <p:ph idx="1" type="body"/>
          </p:nvPr>
        </p:nvSpPr>
        <p:spPr>
          <a:xfrm>
            <a:off x="1373109" y="5257800"/>
            <a:ext cx="6400802" cy="914400"/>
          </a:xfrm>
          <a:prstGeom prst="rect">
            <a:avLst/>
          </a:prstGeom>
          <a:solidFill>
            <a:srgbClr val="FFFFFF">
              <a:alpha val="67058"/>
            </a:srgbClr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69;p12" id="76" name="Google Shape;76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9102" y="82049"/>
            <a:ext cx="2885796" cy="138253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32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 showMasterSp="0">
  <p:cSld name="2_Title 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ogle Shape;72;p13" id="79" name="Google Shape;79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596853"/>
            <a:ext cx="9147018" cy="2769119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33"/>
          <p:cNvSpPr txBox="1"/>
          <p:nvPr>
            <p:ph type="title"/>
          </p:nvPr>
        </p:nvSpPr>
        <p:spPr>
          <a:xfrm>
            <a:off x="953254" y="3671153"/>
            <a:ext cx="7240511" cy="1470027"/>
          </a:xfrm>
          <a:prstGeom prst="rect">
            <a:avLst/>
          </a:prstGeom>
          <a:solidFill>
            <a:srgbClr val="FFFFFF">
              <a:alpha val="67058"/>
            </a:srgbClr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5400"/>
              <a:buFont typeface="Verdana"/>
              <a:buNone/>
              <a:defRPr sz="5400">
                <a:solidFill>
                  <a:srgbClr val="1A1A1A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81" name="Google Shape;81;p33"/>
          <p:cNvSpPr txBox="1"/>
          <p:nvPr>
            <p:ph idx="1" type="body"/>
          </p:nvPr>
        </p:nvSpPr>
        <p:spPr>
          <a:xfrm>
            <a:off x="1373109" y="5257800"/>
            <a:ext cx="6400802" cy="914400"/>
          </a:xfrm>
          <a:prstGeom prst="rect">
            <a:avLst/>
          </a:prstGeom>
          <a:solidFill>
            <a:srgbClr val="FFFFFF">
              <a:alpha val="67058"/>
            </a:srgbClr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75;p13" id="82" name="Google Shape;82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9102" y="82049"/>
            <a:ext cx="2885796" cy="138253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33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 showMasterSp="0">
  <p:cSld name="5_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4"/>
          <p:cNvSpPr txBox="1"/>
          <p:nvPr>
            <p:ph type="title"/>
          </p:nvPr>
        </p:nvSpPr>
        <p:spPr>
          <a:xfrm>
            <a:off x="928462" y="1600200"/>
            <a:ext cx="7240512" cy="1470025"/>
          </a:xfrm>
          <a:prstGeom prst="rect">
            <a:avLst/>
          </a:prstGeom>
          <a:solidFill>
            <a:srgbClr val="FFFFFF">
              <a:alpha val="67058"/>
            </a:srgbClr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5400"/>
              <a:buFont typeface="Verdana"/>
              <a:buNone/>
              <a:defRPr sz="5400">
                <a:solidFill>
                  <a:srgbClr val="1A1A1A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86" name="Google Shape;86;p34"/>
          <p:cNvSpPr txBox="1"/>
          <p:nvPr>
            <p:ph idx="1" type="body"/>
          </p:nvPr>
        </p:nvSpPr>
        <p:spPr>
          <a:xfrm>
            <a:off x="1348317" y="3429000"/>
            <a:ext cx="6400803" cy="914400"/>
          </a:xfrm>
          <a:prstGeom prst="rect">
            <a:avLst/>
          </a:prstGeom>
          <a:solidFill>
            <a:srgbClr val="FFFFFF">
              <a:alpha val="67058"/>
            </a:srgbClr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80;p14" id="87" name="Google Shape;87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29102" y="82049"/>
            <a:ext cx="2885796" cy="1382532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4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One Content" showMasterSp="0">
  <p:cSld name="3_One Conten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5"/>
          <p:cNvSpPr txBox="1"/>
          <p:nvPr>
            <p:ph type="title"/>
          </p:nvPr>
        </p:nvSpPr>
        <p:spPr>
          <a:xfrm>
            <a:off x="2743200" y="256813"/>
            <a:ext cx="5943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Verdana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91" name="Google Shape;91;p35"/>
          <p:cNvSpPr txBox="1"/>
          <p:nvPr>
            <p:ph idx="1" type="body"/>
          </p:nvPr>
        </p:nvSpPr>
        <p:spPr>
          <a:xfrm>
            <a:off x="457200" y="1600200"/>
            <a:ext cx="8229600" cy="3352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4064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–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»"/>
              <a:defRPr sz="2800"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85;p15" id="92" name="Google Shape;92;p35"/>
          <p:cNvPicPr preferRelativeResize="0"/>
          <p:nvPr/>
        </p:nvPicPr>
        <p:blipFill rotWithShape="1">
          <a:blip r:embed="rId2">
            <a:alphaModFix/>
          </a:blip>
          <a:srcRect b="16055" l="0" r="0" t="5948"/>
          <a:stretch/>
        </p:blipFill>
        <p:spPr>
          <a:xfrm>
            <a:off x="0" y="5130800"/>
            <a:ext cx="9144000" cy="1727201"/>
          </a:xfrm>
          <a:prstGeom prst="rect">
            <a:avLst/>
          </a:prstGeom>
          <a:noFill/>
          <a:ln cap="flat" cmpd="sng" w="3810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</p:spPr>
      </p:pic>
      <p:pic>
        <p:nvPicPr>
          <p:cNvPr descr="Google Shape;86;p15" id="93" name="Google Shape;93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2585898" cy="123885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35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>
  <p:cSld name="Two Conten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6"/>
          <p:cNvSpPr txBox="1"/>
          <p:nvPr>
            <p:ph type="title"/>
          </p:nvPr>
        </p:nvSpPr>
        <p:spPr>
          <a:xfrm>
            <a:off x="2743200" y="256813"/>
            <a:ext cx="5943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Verdana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97" name="Google Shape;97;p36"/>
          <p:cNvSpPr txBox="1"/>
          <p:nvPr>
            <p:ph idx="1" type="body"/>
          </p:nvPr>
        </p:nvSpPr>
        <p:spPr>
          <a:xfrm>
            <a:off x="457200" y="1600200"/>
            <a:ext cx="40386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4064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–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»"/>
              <a:defRPr sz="2800"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grpSp>
        <p:nvGrpSpPr>
          <p:cNvPr id="98" name="Google Shape;98;p36"/>
          <p:cNvGrpSpPr/>
          <p:nvPr/>
        </p:nvGrpSpPr>
        <p:grpSpPr>
          <a:xfrm>
            <a:off x="-19054" y="5086350"/>
            <a:ext cx="9182107" cy="1790700"/>
            <a:chOff x="-1" y="0"/>
            <a:chExt cx="9182105" cy="1790700"/>
          </a:xfrm>
        </p:grpSpPr>
        <p:pic>
          <p:nvPicPr>
            <p:cNvPr descr="Google Shape;92;p16" id="99" name="Google Shape;99;p36"/>
            <p:cNvPicPr preferRelativeResize="0"/>
            <p:nvPr/>
          </p:nvPicPr>
          <p:blipFill rotWithShape="1">
            <a:blip r:embed="rId2">
              <a:alphaModFix/>
            </a:blip>
            <a:srcRect b="0" l="236" r="0" t="13694"/>
            <a:stretch/>
          </p:blipFill>
          <p:spPr>
            <a:xfrm>
              <a:off x="19050" y="19049"/>
              <a:ext cx="9144003" cy="175258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36"/>
            <p:cNvSpPr/>
            <p:nvPr/>
          </p:nvSpPr>
          <p:spPr>
            <a:xfrm>
              <a:off x="-1" y="0"/>
              <a:ext cx="9182105" cy="1790700"/>
            </a:xfrm>
            <a:prstGeom prst="rect">
              <a:avLst/>
            </a:prstGeom>
            <a:noFill/>
            <a:ln cap="flat" cmpd="sng" w="38100">
              <a:solidFill>
                <a:schemeClr val="accent5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Verdana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descr="Google Shape;94;p16" id="101" name="Google Shape;101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2585898" cy="123885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6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7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05" name="Google Shape;105;p37"/>
          <p:cNvSpPr txBox="1"/>
          <p:nvPr>
            <p:ph idx="1" type="body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45675" spcFirstLastPara="1" rIns="45675" wrap="square" tIns="456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106" name="Google Shape;106;p37"/>
          <p:cNvSpPr/>
          <p:nvPr/>
        </p:nvSpPr>
        <p:spPr>
          <a:xfrm>
            <a:off x="-1" y="2214563"/>
            <a:ext cx="9144001" cy="681039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FCDED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Google Shape;100;p17" id="107" name="Google Shape;107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" y="0"/>
            <a:ext cx="9144004" cy="2214565"/>
          </a:xfrm>
          <a:prstGeom prst="rect">
            <a:avLst/>
          </a:prstGeom>
          <a:noFill/>
          <a:ln>
            <a:noFill/>
          </a:ln>
          <a:effectLst>
            <a:reflection blurRad="0" dir="0" dist="0" endA="0" endPos="40000" kx="0" rotWithShape="0" algn="bl" stA="52000" stPos="0" sy="-100000" ky="0"/>
          </a:effectLst>
        </p:spPr>
      </p:pic>
      <p:pic>
        <p:nvPicPr>
          <p:cNvPr descr="Google Shape;101;p17" id="108" name="Google Shape;108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76200"/>
            <a:ext cx="990600" cy="47457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7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Section Header" showMasterSp="0">
  <p:cSld name="3_Section Header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8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2" name="Google Shape;112;p38"/>
          <p:cNvSpPr txBox="1"/>
          <p:nvPr>
            <p:ph idx="1" type="body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45675" spcFirstLastPara="1" rIns="45675" wrap="square" tIns="456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113" name="Google Shape;113;p38"/>
          <p:cNvSpPr/>
          <p:nvPr/>
        </p:nvSpPr>
        <p:spPr>
          <a:xfrm>
            <a:off x="-1" y="2214563"/>
            <a:ext cx="9144001" cy="681039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FCDED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Google Shape;107;p18" id="114" name="Google Shape;114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" y="0"/>
            <a:ext cx="9144004" cy="2214562"/>
          </a:xfrm>
          <a:prstGeom prst="rect">
            <a:avLst/>
          </a:prstGeom>
          <a:noFill/>
          <a:ln>
            <a:noFill/>
          </a:ln>
          <a:effectLst>
            <a:reflection blurRad="0" dir="0" dist="0" endA="0" endPos="40000" kx="0" rotWithShape="0" algn="bl" stA="52000" stPos="0" sy="-100000" ky="0"/>
          </a:effectLst>
        </p:spPr>
      </p:pic>
      <p:pic>
        <p:nvPicPr>
          <p:cNvPr descr="Google Shape;108;p18" id="115" name="Google Shape;115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55789"/>
            <a:ext cx="1559303" cy="747033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8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 showMasterSp="0">
  <p:cSld name="1_Section Header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9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9" name="Google Shape;119;p39"/>
          <p:cNvSpPr txBox="1"/>
          <p:nvPr>
            <p:ph idx="1" type="body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45675" spcFirstLastPara="1" rIns="45675" wrap="square" tIns="456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120" name="Google Shape;120;p39"/>
          <p:cNvSpPr/>
          <p:nvPr/>
        </p:nvSpPr>
        <p:spPr>
          <a:xfrm>
            <a:off x="-1" y="2214563"/>
            <a:ext cx="9144001" cy="681039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FCDED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Google Shape;114;p19" id="121" name="Google Shape;121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" y="0"/>
            <a:ext cx="9144004" cy="2214562"/>
          </a:xfrm>
          <a:prstGeom prst="rect">
            <a:avLst/>
          </a:prstGeom>
          <a:noFill/>
          <a:ln>
            <a:noFill/>
          </a:ln>
          <a:effectLst>
            <a:reflection blurRad="0" dir="0" dist="0" endA="0" endPos="40000" kx="0" rotWithShape="0" algn="bl" stA="52000" stPos="0" sy="-100000" ky="0"/>
          </a:effectLst>
        </p:spPr>
      </p:pic>
      <p:pic>
        <p:nvPicPr>
          <p:cNvPr descr="Google Shape;115;p19" id="122" name="Google Shape;122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898" y="34017"/>
            <a:ext cx="1559303" cy="74703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9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2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8" name="Google Shape;18;p22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ection Header" showMasterSp="0">
  <p:cSld name="2_Section Head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0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26" name="Google Shape;126;p40"/>
          <p:cNvSpPr txBox="1"/>
          <p:nvPr>
            <p:ph idx="1" type="body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45675" spcFirstLastPara="1" rIns="45675" wrap="square" tIns="456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Verdana"/>
              <a:buNone/>
              <a:defRPr sz="2000"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127" name="Google Shape;127;p40"/>
          <p:cNvSpPr/>
          <p:nvPr/>
        </p:nvSpPr>
        <p:spPr>
          <a:xfrm>
            <a:off x="-1" y="2214563"/>
            <a:ext cx="9144001" cy="681039"/>
          </a:xfrm>
          <a:prstGeom prst="rect">
            <a:avLst/>
          </a:prstGeom>
          <a:gradFill>
            <a:gsLst>
              <a:gs pos="0">
                <a:schemeClr val="accent5"/>
              </a:gs>
              <a:gs pos="75000">
                <a:srgbClr val="7FCDED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Google Shape;121;p20" id="128" name="Google Shape;128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0"/>
            <a:ext cx="9143997" cy="2214562"/>
          </a:xfrm>
          <a:prstGeom prst="rect">
            <a:avLst/>
          </a:prstGeom>
          <a:noFill/>
          <a:ln>
            <a:noFill/>
          </a:ln>
          <a:effectLst>
            <a:reflection blurRad="0" dir="0" dist="0" endA="0" endPos="40000" kx="0" rotWithShape="0" algn="bl" stA="52000" stPos="0" sy="-100000" ky="0"/>
          </a:effectLst>
        </p:spPr>
      </p:pic>
      <p:pic>
        <p:nvPicPr>
          <p:cNvPr descr="Google Shape;122;p20" id="129" name="Google Shape;129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898" y="34017"/>
            <a:ext cx="1559303" cy="74703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40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_No_VTSS" showMasterSp="0">
  <p:cSld name="1_Blank_No_VTSS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1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>
  <p:cSld name="Content with Caption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2"/>
          <p:cNvSpPr txBox="1"/>
          <p:nvPr>
            <p:ph type="title"/>
          </p:nvPr>
        </p:nvSpPr>
        <p:spPr>
          <a:xfrm>
            <a:off x="914400" y="273050"/>
            <a:ext cx="2551115" cy="11620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b" bIns="45675" lIns="45675" spcFirstLastPara="1" rIns="45675" wrap="square" tIns="456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35" name="Google Shape;135;p4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1pPr>
            <a:lvl2pPr indent="-4318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2pPr>
            <a:lvl3pPr indent="-4318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3pPr>
            <a:lvl4pPr indent="-4318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4pPr>
            <a:lvl5pPr indent="-4318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»"/>
              <a:defRPr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136" name="Google Shape;136;p42"/>
          <p:cNvSpPr txBox="1"/>
          <p:nvPr>
            <p:ph idx="2" type="body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  <a:solidFill>
            <a:srgbClr val="EAF8EC"/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1pPr>
            <a:lvl2pPr indent="-4318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2pPr>
            <a:lvl3pPr indent="-4318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3pPr>
            <a:lvl4pPr indent="-4318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4pPr>
            <a:lvl5pPr indent="-4318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»"/>
              <a:defRPr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137" name="Google Shape;137;p42"/>
          <p:cNvSpPr/>
          <p:nvPr/>
        </p:nvSpPr>
        <p:spPr>
          <a:xfrm>
            <a:off x="457200" y="273361"/>
            <a:ext cx="457200" cy="11612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Google Shape;139;p23" id="138" name="Google Shape;138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67600" y="5974441"/>
            <a:ext cx="1559303" cy="74703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2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>
  <p:cSld name="Picture with Caption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3"/>
          <p:cNvSpPr txBox="1"/>
          <p:nvPr>
            <p:ph type="title"/>
          </p:nvPr>
        </p:nvSpPr>
        <p:spPr>
          <a:xfrm>
            <a:off x="2743200" y="4800600"/>
            <a:ext cx="4535488" cy="5667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b" bIns="45675" lIns="45675" spcFirstLastPara="1" rIns="45675" wrap="square" tIns="4567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Verdana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42" name="Google Shape;142;p43"/>
          <p:cNvSpPr/>
          <p:nvPr>
            <p:ph idx="2" type="pic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  <a:noFill/>
          <a:ln cap="flat" cmpd="sng" w="5715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</p:spPr>
      </p:sp>
      <p:sp>
        <p:nvSpPr>
          <p:cNvPr id="143" name="Google Shape;143;p43"/>
          <p:cNvSpPr/>
          <p:nvPr/>
        </p:nvSpPr>
        <p:spPr>
          <a:xfrm>
            <a:off x="1828800" y="4800600"/>
            <a:ext cx="914400" cy="609600"/>
          </a:xfrm>
          <a:prstGeom prst="rect">
            <a:avLst/>
          </a:prstGeom>
          <a:solidFill>
            <a:srgbClr val="AADDF3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4" name="Google Shape;144;p43"/>
          <p:cNvSpPr txBox="1"/>
          <p:nvPr>
            <p:ph idx="1" type="body"/>
          </p:nvPr>
        </p:nvSpPr>
        <p:spPr>
          <a:xfrm>
            <a:off x="1828800" y="5368925"/>
            <a:ext cx="5449888" cy="80486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erdana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erdana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erdana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erdana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Verdana"/>
              <a:buNone/>
              <a:defRPr sz="1400"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146;p24" id="145" name="Google Shape;145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67600" y="5974441"/>
            <a:ext cx="1559303" cy="74703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43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2" showMasterSp="0">
  <p:cSld name="TITL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ogle Shape;149;p25" id="148" name="Google Shape;148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556654"/>
            <a:ext cx="9147018" cy="2849513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44"/>
          <p:cNvSpPr txBox="1"/>
          <p:nvPr>
            <p:ph type="title"/>
          </p:nvPr>
        </p:nvSpPr>
        <p:spPr>
          <a:xfrm>
            <a:off x="953254" y="3671153"/>
            <a:ext cx="7240511" cy="1470027"/>
          </a:xfrm>
          <a:prstGeom prst="rect">
            <a:avLst/>
          </a:prstGeom>
          <a:solidFill>
            <a:srgbClr val="FFFFFF">
              <a:alpha val="66274"/>
            </a:srgbClr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Verdana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0" name="Google Shape;150;p44"/>
          <p:cNvSpPr txBox="1"/>
          <p:nvPr>
            <p:ph idx="1" type="body"/>
          </p:nvPr>
        </p:nvSpPr>
        <p:spPr>
          <a:xfrm>
            <a:off x="1373109" y="5257800"/>
            <a:ext cx="6400802" cy="914400"/>
          </a:xfrm>
          <a:prstGeom prst="rect">
            <a:avLst/>
          </a:prstGeom>
          <a:solidFill>
            <a:srgbClr val="FFFFFF">
              <a:alpha val="66274"/>
            </a:srgbClr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2pPr>
            <a:lvl3pPr indent="-228600" lvl="2" marL="1371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3pPr>
            <a:lvl4pPr indent="-228600" lvl="3" marL="18288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4pPr>
            <a:lvl5pPr indent="-228600" lvl="4" marL="22860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Verdana"/>
              <a:buNone/>
              <a:defRPr>
                <a:solidFill>
                  <a:srgbClr val="888888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152;p25" id="151" name="Google Shape;151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87445" y="152400"/>
            <a:ext cx="292255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44"/>
          <p:cNvSpPr txBox="1"/>
          <p:nvPr>
            <p:ph idx="12" type="sldNum"/>
          </p:nvPr>
        </p:nvSpPr>
        <p:spPr>
          <a:xfrm>
            <a:off x="8388975" y="6397987"/>
            <a:ext cx="297826" cy="281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showMasterSp="0" type="titleOnly">
  <p:cSld name="TITLE_ONLY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5"/>
          <p:cNvSpPr txBox="1"/>
          <p:nvPr>
            <p:ph type="title"/>
          </p:nvPr>
        </p:nvSpPr>
        <p:spPr>
          <a:xfrm>
            <a:off x="457200" y="1063226"/>
            <a:ext cx="8229600" cy="857402"/>
          </a:xfrm>
          <a:prstGeom prst="rect">
            <a:avLst/>
          </a:prstGeom>
          <a:solidFill>
            <a:schemeClr val="accent5">
              <a:alpha val="65490"/>
            </a:schemeClr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87"/>
              </a:buClr>
              <a:buSzPts val="4400"/>
              <a:buFont typeface="Calibri"/>
              <a:buNone/>
              <a:defRPr sz="4400">
                <a:solidFill>
                  <a:srgbClr val="0063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pic>
        <p:nvPicPr>
          <p:cNvPr descr="Google Shape;156;p26" id="155" name="Google Shape;155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981450" y="5516983"/>
            <a:ext cx="885825" cy="392638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45"/>
          <p:cNvSpPr txBox="1"/>
          <p:nvPr>
            <p:ph idx="12" type="sldNum"/>
          </p:nvPr>
        </p:nvSpPr>
        <p:spPr>
          <a:xfrm>
            <a:off x="8451067" y="5648756"/>
            <a:ext cx="235735" cy="22541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9DA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9DA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9DA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9DA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9DA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9DA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9DA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9DA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9DA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9DA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9DA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9DA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9DA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9DA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9DA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9DA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9DA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9DA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88888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One Content" showMasterSp="0">
  <p:cSld name="4_One Conten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6"/>
          <p:cNvSpPr txBox="1"/>
          <p:nvPr>
            <p:ph type="title"/>
          </p:nvPr>
        </p:nvSpPr>
        <p:spPr>
          <a:xfrm>
            <a:off x="2743200" y="1049858"/>
            <a:ext cx="5943600" cy="857402"/>
          </a:xfrm>
          <a:prstGeom prst="rect">
            <a:avLst/>
          </a:prstGeom>
          <a:solidFill>
            <a:srgbClr val="63D4FF">
              <a:alpha val="65882"/>
            </a:srgbClr>
          </a:solidFill>
          <a:ln>
            <a:noFill/>
          </a:ln>
        </p:spPr>
        <p:txBody>
          <a:bodyPr anchorCtr="0" anchor="ctr" bIns="34275" lIns="34275" spcFirstLastPara="1" rIns="342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Verdana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9" name="Google Shape;159;p46"/>
          <p:cNvSpPr txBox="1"/>
          <p:nvPr>
            <p:ph idx="1" type="body"/>
          </p:nvPr>
        </p:nvSpPr>
        <p:spPr>
          <a:xfrm>
            <a:off x="533400" y="2057401"/>
            <a:ext cx="8153400" cy="251460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»"/>
              <a:defRPr sz="2000"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161;p27" id="160" name="Google Shape;160;p46"/>
          <p:cNvPicPr preferRelativeResize="0"/>
          <p:nvPr/>
        </p:nvPicPr>
        <p:blipFill rotWithShape="1">
          <a:blip r:embed="rId2">
            <a:alphaModFix/>
          </a:blip>
          <a:srcRect b="0" l="239" r="0" t="13696"/>
          <a:stretch/>
        </p:blipFill>
        <p:spPr>
          <a:xfrm>
            <a:off x="-1" y="4686298"/>
            <a:ext cx="9144001" cy="1314452"/>
          </a:xfrm>
          <a:prstGeom prst="rect">
            <a:avLst/>
          </a:prstGeom>
          <a:noFill/>
          <a:ln cap="flat" cmpd="sng" w="2540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</p:spPr>
      </p:pic>
      <p:pic>
        <p:nvPicPr>
          <p:cNvPr descr="Google Shape;162;p27" id="161" name="Google Shape;161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100682"/>
            <a:ext cx="1771650" cy="785273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46"/>
          <p:cNvSpPr txBox="1"/>
          <p:nvPr>
            <p:ph idx="12" type="sldNum"/>
          </p:nvPr>
        </p:nvSpPr>
        <p:spPr>
          <a:xfrm>
            <a:off x="8460219" y="5657339"/>
            <a:ext cx="226582" cy="208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 2" showMasterSp="0">
  <p:cSld name="OBJECT 2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47"/>
          <p:cNvSpPr txBox="1"/>
          <p:nvPr>
            <p:ph idx="1" type="body"/>
          </p:nvPr>
        </p:nvSpPr>
        <p:spPr>
          <a:xfrm>
            <a:off x="457200" y="2057400"/>
            <a:ext cx="8229601" cy="342900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/>
            </a:lvl1pPr>
            <a:lvl2pPr indent="-4318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–"/>
              <a:defRPr/>
            </a:lvl2pPr>
            <a:lvl3pPr indent="-4318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/>
            </a:lvl3pPr>
            <a:lvl4pPr indent="-4318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–"/>
              <a:defRPr/>
            </a:lvl4pPr>
            <a:lvl5pPr indent="-4318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»"/>
              <a:defRPr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165" name="Google Shape;165;p47"/>
          <p:cNvSpPr txBox="1"/>
          <p:nvPr>
            <p:ph type="title"/>
          </p:nvPr>
        </p:nvSpPr>
        <p:spPr>
          <a:xfrm>
            <a:off x="228600" y="1028700"/>
            <a:ext cx="8686800" cy="85725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anchorCtr="0" anchor="ctr" bIns="34275" lIns="34275" spcFirstLastPara="1" rIns="342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>
                <a:solidFill>
                  <a:srgbClr val="10577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pic>
        <p:nvPicPr>
          <p:cNvPr descr="Google Shape;167;p28" id="166" name="Google Shape;166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1800" y="5618102"/>
            <a:ext cx="1066800" cy="35464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47"/>
          <p:cNvSpPr txBox="1"/>
          <p:nvPr>
            <p:ph idx="12" type="sldNum"/>
          </p:nvPr>
        </p:nvSpPr>
        <p:spPr>
          <a:xfrm>
            <a:off x="8411775" y="5631910"/>
            <a:ext cx="275025" cy="25905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 2" showMasterSp="0">
  <p:cSld name="TITLE_ONLY 2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8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pic>
        <p:nvPicPr>
          <p:cNvPr descr="Google Shape;171;p29" id="170" name="Google Shape;170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4800" y="6248400"/>
            <a:ext cx="1181100" cy="52351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8"/>
          <p:cNvSpPr txBox="1"/>
          <p:nvPr>
            <p:ph idx="12" type="sldNum"/>
          </p:nvPr>
        </p:nvSpPr>
        <p:spPr>
          <a:xfrm>
            <a:off x="8388975" y="6397987"/>
            <a:ext cx="297826" cy="281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EXT" showMasterSp="0" type="vertTx">
  <p:cSld name="VERTICAL_TEXT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9"/>
          <p:cNvSpPr txBox="1"/>
          <p:nvPr>
            <p:ph type="title"/>
          </p:nvPr>
        </p:nvSpPr>
        <p:spPr>
          <a:xfrm>
            <a:off x="457200" y="1063228"/>
            <a:ext cx="8229600" cy="85725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12C"/>
              </a:buClr>
              <a:buSzPts val="3000"/>
              <a:buFont typeface="Verdana"/>
              <a:buNone/>
              <a:defRPr sz="3000">
                <a:solidFill>
                  <a:srgbClr val="00212C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74" name="Google Shape;174;p49"/>
          <p:cNvSpPr txBox="1"/>
          <p:nvPr>
            <p:ph idx="1" type="body"/>
          </p:nvPr>
        </p:nvSpPr>
        <p:spPr>
          <a:xfrm rot="5400000">
            <a:off x="2874764" y="-360163"/>
            <a:ext cx="3394474" cy="822960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12C"/>
              </a:buClr>
              <a:buSzPts val="2400"/>
              <a:buChar char="•"/>
              <a:defRPr sz="2400">
                <a:solidFill>
                  <a:srgbClr val="00212C"/>
                </a:solidFill>
              </a:defRPr>
            </a:lvl1pPr>
            <a:lvl2pPr indent="-3810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12C"/>
              </a:buClr>
              <a:buSzPts val="2400"/>
              <a:buChar char="–"/>
              <a:defRPr sz="2400">
                <a:solidFill>
                  <a:srgbClr val="00212C"/>
                </a:solidFill>
              </a:defRPr>
            </a:lvl2pPr>
            <a:lvl3pPr indent="-3810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12C"/>
              </a:buClr>
              <a:buSzPts val="2400"/>
              <a:buChar char="•"/>
              <a:defRPr sz="2400">
                <a:solidFill>
                  <a:srgbClr val="00212C"/>
                </a:solidFill>
              </a:defRPr>
            </a:lvl3pPr>
            <a:lvl4pPr indent="-3810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12C"/>
              </a:buClr>
              <a:buSzPts val="2400"/>
              <a:buChar char="–"/>
              <a:defRPr sz="2400">
                <a:solidFill>
                  <a:srgbClr val="00212C"/>
                </a:solidFill>
              </a:defRPr>
            </a:lvl4pPr>
            <a:lvl5pPr indent="-3810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212C"/>
              </a:buClr>
              <a:buSzPts val="2400"/>
              <a:buChar char="»"/>
              <a:defRPr sz="2400">
                <a:solidFill>
                  <a:srgbClr val="00212C"/>
                </a:solidFill>
              </a:defRPr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175" name="Google Shape;175;p49"/>
          <p:cNvSpPr txBox="1"/>
          <p:nvPr>
            <p:ph idx="12" type="sldNum"/>
          </p:nvPr>
        </p:nvSpPr>
        <p:spPr>
          <a:xfrm>
            <a:off x="8460219" y="5657311"/>
            <a:ext cx="226582" cy="208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A8C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A8C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A8C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A8C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A8C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A8C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A8C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A8C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A8C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A8C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A8C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A8C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A8C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A8C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A8C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A8C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A8C"/>
              </a:buClr>
              <a:buSzPts val="900"/>
              <a:buFont typeface="Verdana"/>
              <a:buNone/>
              <a:defRPr b="0" i="0" sz="900" u="none" cap="none" strike="noStrike">
                <a:solidFill>
                  <a:srgbClr val="888A8C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200">
              <a:solidFill>
                <a:srgbClr val="888888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>
  <p:cSld name="Comparis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3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23"/>
          <p:cNvSpPr txBox="1"/>
          <p:nvPr>
            <p:ph idx="1" type="body"/>
          </p:nvPr>
        </p:nvSpPr>
        <p:spPr>
          <a:xfrm>
            <a:off x="914400" y="1524000"/>
            <a:ext cx="3582988" cy="650875"/>
          </a:xfrm>
          <a:prstGeom prst="rect">
            <a:avLst/>
          </a:prstGeom>
          <a:solidFill>
            <a:srgbClr val="EAF8EC"/>
          </a:solidFill>
          <a:ln>
            <a:noFill/>
          </a:ln>
        </p:spPr>
        <p:txBody>
          <a:bodyPr anchorCtr="0" anchor="b" bIns="45675" lIns="45675" spcFirstLastPara="1" rIns="45675" wrap="square" tIns="4567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Verdana"/>
              <a:buNone/>
              <a:defRPr b="1" sz="21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Verdana"/>
              <a:buNone/>
              <a:defRPr b="1" sz="21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Verdana"/>
              <a:buNone/>
              <a:defRPr b="1" sz="21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Verdana"/>
              <a:buNone/>
              <a:defRPr b="1" sz="21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Verdana"/>
              <a:buNone/>
              <a:defRPr b="1" sz="2100"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22" name="Google Shape;22;p23"/>
          <p:cNvSpPr txBox="1"/>
          <p:nvPr>
            <p:ph idx="2" type="body"/>
          </p:nvPr>
        </p:nvSpPr>
        <p:spPr>
          <a:xfrm>
            <a:off x="5105400" y="1535111"/>
            <a:ext cx="3581400" cy="639765"/>
          </a:xfrm>
          <a:prstGeom prst="rect">
            <a:avLst/>
          </a:prstGeom>
          <a:solidFill>
            <a:srgbClr val="EAF8EC"/>
          </a:solidFill>
          <a:ln>
            <a:noFill/>
          </a:ln>
        </p:spPr>
        <p:txBody>
          <a:bodyPr anchorCtr="0" anchor="b" bIns="45675" lIns="45675" spcFirstLastPara="1" rIns="45675" wrap="square" tIns="456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1pPr>
            <a:lvl2pPr indent="-4318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2pPr>
            <a:lvl3pPr indent="-4318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3pPr>
            <a:lvl4pPr indent="-4318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4pPr>
            <a:lvl5pPr indent="-4318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»"/>
              <a:defRPr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23" name="Google Shape;23;p23"/>
          <p:cNvSpPr/>
          <p:nvPr/>
        </p:nvSpPr>
        <p:spPr>
          <a:xfrm>
            <a:off x="457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4" name="Google Shape;24;p23"/>
          <p:cNvSpPr/>
          <p:nvPr/>
        </p:nvSpPr>
        <p:spPr>
          <a:xfrm>
            <a:off x="4648200" y="1524000"/>
            <a:ext cx="457200" cy="651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Verdana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Google Shape;130;p21" id="25" name="Google Shape;25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67600" y="5974441"/>
            <a:ext cx="1559303" cy="74703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23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 3" showMasterSp="0">
  <p:cSld name="OBJECT 3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0"/>
          <p:cNvSpPr txBox="1"/>
          <p:nvPr>
            <p:ph idx="1" type="body"/>
          </p:nvPr>
        </p:nvSpPr>
        <p:spPr>
          <a:xfrm>
            <a:off x="457200" y="2057400"/>
            <a:ext cx="8229601" cy="342900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/>
            </a:lvl1pPr>
            <a:lvl2pPr indent="-4318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–"/>
              <a:defRPr/>
            </a:lvl2pPr>
            <a:lvl3pPr indent="-4318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/>
            </a:lvl3pPr>
            <a:lvl4pPr indent="-4318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–"/>
              <a:defRPr/>
            </a:lvl4pPr>
            <a:lvl5pPr indent="-4318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»"/>
              <a:defRPr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178" name="Google Shape;178;p50"/>
          <p:cNvSpPr txBox="1"/>
          <p:nvPr>
            <p:ph type="title"/>
          </p:nvPr>
        </p:nvSpPr>
        <p:spPr>
          <a:xfrm>
            <a:off x="228600" y="1028700"/>
            <a:ext cx="8686800" cy="857250"/>
          </a:xfrm>
          <a:prstGeom prst="rect">
            <a:avLst/>
          </a:prstGeom>
          <a:solidFill>
            <a:srgbClr val="A9DCF2">
              <a:alpha val="66666"/>
            </a:srgbClr>
          </a:solidFill>
          <a:ln>
            <a:noFill/>
          </a:ln>
        </p:spPr>
        <p:txBody>
          <a:bodyPr anchorCtr="0" anchor="ctr" bIns="34275" lIns="34275" spcFirstLastPara="1" rIns="342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>
                <a:solidFill>
                  <a:srgbClr val="10577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pic>
        <p:nvPicPr>
          <p:cNvPr descr="Google Shape;180;p31" id="179" name="Google Shape;179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1800" y="5618100"/>
            <a:ext cx="800100" cy="35464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50"/>
          <p:cNvSpPr txBox="1"/>
          <p:nvPr>
            <p:ph idx="12" type="sldNum"/>
          </p:nvPr>
        </p:nvSpPr>
        <p:spPr>
          <a:xfrm>
            <a:off x="8411851" y="5631900"/>
            <a:ext cx="275026" cy="259051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One Content" showMasterSp="0">
  <p:cSld name="1_One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/>
          <p:nvPr>
            <p:ph type="title"/>
          </p:nvPr>
        </p:nvSpPr>
        <p:spPr>
          <a:xfrm>
            <a:off x="2743200" y="256813"/>
            <a:ext cx="5943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Verdana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9" name="Google Shape;29;p24"/>
          <p:cNvSpPr txBox="1"/>
          <p:nvPr>
            <p:ph idx="1" type="body"/>
          </p:nvPr>
        </p:nvSpPr>
        <p:spPr>
          <a:xfrm>
            <a:off x="533400" y="1600200"/>
            <a:ext cx="8153400" cy="3352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4064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–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»"/>
              <a:defRPr sz="2800"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grpSp>
        <p:nvGrpSpPr>
          <p:cNvPr id="30" name="Google Shape;30;p24"/>
          <p:cNvGrpSpPr/>
          <p:nvPr/>
        </p:nvGrpSpPr>
        <p:grpSpPr>
          <a:xfrm>
            <a:off x="-19054" y="5086350"/>
            <a:ext cx="9182107" cy="1790700"/>
            <a:chOff x="-1" y="0"/>
            <a:chExt cx="9182105" cy="1790700"/>
          </a:xfrm>
        </p:grpSpPr>
        <p:pic>
          <p:nvPicPr>
            <p:cNvPr descr="Google Shape;34;p6" id="31" name="Google Shape;31;p24"/>
            <p:cNvPicPr preferRelativeResize="0"/>
            <p:nvPr/>
          </p:nvPicPr>
          <p:blipFill rotWithShape="1">
            <a:blip r:embed="rId2">
              <a:alphaModFix/>
            </a:blip>
            <a:srcRect b="0" l="236" r="0" t="13694"/>
            <a:stretch/>
          </p:blipFill>
          <p:spPr>
            <a:xfrm>
              <a:off x="19050" y="19049"/>
              <a:ext cx="9144003" cy="175258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" name="Google Shape;32;p24"/>
            <p:cNvSpPr/>
            <p:nvPr/>
          </p:nvSpPr>
          <p:spPr>
            <a:xfrm>
              <a:off x="-1" y="0"/>
              <a:ext cx="9182105" cy="1790700"/>
            </a:xfrm>
            <a:prstGeom prst="rect">
              <a:avLst/>
            </a:prstGeom>
            <a:noFill/>
            <a:ln cap="flat" cmpd="sng" w="38100">
              <a:solidFill>
                <a:schemeClr val="accent5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Verdana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descr="Google Shape;36;p6" id="33" name="Google Shape;3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2590800" cy="1241207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24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ogle Shape;8;p1" id="36" name="Google Shape;3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3977" y="6277285"/>
            <a:ext cx="1092202" cy="52325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5"/>
          <p:cNvSpPr txBox="1"/>
          <p:nvPr>
            <p:ph idx="1" type="body"/>
          </p:nvPr>
        </p:nvSpPr>
        <p:spPr>
          <a:xfrm>
            <a:off x="457201" y="1600200"/>
            <a:ext cx="8229601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1pPr>
            <a:lvl2pPr indent="-4318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2pPr>
            <a:lvl3pPr indent="-4318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3pPr>
            <a:lvl4pPr indent="-4318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4pPr>
            <a:lvl5pPr indent="-4318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»"/>
              <a:defRPr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>
                <a:solidFill>
                  <a:srgbClr val="10577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" showMasterSp="0" type="obj">
  <p:cSld name="OBJEC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/>
          <p:nvPr>
            <p:ph idx="1" type="body"/>
          </p:nvPr>
        </p:nvSpPr>
        <p:spPr>
          <a:xfrm>
            <a:off x="457201" y="1600200"/>
            <a:ext cx="8229601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/>
            </a:lvl1pPr>
            <a:lvl2pPr indent="-4318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–"/>
              <a:defRPr/>
            </a:lvl2pPr>
            <a:lvl3pPr indent="-4318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/>
            </a:lvl3pPr>
            <a:lvl4pPr indent="-4318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–"/>
              <a:defRPr/>
            </a:lvl4pPr>
            <a:lvl5pPr indent="-4318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»"/>
              <a:defRPr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ts val="4000"/>
              <a:buFont typeface="Verdana"/>
              <a:buNone/>
              <a:defRPr>
                <a:solidFill>
                  <a:srgbClr val="10577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pic>
        <p:nvPicPr>
          <p:cNvPr descr="Google Shape;41;p7" id="43" name="Google Shape;43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051800" y="6347802"/>
            <a:ext cx="1066800" cy="472853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26"/>
          <p:cNvSpPr txBox="1"/>
          <p:nvPr>
            <p:ph idx="12" type="sldNum"/>
          </p:nvPr>
        </p:nvSpPr>
        <p:spPr>
          <a:xfrm>
            <a:off x="8388975" y="6397987"/>
            <a:ext cx="297826" cy="281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>
  <p:cSld name="TITLE_AND_BODY 2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" showMasterSp="0" type="twoObj">
  <p:cSld name="TWO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8"/>
          <p:cNvSpPr txBox="1"/>
          <p:nvPr>
            <p:ph type="title"/>
          </p:nvPr>
        </p:nvSpPr>
        <p:spPr>
          <a:xfrm>
            <a:off x="2743200" y="256813"/>
            <a:ext cx="5943600" cy="1143001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Verdana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28"/>
          <p:cNvSpPr txBox="1"/>
          <p:nvPr>
            <p:ph idx="1" type="body"/>
          </p:nvPr>
        </p:nvSpPr>
        <p:spPr>
          <a:xfrm>
            <a:off x="457200" y="1600200"/>
            <a:ext cx="40386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4064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Char char="–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800"/>
              <a:buChar char="»"/>
              <a:defRPr sz="2800"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sp>
        <p:nvSpPr>
          <p:cNvPr id="50" name="Google Shape;50;p28"/>
          <p:cNvSpPr txBox="1"/>
          <p:nvPr>
            <p:ph idx="2" type="body"/>
          </p:nvPr>
        </p:nvSpPr>
        <p:spPr>
          <a:xfrm>
            <a:off x="4597397" y="1600199"/>
            <a:ext cx="4038603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1pPr>
            <a:lvl2pPr indent="-4318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2pPr>
            <a:lvl3pPr indent="-431800" lvl="2" marL="1371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3pPr>
            <a:lvl4pPr indent="-431800" lvl="3" marL="1828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–"/>
              <a:defRPr/>
            </a:lvl4pPr>
            <a:lvl5pPr indent="-431800" lvl="4" marL="22860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»"/>
              <a:defRPr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27;p5" id="51" name="Google Shape;51;p28"/>
          <p:cNvPicPr preferRelativeResize="0"/>
          <p:nvPr/>
        </p:nvPicPr>
        <p:blipFill rotWithShape="1">
          <a:blip r:embed="rId2">
            <a:alphaModFix/>
          </a:blip>
          <a:srcRect b="0" l="236" r="0" t="13694"/>
          <a:stretch/>
        </p:blipFill>
        <p:spPr>
          <a:xfrm>
            <a:off x="-1" y="5105400"/>
            <a:ext cx="9144001" cy="1752600"/>
          </a:xfrm>
          <a:prstGeom prst="rect">
            <a:avLst/>
          </a:prstGeom>
          <a:noFill/>
          <a:ln cap="flat" cmpd="sng" w="3810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</p:spPr>
      </p:pic>
      <p:pic>
        <p:nvPicPr>
          <p:cNvPr descr="Google Shape;28;p5" id="52" name="Google Shape;5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324571"/>
            <a:ext cx="2362200" cy="104703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8388975" y="6397987"/>
            <a:ext cx="297826" cy="2818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One Content" showMasterSp="0">
  <p:cSld name="2_One Conten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type="title"/>
          </p:nvPr>
        </p:nvSpPr>
        <p:spPr>
          <a:xfrm>
            <a:off x="2743200" y="256813"/>
            <a:ext cx="5943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Verdana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" type="body"/>
          </p:nvPr>
        </p:nvSpPr>
        <p:spPr>
          <a:xfrm>
            <a:off x="457201" y="1600200"/>
            <a:ext cx="8229601" cy="3352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4064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3pPr>
            <a:lvl4pPr indent="-406400" lvl="3" marL="18288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–"/>
              <a:defRPr sz="2800"/>
            </a:lvl4pPr>
            <a:lvl5pPr indent="-406400" lvl="4" marL="22860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Char char="»"/>
              <a:defRPr sz="2800"/>
            </a:lvl5pPr>
            <a:lvl6pPr indent="-431800" lvl="5" marL="2743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6pPr>
            <a:lvl7pPr indent="-431800" lvl="6" marL="3200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7pPr>
            <a:lvl8pPr indent="-431800" lvl="7" marL="3657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8pPr>
            <a:lvl9pPr indent="-431800" lvl="8" marL="41148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/>
            </a:lvl9pPr>
          </a:lstStyle>
          <a:p/>
        </p:txBody>
      </p:sp>
      <p:pic>
        <p:nvPicPr>
          <p:cNvPr descr="Google Shape;46;p8" id="57" name="Google Shape;57;p29"/>
          <p:cNvPicPr preferRelativeResize="0"/>
          <p:nvPr/>
        </p:nvPicPr>
        <p:blipFill rotWithShape="1">
          <a:blip r:embed="rId2">
            <a:alphaModFix/>
          </a:blip>
          <a:srcRect b="0" l="0" r="0" t="21433"/>
          <a:stretch/>
        </p:blipFill>
        <p:spPr>
          <a:xfrm>
            <a:off x="1" y="5118098"/>
            <a:ext cx="9144001" cy="1739902"/>
          </a:xfrm>
          <a:prstGeom prst="rect">
            <a:avLst/>
          </a:prstGeom>
          <a:noFill/>
          <a:ln cap="flat" cmpd="sng" w="38100">
            <a:solidFill>
              <a:schemeClr val="accent5"/>
            </a:solidFill>
            <a:prstDash val="dash"/>
            <a:round/>
            <a:headEnd len="sm" w="sm" type="none"/>
            <a:tailEnd len="sm" w="sm" type="none"/>
          </a:ln>
        </p:spPr>
      </p:pic>
      <p:pic>
        <p:nvPicPr>
          <p:cNvPr descr="Google Shape;47;p8" id="58" name="Google Shape;5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2585898" cy="123885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9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6" Type="http://schemas.openxmlformats.org/officeDocument/2006/relationships/slideLayout" Target="../slideLayouts/slideLayout25.xml"/><Relationship Id="rId25" Type="http://schemas.openxmlformats.org/officeDocument/2006/relationships/slideLayout" Target="../slideLayouts/slideLayout24.xml"/><Relationship Id="rId28" Type="http://schemas.openxmlformats.org/officeDocument/2006/relationships/slideLayout" Target="../slideLayouts/slideLayout27.xml"/><Relationship Id="rId27" Type="http://schemas.openxmlformats.org/officeDocument/2006/relationships/slideLayout" Target="../slideLayouts/slideLayout26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29" Type="http://schemas.openxmlformats.org/officeDocument/2006/relationships/slideLayout" Target="../slideLayouts/slideLayout28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31" Type="http://schemas.openxmlformats.org/officeDocument/2006/relationships/slideLayout" Target="../slideLayouts/slideLayout30.xml"/><Relationship Id="rId30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32" Type="http://schemas.openxmlformats.org/officeDocument/2006/relationships/theme" Target="../theme/theme1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0" i="0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0" i="0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0" i="0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0" i="0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0" i="0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0" i="0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0" i="0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0" i="0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  <a:defRPr b="0" i="0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pic>
        <p:nvPicPr>
          <p:cNvPr descr="Google Shape;51;p9" id="7" name="Google Shape;7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467600" y="5974441"/>
            <a:ext cx="1559303" cy="7470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20"/>
          <p:cNvSpPr txBox="1"/>
          <p:nvPr>
            <p:ph idx="1" type="body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4318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431800" lvl="2" marL="1371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9" name="Google Shape;9;p20"/>
          <p:cNvSpPr txBox="1"/>
          <p:nvPr>
            <p:ph idx="12" type="sldNum"/>
          </p:nvPr>
        </p:nvSpPr>
        <p:spPr>
          <a:xfrm>
            <a:off x="8388926" y="6397962"/>
            <a:ext cx="297875" cy="2819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Verdana"/>
              <a:buNone/>
              <a:defRPr b="0" i="0" sz="1200" u="none" cap="none" strike="noStrik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youtube.com/watch?v=gk-2s-RjZe8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nirn.fpg.unc.edu/learn-implementation/implementation-stages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mnpsp.org/2017/07/20/aligning-and-integrating-family-engagement-in-positive-behavioral-interventions-and-support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-oAjOHzvw7A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"/>
          <p:cNvSpPr txBox="1"/>
          <p:nvPr>
            <p:ph idx="4294967295" type="ctrTitle"/>
          </p:nvPr>
        </p:nvSpPr>
        <p:spPr>
          <a:xfrm>
            <a:off x="953254" y="3671153"/>
            <a:ext cx="7240500" cy="1470001"/>
          </a:xfrm>
          <a:prstGeom prst="rect">
            <a:avLst/>
          </a:prstGeom>
          <a:solidFill>
            <a:srgbClr val="FFFFFF">
              <a:alpha val="65098"/>
            </a:srgbClr>
          </a:solidFill>
          <a:ln cap="flat" cmpd="sng" w="1905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5"/>
              <a:buFont typeface="Verdana"/>
              <a:buNone/>
            </a:pPr>
            <a:br>
              <a:rPr b="0" i="0" lang="en-US" sz="1325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-US" sz="2807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Academics – Tier 1:</a:t>
            </a:r>
            <a:br>
              <a:rPr b="0" i="0" lang="en-US" sz="2807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-US" sz="2807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New Team Professional Learning </a:t>
            </a:r>
            <a:br>
              <a:rPr b="0" i="0" lang="en-US" sz="2807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-US" sz="187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				</a:t>
            </a:r>
            <a:endParaRPr b="0" i="0" sz="40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6" name="Google Shape;186;p1"/>
          <p:cNvSpPr txBox="1"/>
          <p:nvPr>
            <p:ph idx="4294967295" type="subTitle"/>
          </p:nvPr>
        </p:nvSpPr>
        <p:spPr>
          <a:xfrm>
            <a:off x="1373109" y="5257800"/>
            <a:ext cx="6400801" cy="914400"/>
          </a:xfrm>
          <a:prstGeom prst="rect">
            <a:avLst/>
          </a:prstGeom>
          <a:solidFill>
            <a:srgbClr val="FFFFFF">
              <a:alpha val="65098"/>
            </a:srgbClr>
          </a:solidFill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434343"/>
                </a:solidFill>
                <a:latin typeface="Verdana"/>
                <a:ea typeface="Verdana"/>
                <a:cs typeface="Verdana"/>
                <a:sym typeface="Verdana"/>
              </a:rPr>
              <a:t>VTSS Tiered Fidelity Inventory</a:t>
            </a:r>
            <a:endParaRPr b="0" i="0" sz="3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434343"/>
                </a:solidFill>
                <a:latin typeface="Verdana"/>
                <a:ea typeface="Verdana"/>
                <a:cs typeface="Verdana"/>
                <a:sym typeface="Verdana"/>
              </a:rPr>
              <a:t>1.11</a:t>
            </a:r>
            <a:endParaRPr b="0" i="0" sz="3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Verdana"/>
              <a:buNone/>
            </a:pPr>
            <a:r>
              <a:rPr lang="en-US" sz="3600">
                <a:solidFill>
                  <a:srgbClr val="000000"/>
                </a:solidFill>
              </a:rPr>
              <a:t>What Does Your School Do Well?</a:t>
            </a:r>
            <a:endParaRPr/>
          </a:p>
        </p:txBody>
      </p:sp>
      <p:sp>
        <p:nvSpPr>
          <p:cNvPr id="245" name="Google Shape;245;p10"/>
          <p:cNvSpPr txBox="1"/>
          <p:nvPr>
            <p:ph idx="1" type="body"/>
          </p:nvPr>
        </p:nvSpPr>
        <p:spPr>
          <a:xfrm>
            <a:off x="629724" y="1743574"/>
            <a:ext cx="8229601" cy="4800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Positive Relationships</a:t>
            </a:r>
            <a:endParaRPr sz="3300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Family Empowerment</a:t>
            </a:r>
            <a:endParaRPr sz="3300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Leadership</a:t>
            </a:r>
            <a:endParaRPr sz="3300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Multi-tiered, Multidimensional </a:t>
            </a:r>
            <a:r>
              <a:rPr lang="en-US" sz="2900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Approach</a:t>
            </a:r>
            <a:r>
              <a:rPr lang="en-US" sz="2900"/>
              <a:t>es</a:t>
            </a:r>
            <a:endParaRPr sz="3300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Data-based Goals and Outcomes</a:t>
            </a:r>
            <a:endParaRPr sz="3300"/>
          </a:p>
          <a:p>
            <a:pPr indent="-342900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Collaborative Problem-Solving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None/>
            </a:pPr>
            <a:r>
              <a:rPr lang="en-US" sz="3430"/>
              <a:t>Academic TFI 1.11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None/>
            </a:pPr>
            <a:r>
              <a:rPr lang="en-US" sz="3430"/>
              <a:t>Family and Community Engagement</a:t>
            </a:r>
            <a:endParaRPr/>
          </a:p>
        </p:txBody>
      </p:sp>
      <p:sp>
        <p:nvSpPr>
          <p:cNvPr id="251" name="Google Shape;251;p13"/>
          <p:cNvSpPr txBox="1"/>
          <p:nvPr/>
        </p:nvSpPr>
        <p:spPr>
          <a:xfrm>
            <a:off x="622950" y="1723700"/>
            <a:ext cx="7898100" cy="22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Learning Intention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Develop or refine a vision for family and community engagement based on currently collected or needed data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3"/>
          <p:cNvSpPr txBox="1"/>
          <p:nvPr/>
        </p:nvSpPr>
        <p:spPr>
          <a:xfrm>
            <a:off x="3088150" y="6472450"/>
            <a:ext cx="7339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3" name="Google Shape;253;p13"/>
          <p:cNvSpPr txBox="1"/>
          <p:nvPr/>
        </p:nvSpPr>
        <p:spPr>
          <a:xfrm>
            <a:off x="601350" y="4091575"/>
            <a:ext cx="75966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Success Criteria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 can create opportunities to share academic data and model evidence-based practices with families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"/>
          <p:cNvSpPr txBox="1"/>
          <p:nvPr>
            <p:ph idx="1" type="body"/>
          </p:nvPr>
        </p:nvSpPr>
        <p:spPr>
          <a:xfrm>
            <a:off x="457200" y="1600200"/>
            <a:ext cx="8229600" cy="501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Building personal relationships and mutual understanding with families via class meetings, informal one-on-one conversations, and home visits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Sharing data with families about student skill levels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Modeling high-impact teaching practices such as dialogic reading and hands-on math activities so families can use them at home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Providing leadership and staff training on importance of Family Engagement to support buy-in</a:t>
            </a:r>
            <a:endParaRPr sz="2400"/>
          </a:p>
          <a:p>
            <a:pPr indent="666595" lvl="0" marL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SzPts val="1979"/>
              <a:buNone/>
            </a:pPr>
            <a:r>
              <a:t/>
            </a:r>
            <a:endParaRPr sz="2400"/>
          </a:p>
          <a:p>
            <a:pPr indent="333297" lvl="0" marL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SzPts val="1979"/>
              <a:buNone/>
            </a:pPr>
            <a:r>
              <a:t/>
            </a:r>
            <a:endParaRPr sz="2400"/>
          </a:p>
          <a:p>
            <a:pPr indent="333297" lvl="0" marL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SzPts val="1979"/>
              <a:buNone/>
            </a:pPr>
            <a:r>
              <a:t/>
            </a:r>
            <a:endParaRPr sz="2400"/>
          </a:p>
          <a:p>
            <a:pPr indent="333297" lvl="0" marL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SzPts val="1979"/>
              <a:buNone/>
            </a:pPr>
            <a:r>
              <a:t/>
            </a:r>
            <a:endParaRPr sz="2400"/>
          </a:p>
          <a:p>
            <a:pPr indent="333297" lvl="0" marL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SzPts val="1979"/>
              <a:buNone/>
            </a:pPr>
            <a:r>
              <a:t/>
            </a:r>
            <a:endParaRPr sz="2400"/>
          </a:p>
          <a:p>
            <a:pPr indent="27774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9"/>
              <a:buNone/>
            </a:pPr>
            <a:r>
              <a:rPr lang="en-US" sz="2400"/>
              <a:t>	(Henderson, Mapp, Johnson and Davies, 2007)</a:t>
            </a:r>
            <a:endParaRPr sz="2400"/>
          </a:p>
        </p:txBody>
      </p:sp>
      <p:sp>
        <p:nvSpPr>
          <p:cNvPr id="259" name="Google Shape;259;p14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05775"/>
              </a:buClr>
              <a:buSzPct val="100000"/>
              <a:buFont typeface="Verdana"/>
              <a:buNone/>
            </a:pPr>
            <a:br>
              <a:rPr lang="en-US" sz="1170"/>
            </a:br>
            <a:r>
              <a:rPr lang="en-US" sz="3750">
                <a:solidFill>
                  <a:srgbClr val="000000"/>
                </a:solidFill>
              </a:rPr>
              <a:t>Making an Impact on Learning</a:t>
            </a:r>
            <a:br>
              <a:rPr lang="en-US" sz="2807">
                <a:solidFill>
                  <a:srgbClr val="000000"/>
                </a:solidFill>
              </a:rPr>
            </a:b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"/>
          <p:cNvSpPr txBox="1"/>
          <p:nvPr>
            <p:ph idx="1" type="body"/>
          </p:nvPr>
        </p:nvSpPr>
        <p:spPr>
          <a:xfrm>
            <a:off x="457201" y="1600200"/>
            <a:ext cx="8229601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sng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Academic Parent Teacher Teams (APTT) #2 Creighton School District, Phx. AZ</a:t>
            </a:r>
            <a:endParaRPr/>
          </a:p>
        </p:txBody>
      </p:sp>
      <p:sp>
        <p:nvSpPr>
          <p:cNvPr id="265" name="Google Shape;265;p15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Academic Parent Teacher Teams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6"/>
          <p:cNvSpPr txBox="1"/>
          <p:nvPr>
            <p:ph idx="1" type="body"/>
          </p:nvPr>
        </p:nvSpPr>
        <p:spPr>
          <a:xfrm>
            <a:off x="457201" y="1600200"/>
            <a:ext cx="8229601" cy="45720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-33655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Collaboratively set goals for family engagement</a:t>
            </a:r>
            <a:endParaRPr sz="2600"/>
          </a:p>
          <a:p>
            <a:pPr indent="-336550" lvl="0" marL="3429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Facilitate creative relationship-building efforts</a:t>
            </a:r>
            <a:endParaRPr sz="2600"/>
          </a:p>
          <a:p>
            <a:pPr indent="-336550" lvl="0" marL="3429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Ensure incentives for participation in goal setting activities</a:t>
            </a:r>
            <a:endParaRPr sz="2600"/>
          </a:p>
          <a:p>
            <a:pPr indent="-336550" lvl="0" marL="3429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Reduce barriers, both structural and physical</a:t>
            </a:r>
            <a:endParaRPr sz="2600"/>
          </a:p>
          <a:p>
            <a:pPr indent="-336550" lvl="0" marL="34290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Appropriate resources to achieve intended outcomes (community)</a:t>
            </a:r>
            <a:endParaRPr sz="2600"/>
          </a:p>
        </p:txBody>
      </p:sp>
      <p:sp>
        <p:nvSpPr>
          <p:cNvPr id="271" name="Google Shape;271;p16"/>
          <p:cNvSpPr txBox="1"/>
          <p:nvPr>
            <p:ph type="title"/>
          </p:nvPr>
        </p:nvSpPr>
        <p:spPr>
          <a:xfrm>
            <a:off x="228599" y="228600"/>
            <a:ext cx="8686801" cy="1143000"/>
          </a:xfrm>
          <a:prstGeom prst="rect">
            <a:avLst/>
          </a:prstGeom>
          <a:solidFill>
            <a:srgbClr val="A9DCF2">
              <a:alpha val="66274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How To Begin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7"/>
          <p:cNvSpPr txBox="1"/>
          <p:nvPr>
            <p:ph idx="1" type="body"/>
          </p:nvPr>
        </p:nvSpPr>
        <p:spPr>
          <a:xfrm>
            <a:off x="457201" y="1371600"/>
            <a:ext cx="8229601" cy="4572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/>
          <a:p>
            <a:pPr indent="-288035" lvl="0" marL="28803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Develop school infrastructure that offers support to carry out the plans created during installation</a:t>
            </a:r>
            <a:endParaRPr sz="2400"/>
          </a:p>
          <a:p>
            <a:pPr indent="288035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16"/>
              <a:buNone/>
            </a:pPr>
            <a:r>
              <a:t/>
            </a:r>
            <a:endParaRPr sz="2400"/>
          </a:p>
          <a:p>
            <a:pPr indent="-288035" lvl="0" marL="288035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Increase communication between home and school that is transparent and meaningful</a:t>
            </a:r>
            <a:endParaRPr sz="2400"/>
          </a:p>
          <a:p>
            <a:pPr indent="288035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16"/>
              <a:buNone/>
            </a:pPr>
            <a:r>
              <a:t/>
            </a:r>
            <a:endParaRPr sz="2400"/>
          </a:p>
          <a:p>
            <a:pPr indent="-288035" lvl="0" marL="288035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Provide opportunities to work together</a:t>
            </a:r>
            <a:endParaRPr sz="2400"/>
          </a:p>
          <a:p>
            <a:pPr indent="288035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16"/>
              <a:buNone/>
            </a:pPr>
            <a:r>
              <a:t/>
            </a:r>
            <a:endParaRPr sz="2400"/>
          </a:p>
          <a:p>
            <a:pPr indent="-288035" lvl="0" marL="288035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Time is allocated for teachers to reach out to families personally</a:t>
            </a:r>
            <a:endParaRPr sz="2400"/>
          </a:p>
          <a:p>
            <a:pPr indent="288035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16"/>
              <a:buNone/>
            </a:pPr>
            <a:r>
              <a:t/>
            </a:r>
            <a:endParaRPr sz="2400"/>
          </a:p>
          <a:p>
            <a:pPr indent="-288035" lvl="0" marL="288035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Use collaborative problem-solving across the tiers engaging family voice</a:t>
            </a:r>
            <a:endParaRPr sz="2400"/>
          </a:p>
        </p:txBody>
      </p:sp>
      <p:sp>
        <p:nvSpPr>
          <p:cNvPr id="277" name="Google Shape;277;p17"/>
          <p:cNvSpPr txBox="1"/>
          <p:nvPr>
            <p:ph type="title"/>
          </p:nvPr>
        </p:nvSpPr>
        <p:spPr>
          <a:xfrm>
            <a:off x="228599" y="228600"/>
            <a:ext cx="8686801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</a:pPr>
            <a:r>
              <a:rPr lang="en-US">
                <a:solidFill>
                  <a:srgbClr val="000000"/>
                </a:solidFill>
              </a:rPr>
              <a:t>Building the System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8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References</a:t>
            </a:r>
            <a:endParaRPr/>
          </a:p>
        </p:txBody>
      </p:sp>
      <p:sp>
        <p:nvSpPr>
          <p:cNvPr id="283" name="Google Shape;283;p18"/>
          <p:cNvSpPr txBox="1"/>
          <p:nvPr/>
        </p:nvSpPr>
        <p:spPr>
          <a:xfrm>
            <a:off x="587146" y="1417636"/>
            <a:ext cx="8053800" cy="5076635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Implementation Stages | NIRN Project site. (n.d.). Retrieved from </a:t>
            </a:r>
            <a:r>
              <a:rPr b="0" i="0" lang="en-US" sz="2400" u="sng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http://nirn.fpg.unc.edu/learn-implementation/implementation-stages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McLeskey, J. (2017). </a:t>
            </a:r>
            <a:r>
              <a:rPr b="0" i="1" lang="en-US" sz="2400" u="none" cap="none" strike="noStrik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High-leverage practices in special education</a:t>
            </a:r>
            <a:r>
              <a:rPr b="0" i="0" lang="en-US" sz="2400" u="none" cap="none" strike="noStrik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. Arlington, VA: Council for Exceptional Children.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Miller, H., Valentine, J. L., Fish, R., &amp; Robinson, M. (2016). Is the Feeling Mutual? Examining Parent-Teacher Relationships in Low-Income, Predominantly Latino Schools. </a:t>
            </a:r>
            <a:r>
              <a:rPr b="0" i="1" lang="en-US" sz="2400" u="none" cap="none" strike="noStrik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American Journal of Education,123</a:t>
            </a:r>
            <a:r>
              <a:rPr b="0" i="0" lang="en-US" sz="2400" u="none" cap="none" strike="noStrik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(1), 37-67. doi:10.1086/688167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9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Verdana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References</a:t>
            </a:r>
            <a:endParaRPr/>
          </a:p>
        </p:txBody>
      </p:sp>
      <p:sp>
        <p:nvSpPr>
          <p:cNvPr id="289" name="Google Shape;289;p19"/>
          <p:cNvSpPr txBox="1"/>
          <p:nvPr/>
        </p:nvSpPr>
        <p:spPr>
          <a:xfrm>
            <a:off x="587146" y="1634206"/>
            <a:ext cx="8053800" cy="2301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Minch, D. (n.d.). Aligning and Integrating Family Engagement in Positive Behavioral Interventions and Supports. Retrieved from </a:t>
            </a:r>
            <a:r>
              <a:rPr b="0" i="0" lang="en-US" sz="2400" u="sng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https://mnpsp.org/2017/07/20/aligning-and-integrating-family-engagement-in-positive-behavioral-interventions-and-supports/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45720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Academic TFI 1.11</a:t>
            </a:r>
            <a:endParaRPr/>
          </a:p>
          <a:p>
            <a:pPr indent="45720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Family and Community Engagement</a:t>
            </a:r>
            <a:endParaRPr/>
          </a:p>
        </p:txBody>
      </p:sp>
      <p:sp>
        <p:nvSpPr>
          <p:cNvPr id="192" name="Google Shape;192;p3"/>
          <p:cNvSpPr txBox="1"/>
          <p:nvPr/>
        </p:nvSpPr>
        <p:spPr>
          <a:xfrm>
            <a:off x="105900" y="1508275"/>
            <a:ext cx="8743800" cy="1398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School provides a framework for diverse opportunities to authentically engage family, school, and community stakeholders in instruction.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"/>
          <p:cNvSpPr txBox="1"/>
          <p:nvPr/>
        </p:nvSpPr>
        <p:spPr>
          <a:xfrm>
            <a:off x="193125" y="2808850"/>
            <a:ext cx="8440500" cy="43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Evidence:	</a:t>
            </a: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	 	 	 		</a:t>
            </a:r>
            <a:b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	Resource map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Family surveys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Communication plan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Documentation of stakeholder input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Guidance document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Written description of family/community</a:t>
            </a:r>
            <a:endParaRPr b="0" i="0" sz="24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engagement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	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		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30"/>
              <a:buFont typeface="Verdana"/>
              <a:buNone/>
            </a:pPr>
            <a:r>
              <a:rPr lang="en-US" sz="3000">
                <a:solidFill>
                  <a:schemeClr val="dk1"/>
                </a:solidFill>
              </a:rPr>
              <a:t>Academic TFI 1.11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30"/>
              <a:buFont typeface="Verdana"/>
              <a:buNone/>
            </a:pPr>
            <a:r>
              <a:rPr lang="en-US" sz="3000">
                <a:solidFill>
                  <a:schemeClr val="dk1"/>
                </a:solidFill>
              </a:rPr>
              <a:t>Family and Community Engagement</a:t>
            </a:r>
            <a:endParaRPr sz="3000">
              <a:solidFill>
                <a:schemeClr val="dk1"/>
              </a:solidFill>
            </a:endParaRPr>
          </a:p>
        </p:txBody>
      </p:sp>
      <p:sp>
        <p:nvSpPr>
          <p:cNvPr id="199" name="Google Shape;199;p4"/>
          <p:cNvSpPr txBox="1"/>
          <p:nvPr/>
        </p:nvSpPr>
        <p:spPr>
          <a:xfrm>
            <a:off x="515975" y="1600200"/>
            <a:ext cx="82296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lang="en-US" sz="2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Learning Intention</a:t>
            </a:r>
            <a:endParaRPr sz="2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Identify the six components of family engagement and the role they play in student success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4"/>
          <p:cNvSpPr txBox="1"/>
          <p:nvPr/>
        </p:nvSpPr>
        <p:spPr>
          <a:xfrm>
            <a:off x="515975" y="3550100"/>
            <a:ext cx="81123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Success </a:t>
            </a:r>
            <a:r>
              <a:rPr lang="en-US" sz="2400">
                <a:latin typeface="Verdana"/>
                <a:ea typeface="Verdana"/>
                <a:cs typeface="Verdana"/>
                <a:sym typeface="Verdana"/>
              </a:rPr>
              <a:t>Criteria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 can list the six components of family engagement and create a plan to incorporate them in my school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5"/>
          <p:cNvSpPr txBox="1"/>
          <p:nvPr>
            <p:ph type="title"/>
          </p:nvPr>
        </p:nvSpPr>
        <p:spPr>
          <a:xfrm>
            <a:off x="2743200" y="256813"/>
            <a:ext cx="5943600" cy="1143001"/>
          </a:xfrm>
          <a:prstGeom prst="rect">
            <a:avLst/>
          </a:prstGeom>
          <a:solidFill>
            <a:srgbClr val="A9DCF2">
              <a:alpha val="63529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Verdana"/>
              <a:buNone/>
            </a:pPr>
            <a:r>
              <a:rPr lang="en-US" sz="3300"/>
              <a:t>Family Engagement in VTSS</a:t>
            </a:r>
            <a:endParaRPr/>
          </a:p>
        </p:txBody>
      </p:sp>
      <p:sp>
        <p:nvSpPr>
          <p:cNvPr id="206" name="Google Shape;206;p5"/>
          <p:cNvSpPr txBox="1"/>
          <p:nvPr>
            <p:ph idx="1" type="body"/>
          </p:nvPr>
        </p:nvSpPr>
        <p:spPr>
          <a:xfrm>
            <a:off x="533400" y="1600200"/>
            <a:ext cx="8153400" cy="33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/>
              <a:t>“...an active, interactive, dynamic, and ongoing process in which family members and key stakeholders engage as </a:t>
            </a:r>
            <a:r>
              <a:rPr b="1" lang="en-US" sz="2800"/>
              <a:t>equal partners</a:t>
            </a:r>
            <a:r>
              <a:rPr lang="en-US" sz="2800"/>
              <a:t> in decision-making, planning, and implementation to support children and adolescents across settings .” </a:t>
            </a:r>
            <a:endParaRPr/>
          </a:p>
          <a:p>
            <a:pPr indent="411480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“Aligning and Integrating Family Engagement in PBIS”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"/>
          <p:cNvSpPr txBox="1"/>
          <p:nvPr>
            <p:ph idx="1" type="body"/>
          </p:nvPr>
        </p:nvSpPr>
        <p:spPr>
          <a:xfrm>
            <a:off x="457201" y="1600200"/>
            <a:ext cx="8229601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400"/>
              <a:t>For Educators:</a:t>
            </a:r>
            <a:endParaRPr b="1"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/>
              <a:t>In elementary schools, teacher perceptions of parents as partners in students’ education are strongly related to their decisions to remain in their school.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/>
              <a:t>Increased trustful relationships with families.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Verdana"/>
              <a:buChar char="●"/>
            </a:pPr>
            <a:r>
              <a:rPr lang="en-US" sz="2400"/>
              <a:t>Increased communication with families.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/>
              <a:t>Increased teacher longevity.</a:t>
            </a:r>
            <a:endParaRPr sz="2400"/>
          </a:p>
        </p:txBody>
      </p:sp>
      <p:sp>
        <p:nvSpPr>
          <p:cNvPr id="212" name="Google Shape;212;p11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Verdana"/>
              <a:buNone/>
            </a:pPr>
            <a:r>
              <a:rPr lang="en-US" sz="3600">
                <a:solidFill>
                  <a:srgbClr val="000000"/>
                </a:solidFill>
              </a:rPr>
              <a:t>Engagement for Educators</a:t>
            </a:r>
            <a:endParaRPr sz="3600"/>
          </a:p>
        </p:txBody>
      </p:sp>
      <p:sp>
        <p:nvSpPr>
          <p:cNvPr id="213" name="Google Shape;213;p11"/>
          <p:cNvSpPr txBox="1"/>
          <p:nvPr/>
        </p:nvSpPr>
        <p:spPr>
          <a:xfrm>
            <a:off x="3528323" y="4969150"/>
            <a:ext cx="48609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Verdana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Mapp, K., Carver, I. and Lander, J., 2017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2"/>
          <p:cNvSpPr txBox="1"/>
          <p:nvPr>
            <p:ph type="title"/>
          </p:nvPr>
        </p:nvSpPr>
        <p:spPr>
          <a:xfrm>
            <a:off x="228600" y="183798"/>
            <a:ext cx="8686800" cy="1309200"/>
          </a:xfrm>
          <a:prstGeom prst="rect">
            <a:avLst/>
          </a:prstGeom>
          <a:solidFill>
            <a:srgbClr val="A9DCF2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25675" lIns="25675" spcFirstLastPara="1" rIns="25675" wrap="square" tIns="256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59"/>
              <a:buFont typeface="Verdana"/>
              <a:buNone/>
            </a:pPr>
            <a:r>
              <a:rPr lang="en-US" sz="3559">
                <a:solidFill>
                  <a:srgbClr val="000000"/>
                </a:solidFill>
              </a:rPr>
              <a:t>        </a:t>
            </a:r>
            <a:r>
              <a:rPr lang="en-US" sz="3600">
                <a:solidFill>
                  <a:srgbClr val="000000"/>
                </a:solidFill>
              </a:rPr>
              <a:t>  </a:t>
            </a:r>
            <a:r>
              <a:rPr lang="en-US" sz="3600">
                <a:solidFill>
                  <a:srgbClr val="1A1A1A"/>
                </a:solidFill>
              </a:rPr>
              <a:t>Why Families Engage:</a:t>
            </a:r>
            <a:endParaRPr sz="36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3204"/>
              <a:buFont typeface="Verdana"/>
              <a:buNone/>
            </a:pPr>
            <a:r>
              <a:rPr lang="en-US" sz="3600">
                <a:solidFill>
                  <a:srgbClr val="1A1A1A"/>
                </a:solidFill>
              </a:rPr>
              <a:t>Three Factors that Matter</a:t>
            </a:r>
            <a:endParaRPr sz="3600"/>
          </a:p>
        </p:txBody>
      </p:sp>
      <p:sp>
        <p:nvSpPr>
          <p:cNvPr id="219" name="Google Shape;219;p12"/>
          <p:cNvSpPr txBox="1"/>
          <p:nvPr/>
        </p:nvSpPr>
        <p:spPr>
          <a:xfrm>
            <a:off x="362961" y="1493118"/>
            <a:ext cx="8113202" cy="4740851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spAutoFit/>
          </a:bodyPr>
          <a:lstStyle/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Verdana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Verdana"/>
                <a:ea typeface="Verdana"/>
                <a:cs typeface="Verdana"/>
                <a:sym typeface="Verdana"/>
              </a:rPr>
              <a:t>Families believe that through their efforts to become engaged in the school-learning lives of their children  they can exercise more positive outcomes.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Verdana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Verdana"/>
                <a:ea typeface="Verdana"/>
                <a:cs typeface="Verdana"/>
                <a:sym typeface="Verdana"/>
              </a:rPr>
              <a:t>Families believe that the school values their participation and the genuine nature of the invitation.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Verdana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Verdana"/>
                <a:ea typeface="Verdana"/>
                <a:cs typeface="Verdana"/>
                <a:sym typeface="Verdana"/>
              </a:rPr>
              <a:t>Families’ personal perception of their lives – is it possible to be engaged, and the degree to which they believe their own skill, time, and energy is conducive to their engagement.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2"/>
          <p:cNvSpPr txBox="1"/>
          <p:nvPr/>
        </p:nvSpPr>
        <p:spPr>
          <a:xfrm>
            <a:off x="1510950" y="6292050"/>
            <a:ext cx="5977800" cy="3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Based on the work from Hoover-Dempsey, et al., 2005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2ec36b85b1_3_7"/>
          <p:cNvSpPr txBox="1"/>
          <p:nvPr>
            <p:ph idx="1" type="body"/>
          </p:nvPr>
        </p:nvSpPr>
        <p:spPr>
          <a:xfrm>
            <a:off x="457201" y="18060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32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Family Engagement with Schools: Strategies to Build Strong Partnerships</a:t>
            </a:r>
            <a:r>
              <a:rPr lang="en-US"/>
              <a:t> </a:t>
            </a:r>
            <a:endParaRPr/>
          </a:p>
        </p:txBody>
      </p:sp>
      <p:sp>
        <p:nvSpPr>
          <p:cNvPr id="226" name="Google Shape;226;g12ec36b85b1_3_7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>
                <a:solidFill>
                  <a:schemeClr val="dk1"/>
                </a:solidFill>
              </a:rPr>
              <a:t>Formed Families Forward- A Great Resource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6"/>
          <p:cNvSpPr txBox="1"/>
          <p:nvPr>
            <p:ph idx="1" type="body"/>
          </p:nvPr>
        </p:nvSpPr>
        <p:spPr>
          <a:xfrm>
            <a:off x="457201" y="1600200"/>
            <a:ext cx="8229601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/>
          </a:bodyPr>
          <a:lstStyle/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Positive Relationships- educators recognize families’ needs and cultural characteristics, leading to greater understand and respect among all</a:t>
            </a:r>
            <a:endParaRPr sz="2400"/>
          </a:p>
          <a:p>
            <a:pPr indent="0" lvl="0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Family Empowerment- educators use effective strategies to identify and encourage families’ knowledge, skills and efficacy for supporting students learning</a:t>
            </a:r>
            <a:endParaRPr sz="2400"/>
          </a:p>
          <a:p>
            <a:pPr indent="0" lvl="0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 sz="2400"/>
              <a:t>Leadership-</a:t>
            </a:r>
            <a:r>
              <a:rPr b="0" lang="en-US" sz="2400"/>
              <a:t> Family Engagement is included in professional development, school vision, mission, and goals and are aligned with division vision and goals for engagement </a:t>
            </a:r>
            <a:endParaRPr sz="2400"/>
          </a:p>
        </p:txBody>
      </p:sp>
      <p:sp>
        <p:nvSpPr>
          <p:cNvPr id="232" name="Google Shape;232;p6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Verdana"/>
              <a:buNone/>
            </a:pPr>
            <a:r>
              <a:rPr lang="en-US" sz="3600">
                <a:solidFill>
                  <a:srgbClr val="000000"/>
                </a:solidFill>
              </a:rPr>
              <a:t>Six Family Engagement Components</a:t>
            </a:r>
            <a:endParaRPr/>
          </a:p>
        </p:txBody>
      </p:sp>
      <p:sp>
        <p:nvSpPr>
          <p:cNvPr id="233" name="Google Shape;233;p6"/>
          <p:cNvSpPr txBox="1"/>
          <p:nvPr/>
        </p:nvSpPr>
        <p:spPr>
          <a:xfrm>
            <a:off x="4527498" y="6172199"/>
            <a:ext cx="3367501" cy="416501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68550" spcFirstLastPara="1" rIns="68550" wrap="square" tIns="685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From Minch et al., 2017     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7"/>
          <p:cNvSpPr txBox="1"/>
          <p:nvPr>
            <p:ph idx="1" type="body"/>
          </p:nvPr>
        </p:nvSpPr>
        <p:spPr>
          <a:xfrm>
            <a:off x="228600" y="1600200"/>
            <a:ext cx="87525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rmAutofit lnSpcReduction="20000"/>
          </a:bodyPr>
          <a:lstStyle/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4</a:t>
            </a:r>
            <a:r>
              <a:rPr lang="en-US" sz="2400"/>
              <a:t>.	Multi-tiered Approach- </a:t>
            </a: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Use multidimensional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    approaches to engage families through varied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    communication modes;use multi-tiered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    approaches: tier 1 strategies for all families, 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    more intensive tier 2 and tier 3 approaches for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    some families.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45720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>
              <a:solidFill>
                <a:srgbClr val="3C4043"/>
              </a:solidFill>
              <a:highlight>
                <a:srgbClr val="FFFFFF"/>
              </a:highlight>
            </a:endParaRPr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5. Data-based Goals &amp; Outcomes- goals and</a:t>
            </a:r>
            <a:endParaRPr sz="24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    outcomes are identified based on student</a:t>
            </a:r>
            <a:endParaRPr sz="24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    outcome data and input from families and staff</a:t>
            </a:r>
            <a:endParaRPr sz="2400"/>
          </a:p>
          <a:p>
            <a:pPr indent="45720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 </a:t>
            </a:r>
            <a:endParaRPr sz="2400"/>
          </a:p>
          <a:p>
            <a:pPr indent="457200" lvl="0" marL="0" rtl="0" algn="l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6. Collaborative Problem-Solving- families of</a:t>
            </a:r>
            <a:endParaRPr sz="2400"/>
          </a:p>
          <a:p>
            <a:pPr indent="457200" lvl="0" marL="0" rtl="0" algn="l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    children receiving Tier 2 and Tier 3 supports </a:t>
            </a:r>
            <a:endParaRPr sz="2400"/>
          </a:p>
          <a:p>
            <a:pPr indent="457200" lvl="0" marL="0" rtl="0" algn="l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    are effectively engaged in all steps of the </a:t>
            </a:r>
            <a:endParaRPr sz="2400"/>
          </a:p>
          <a:p>
            <a:pPr indent="457200" lvl="0" marL="0" rtl="0" algn="l">
              <a:lnSpc>
                <a:spcPct val="75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</a:pPr>
            <a:r>
              <a:rPr lang="en-US" sz="2400"/>
              <a:t>    problem-solving process</a:t>
            </a:r>
            <a:endParaRPr sz="2400"/>
          </a:p>
        </p:txBody>
      </p:sp>
      <p:sp>
        <p:nvSpPr>
          <p:cNvPr id="239" name="Google Shape;239;p7"/>
          <p:cNvSpPr txBox="1"/>
          <p:nvPr>
            <p:ph type="title"/>
          </p:nvPr>
        </p:nvSpPr>
        <p:spPr>
          <a:xfrm>
            <a:off x="228600" y="228600"/>
            <a:ext cx="8686800" cy="1143000"/>
          </a:xfrm>
          <a:prstGeom prst="rect">
            <a:avLst/>
          </a:prstGeom>
          <a:solidFill>
            <a:srgbClr val="AADDF3">
              <a:alpha val="67058"/>
            </a:srgbClr>
          </a:solidFill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Verdana"/>
              <a:buNone/>
            </a:pPr>
            <a:r>
              <a:rPr lang="en-US" sz="3500">
                <a:solidFill>
                  <a:srgbClr val="000000"/>
                </a:solidFill>
              </a:rPr>
              <a:t>Family Engagement Components </a:t>
            </a:r>
            <a:r>
              <a:rPr lang="en-US" sz="3200">
                <a:solidFill>
                  <a:schemeClr val="dk1"/>
                </a:solidFill>
              </a:rPr>
              <a:t>(cont’d.)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18607E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5DA9F"/>
      </a:accent1>
      <a:accent2>
        <a:srgbClr val="3BB54C"/>
      </a:accent2>
      <a:accent3>
        <a:srgbClr val="109449"/>
      </a:accent3>
      <a:accent4>
        <a:srgbClr val="0F693A"/>
      </a:accent4>
      <a:accent5>
        <a:srgbClr val="2AABE1"/>
      </a:accent5>
      <a:accent6>
        <a:srgbClr val="18607E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