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70" r:id="rId2"/>
    <p:sldMasterId id="2147483692" r:id="rId3"/>
  </p:sldMasterIdLst>
  <p:notesMasterIdLst>
    <p:notesMasterId r:id="rId31"/>
  </p:notesMasterIdLst>
  <p:sldIdLst>
    <p:sldId id="257" r:id="rId4"/>
    <p:sldId id="258" r:id="rId5"/>
    <p:sldId id="259" r:id="rId6"/>
    <p:sldId id="260" r:id="rId7"/>
    <p:sldId id="261" r:id="rId8"/>
    <p:sldId id="263" r:id="rId9"/>
    <p:sldId id="264" r:id="rId10"/>
    <p:sldId id="265" r:id="rId11"/>
    <p:sldId id="266" r:id="rId12"/>
    <p:sldId id="267" r:id="rId13"/>
    <p:sldId id="268" r:id="rId14"/>
    <p:sldId id="269" r:id="rId15"/>
    <p:sldId id="271" r:id="rId16"/>
    <p:sldId id="272" r:id="rId17"/>
    <p:sldId id="273" r:id="rId18"/>
    <p:sldId id="275" r:id="rId19"/>
    <p:sldId id="276" r:id="rId20"/>
    <p:sldId id="292" r:id="rId21"/>
    <p:sldId id="278" r:id="rId22"/>
    <p:sldId id="279" r:id="rId23"/>
    <p:sldId id="284" r:id="rId24"/>
    <p:sldId id="285" r:id="rId25"/>
    <p:sldId id="287" r:id="rId26"/>
    <p:sldId id="288" r:id="rId27"/>
    <p:sldId id="289" r:id="rId28"/>
    <p:sldId id="290" r:id="rId29"/>
    <p:sldId id="291" r:id="rId3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6" roundtripDataSignature="AMtx7mhOMT1i8UJfKufX+ZEgzSUVNJvNa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1DC0AE2-A344-4412-82EC-567F72772E21}">
  <a:tblStyle styleId="{D1DC0AE2-A344-4412-82EC-567F72772E21}"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6260887D-14DE-4EE0-8B1C-561D006852F8}" styleName="Table_1">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4" autoAdjust="0"/>
    <p:restoredTop sz="86433" autoAdjust="0"/>
  </p:normalViewPr>
  <p:slideViewPr>
    <p:cSldViewPr snapToGrid="0">
      <p:cViewPr>
        <p:scale>
          <a:sx n="80" d="100"/>
          <a:sy n="80" d="100"/>
        </p:scale>
        <p:origin x="168" y="510"/>
      </p:cViewPr>
      <p:guideLst/>
    </p:cSldViewPr>
  </p:slideViewPr>
  <p:outlineViewPr>
    <p:cViewPr>
      <p:scale>
        <a:sx n="33" d="100"/>
        <a:sy n="33" d="100"/>
      </p:scale>
      <p:origin x="0" y="-643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46" Type="http://customschemas.google.com/relationships/presentationmetadata" Target="metadata"/><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49"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48" Type="http://schemas.openxmlformats.org/officeDocument/2006/relationships/viewProps" Target="viewProp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2"/>
        <p:cNvGrpSpPr/>
        <p:nvPr/>
      </p:nvGrpSpPr>
      <p:grpSpPr>
        <a:xfrm>
          <a:off x="0" y="0"/>
          <a:ext cx="0" cy="0"/>
          <a:chOff x="0" y="0"/>
          <a:chExt cx="0" cy="0"/>
        </a:xfrm>
      </p:grpSpPr>
      <p:sp>
        <p:nvSpPr>
          <p:cNvPr id="643" name="Google Shape;643;p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SzPts val="1400"/>
              <a:buNone/>
            </a:pPr>
            <a:endParaRPr/>
          </a:p>
        </p:txBody>
      </p:sp>
      <p:sp>
        <p:nvSpPr>
          <p:cNvPr id="644" name="Google Shape;644;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4"/>
        <p:cNvGrpSpPr/>
        <p:nvPr/>
      </p:nvGrpSpPr>
      <p:grpSpPr>
        <a:xfrm>
          <a:off x="0" y="0"/>
          <a:ext cx="0" cy="0"/>
          <a:chOff x="0" y="0"/>
          <a:chExt cx="0" cy="0"/>
        </a:xfrm>
      </p:grpSpPr>
      <p:sp>
        <p:nvSpPr>
          <p:cNvPr id="725" name="Google Shape;725;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26" name="Google Shape;726;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SzPts val="1400"/>
              <a:buNone/>
            </a:pPr>
            <a:endParaRPr dirty="0"/>
          </a:p>
        </p:txBody>
      </p:sp>
      <p:sp>
        <p:nvSpPr>
          <p:cNvPr id="727" name="Google Shape;727;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10</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1"/>
        <p:cNvGrpSpPr/>
        <p:nvPr/>
      </p:nvGrpSpPr>
      <p:grpSpPr>
        <a:xfrm>
          <a:off x="0" y="0"/>
          <a:ext cx="0" cy="0"/>
          <a:chOff x="0" y="0"/>
          <a:chExt cx="0" cy="0"/>
        </a:xfrm>
      </p:grpSpPr>
      <p:sp>
        <p:nvSpPr>
          <p:cNvPr id="732" name="Google Shape;732;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33" name="Google Shape;733;p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SzPts val="1400"/>
              <a:buNone/>
            </a:pPr>
            <a:endParaRPr/>
          </a:p>
        </p:txBody>
      </p:sp>
      <p:sp>
        <p:nvSpPr>
          <p:cNvPr id="734" name="Google Shape;734;p1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11</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8"/>
        <p:cNvGrpSpPr/>
        <p:nvPr/>
      </p:nvGrpSpPr>
      <p:grpSpPr>
        <a:xfrm>
          <a:off x="0" y="0"/>
          <a:ext cx="0" cy="0"/>
          <a:chOff x="0" y="0"/>
          <a:chExt cx="0" cy="0"/>
        </a:xfrm>
      </p:grpSpPr>
      <p:sp>
        <p:nvSpPr>
          <p:cNvPr id="739" name="Google Shape;73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40" name="Google Shape;740;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SzPts val="1400"/>
              <a:buNone/>
            </a:pPr>
            <a:endParaRPr/>
          </a:p>
        </p:txBody>
      </p:sp>
      <p:sp>
        <p:nvSpPr>
          <p:cNvPr id="741" name="Google Shape;741;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12</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1"/>
        <p:cNvGrpSpPr/>
        <p:nvPr/>
      </p:nvGrpSpPr>
      <p:grpSpPr>
        <a:xfrm>
          <a:off x="0" y="0"/>
          <a:ext cx="0" cy="0"/>
          <a:chOff x="0" y="0"/>
          <a:chExt cx="0" cy="0"/>
        </a:xfrm>
      </p:grpSpPr>
      <p:sp>
        <p:nvSpPr>
          <p:cNvPr id="752" name="Google Shape;752;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53" name="Google Shape;753;p2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54" name="Google Shape;754;p2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8"/>
        <p:cNvGrpSpPr/>
        <p:nvPr/>
      </p:nvGrpSpPr>
      <p:grpSpPr>
        <a:xfrm>
          <a:off x="0" y="0"/>
          <a:ext cx="0" cy="0"/>
          <a:chOff x="0" y="0"/>
          <a:chExt cx="0" cy="0"/>
        </a:xfrm>
      </p:grpSpPr>
      <p:sp>
        <p:nvSpPr>
          <p:cNvPr id="759" name="Google Shape;759;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60" name="Google Shape;760;p2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161925" lvl="0" indent="0" algn="l" rtl="0">
              <a:lnSpc>
                <a:spcPct val="100000"/>
              </a:lnSpc>
              <a:spcBef>
                <a:spcPts val="0"/>
              </a:spcBef>
              <a:spcAft>
                <a:spcPts val="0"/>
              </a:spcAft>
              <a:buClr>
                <a:srgbClr val="3C4043"/>
              </a:buClr>
              <a:buSzPts val="1050"/>
              <a:buFont typeface="Arial"/>
              <a:buNone/>
            </a:pPr>
            <a:endParaRPr/>
          </a:p>
        </p:txBody>
      </p:sp>
      <p:sp>
        <p:nvSpPr>
          <p:cNvPr id="761" name="Google Shape;761;p2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5"/>
        <p:cNvGrpSpPr/>
        <p:nvPr/>
      </p:nvGrpSpPr>
      <p:grpSpPr>
        <a:xfrm>
          <a:off x="0" y="0"/>
          <a:ext cx="0" cy="0"/>
          <a:chOff x="0" y="0"/>
          <a:chExt cx="0" cy="0"/>
        </a:xfrm>
      </p:grpSpPr>
      <p:sp>
        <p:nvSpPr>
          <p:cNvPr id="766" name="Google Shape;766;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67" name="Google Shape;767;p3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68" name="Google Shape;768;p3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8"/>
        <p:cNvGrpSpPr/>
        <p:nvPr/>
      </p:nvGrpSpPr>
      <p:grpSpPr>
        <a:xfrm>
          <a:off x="0" y="0"/>
          <a:ext cx="0" cy="0"/>
          <a:chOff x="0" y="0"/>
          <a:chExt cx="0" cy="0"/>
        </a:xfrm>
      </p:grpSpPr>
      <p:sp>
        <p:nvSpPr>
          <p:cNvPr id="779" name="Google Shape;779;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0" name="Google Shape;780;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endParaRPr>
              <a:sym typeface="Times New Roman"/>
            </a:endParaRPr>
          </a:p>
        </p:txBody>
      </p:sp>
      <p:sp>
        <p:nvSpPr>
          <p:cNvPr id="781" name="Google Shape;781;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16</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5"/>
        <p:cNvGrpSpPr/>
        <p:nvPr/>
      </p:nvGrpSpPr>
      <p:grpSpPr>
        <a:xfrm>
          <a:off x="0" y="0"/>
          <a:ext cx="0" cy="0"/>
          <a:chOff x="0" y="0"/>
          <a:chExt cx="0" cy="0"/>
        </a:xfrm>
      </p:grpSpPr>
      <p:sp>
        <p:nvSpPr>
          <p:cNvPr id="786" name="Google Shape;786;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7" name="Google Shape;787;p3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000000"/>
              </a:buClr>
              <a:buSzPts val="1400"/>
              <a:buFont typeface="Arial"/>
              <a:buNone/>
            </a:pPr>
            <a:endParaRPr/>
          </a:p>
        </p:txBody>
      </p:sp>
      <p:sp>
        <p:nvSpPr>
          <p:cNvPr id="788" name="Google Shape;788;p3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17</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8"/>
        <p:cNvGrpSpPr/>
        <p:nvPr/>
      </p:nvGrpSpPr>
      <p:grpSpPr>
        <a:xfrm>
          <a:off x="0" y="0"/>
          <a:ext cx="0" cy="0"/>
          <a:chOff x="0" y="0"/>
          <a:chExt cx="0" cy="0"/>
        </a:xfrm>
      </p:grpSpPr>
      <p:sp>
        <p:nvSpPr>
          <p:cNvPr id="739" name="Google Shape;73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40" name="Google Shape;740;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SzPts val="1400"/>
              <a:buNone/>
            </a:pPr>
            <a:endParaRPr/>
          </a:p>
        </p:txBody>
      </p:sp>
      <p:sp>
        <p:nvSpPr>
          <p:cNvPr id="741" name="Google Shape;741;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18</a:t>
            </a:fld>
            <a:endParaRPr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630279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9"/>
        <p:cNvGrpSpPr/>
        <p:nvPr/>
      </p:nvGrpSpPr>
      <p:grpSpPr>
        <a:xfrm>
          <a:off x="0" y="0"/>
          <a:ext cx="0" cy="0"/>
          <a:chOff x="0" y="0"/>
          <a:chExt cx="0" cy="0"/>
        </a:xfrm>
      </p:grpSpPr>
      <p:sp>
        <p:nvSpPr>
          <p:cNvPr id="800" name="Google Shape;800;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1" name="Google Shape;801;p1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457200" marR="0" lvl="0" indent="0" algn="l" rtl="0">
              <a:lnSpc>
                <a:spcPct val="90000"/>
              </a:lnSpc>
              <a:spcBef>
                <a:spcPts val="544"/>
              </a:spcBef>
              <a:spcAft>
                <a:spcPts val="0"/>
              </a:spcAft>
              <a:buSzPts val="1400"/>
              <a:buNone/>
            </a:pPr>
            <a:endParaRPr/>
          </a:p>
        </p:txBody>
      </p:sp>
      <p:sp>
        <p:nvSpPr>
          <p:cNvPr id="802" name="Google Shape;802;p1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19</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8"/>
        <p:cNvGrpSpPr/>
        <p:nvPr/>
      </p:nvGrpSpPr>
      <p:grpSpPr>
        <a:xfrm>
          <a:off x="0" y="0"/>
          <a:ext cx="0" cy="0"/>
          <a:chOff x="0" y="0"/>
          <a:chExt cx="0" cy="0"/>
        </a:xfrm>
      </p:grpSpPr>
      <p:sp>
        <p:nvSpPr>
          <p:cNvPr id="649" name="Google Shape;64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50" name="Google Shape;650;p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651" name="Google Shape;651;p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6"/>
        <p:cNvGrpSpPr/>
        <p:nvPr/>
      </p:nvGrpSpPr>
      <p:grpSpPr>
        <a:xfrm>
          <a:off x="0" y="0"/>
          <a:ext cx="0" cy="0"/>
          <a:chOff x="0" y="0"/>
          <a:chExt cx="0" cy="0"/>
        </a:xfrm>
      </p:grpSpPr>
      <p:sp>
        <p:nvSpPr>
          <p:cNvPr id="807" name="Google Shape;807;gdf408f675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8" name="Google Shape;808;gdf408f675b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SzPts val="1400"/>
              <a:buNone/>
            </a:pPr>
            <a:endParaRPr/>
          </a:p>
        </p:txBody>
      </p:sp>
      <p:sp>
        <p:nvSpPr>
          <p:cNvPr id="809" name="Google Shape;809;gdf408f675b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20</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0"/>
        <p:cNvGrpSpPr/>
        <p:nvPr/>
      </p:nvGrpSpPr>
      <p:grpSpPr>
        <a:xfrm>
          <a:off x="0" y="0"/>
          <a:ext cx="0" cy="0"/>
          <a:chOff x="0" y="0"/>
          <a:chExt cx="0" cy="0"/>
        </a:xfrm>
      </p:grpSpPr>
      <p:sp>
        <p:nvSpPr>
          <p:cNvPr id="841" name="Google Shape;841;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1400"/>
              <a:buNone/>
            </a:pPr>
            <a:endParaRPr/>
          </a:p>
        </p:txBody>
      </p:sp>
      <p:sp>
        <p:nvSpPr>
          <p:cNvPr id="842" name="Google Shape;842;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6"/>
        <p:cNvGrpSpPr/>
        <p:nvPr/>
      </p:nvGrpSpPr>
      <p:grpSpPr>
        <a:xfrm>
          <a:off x="0" y="0"/>
          <a:ext cx="0" cy="0"/>
          <a:chOff x="0" y="0"/>
          <a:chExt cx="0" cy="0"/>
        </a:xfrm>
      </p:grpSpPr>
      <p:sp>
        <p:nvSpPr>
          <p:cNvPr id="847" name="Google Shape;847;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48" name="Google Shape;848;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SzPts val="1400"/>
              <a:buNone/>
            </a:pPr>
            <a:endParaRPr/>
          </a:p>
        </p:txBody>
      </p:sp>
      <p:sp>
        <p:nvSpPr>
          <p:cNvPr id="849" name="Google Shape;849;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22</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1"/>
        <p:cNvGrpSpPr/>
        <p:nvPr/>
      </p:nvGrpSpPr>
      <p:grpSpPr>
        <a:xfrm>
          <a:off x="0" y="0"/>
          <a:ext cx="0" cy="0"/>
          <a:chOff x="0" y="0"/>
          <a:chExt cx="0" cy="0"/>
        </a:xfrm>
      </p:grpSpPr>
      <p:sp>
        <p:nvSpPr>
          <p:cNvPr id="862" name="Google Shape;862;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3" name="Google Shape;863;p3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SzPts val="1400"/>
              <a:buNone/>
            </a:pPr>
            <a:endParaRPr/>
          </a:p>
        </p:txBody>
      </p:sp>
      <p:sp>
        <p:nvSpPr>
          <p:cNvPr id="864" name="Google Shape;864;p3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23</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0"/>
        <p:cNvGrpSpPr/>
        <p:nvPr/>
      </p:nvGrpSpPr>
      <p:grpSpPr>
        <a:xfrm>
          <a:off x="0" y="0"/>
          <a:ext cx="0" cy="0"/>
          <a:chOff x="0" y="0"/>
          <a:chExt cx="0" cy="0"/>
        </a:xfrm>
      </p:grpSpPr>
      <p:sp>
        <p:nvSpPr>
          <p:cNvPr id="871" name="Google Shape;871;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2" name="Google Shape;872;p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endParaRPr/>
          </a:p>
        </p:txBody>
      </p:sp>
      <p:sp>
        <p:nvSpPr>
          <p:cNvPr id="873" name="Google Shape;873;p1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24</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7"/>
        <p:cNvGrpSpPr/>
        <p:nvPr/>
      </p:nvGrpSpPr>
      <p:grpSpPr>
        <a:xfrm>
          <a:off x="0" y="0"/>
          <a:ext cx="0" cy="0"/>
          <a:chOff x="0" y="0"/>
          <a:chExt cx="0" cy="0"/>
        </a:xfrm>
      </p:grpSpPr>
      <p:sp>
        <p:nvSpPr>
          <p:cNvPr id="878" name="Google Shape;878;p3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79" name="Google Shape;879;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3"/>
        <p:cNvGrpSpPr/>
        <p:nvPr/>
      </p:nvGrpSpPr>
      <p:grpSpPr>
        <a:xfrm>
          <a:off x="0" y="0"/>
          <a:ext cx="0" cy="0"/>
          <a:chOff x="0" y="0"/>
          <a:chExt cx="0" cy="0"/>
        </a:xfrm>
      </p:grpSpPr>
      <p:sp>
        <p:nvSpPr>
          <p:cNvPr id="884" name="Google Shape;884;p3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39700" lvl="0" indent="0" algn="l" rtl="0">
              <a:lnSpc>
                <a:spcPct val="100000"/>
              </a:lnSpc>
              <a:spcBef>
                <a:spcPts val="0"/>
              </a:spcBef>
              <a:spcAft>
                <a:spcPts val="0"/>
              </a:spcAft>
              <a:buSzPts val="1400"/>
              <a:buNone/>
            </a:pPr>
            <a:endParaRPr/>
          </a:p>
        </p:txBody>
      </p:sp>
      <p:sp>
        <p:nvSpPr>
          <p:cNvPr id="885" name="Google Shape;885;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9"/>
        <p:cNvGrpSpPr/>
        <p:nvPr/>
      </p:nvGrpSpPr>
      <p:grpSpPr>
        <a:xfrm>
          <a:off x="0" y="0"/>
          <a:ext cx="0" cy="0"/>
          <a:chOff x="0" y="0"/>
          <a:chExt cx="0" cy="0"/>
        </a:xfrm>
      </p:grpSpPr>
      <p:sp>
        <p:nvSpPr>
          <p:cNvPr id="890" name="Google Shape;890;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91" name="Google Shape;891;p3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SzPts val="1400"/>
              <a:buNone/>
            </a:pPr>
            <a:endParaRPr dirty="0"/>
          </a:p>
        </p:txBody>
      </p:sp>
      <p:sp>
        <p:nvSpPr>
          <p:cNvPr id="892" name="Google Shape;892;p3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27</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8"/>
        <p:cNvGrpSpPr/>
        <p:nvPr/>
      </p:nvGrpSpPr>
      <p:grpSpPr>
        <a:xfrm>
          <a:off x="0" y="0"/>
          <a:ext cx="0" cy="0"/>
          <a:chOff x="0" y="0"/>
          <a:chExt cx="0" cy="0"/>
        </a:xfrm>
      </p:grpSpPr>
      <p:sp>
        <p:nvSpPr>
          <p:cNvPr id="659" name="Google Shape;65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60" name="Google Shape;66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SzPts val="1400"/>
              <a:buNone/>
            </a:pPr>
            <a:endParaRPr/>
          </a:p>
        </p:txBody>
      </p:sp>
      <p:sp>
        <p:nvSpPr>
          <p:cNvPr id="661" name="Google Shape;661;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3</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5"/>
        <p:cNvGrpSpPr/>
        <p:nvPr/>
      </p:nvGrpSpPr>
      <p:grpSpPr>
        <a:xfrm>
          <a:off x="0" y="0"/>
          <a:ext cx="0" cy="0"/>
          <a:chOff x="0" y="0"/>
          <a:chExt cx="0" cy="0"/>
        </a:xfrm>
      </p:grpSpPr>
      <p:sp>
        <p:nvSpPr>
          <p:cNvPr id="666" name="Google Shape;66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67" name="Google Shape;667;p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SzPts val="1400"/>
              <a:buNone/>
            </a:pPr>
            <a:endParaRPr/>
          </a:p>
        </p:txBody>
      </p:sp>
      <p:sp>
        <p:nvSpPr>
          <p:cNvPr id="668" name="Google Shape;668;p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74" name="Google Shape;674;p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SzPts val="1400"/>
              <a:buNone/>
            </a:pPr>
            <a:endParaRPr/>
          </a:p>
        </p:txBody>
      </p:sp>
      <p:sp>
        <p:nvSpPr>
          <p:cNvPr id="675" name="Google Shape;675;p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4"/>
        <p:cNvGrpSpPr/>
        <p:nvPr/>
      </p:nvGrpSpPr>
      <p:grpSpPr>
        <a:xfrm>
          <a:off x="0" y="0"/>
          <a:ext cx="0" cy="0"/>
          <a:chOff x="0" y="0"/>
          <a:chExt cx="0" cy="0"/>
        </a:xfrm>
      </p:grpSpPr>
      <p:sp>
        <p:nvSpPr>
          <p:cNvPr id="695" name="Google Shape;695;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96" name="Google Shape;696;p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97" name="Google Shape;697;p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1"/>
        <p:cNvGrpSpPr/>
        <p:nvPr/>
      </p:nvGrpSpPr>
      <p:grpSpPr>
        <a:xfrm>
          <a:off x="0" y="0"/>
          <a:ext cx="0" cy="0"/>
          <a:chOff x="0" y="0"/>
          <a:chExt cx="0" cy="0"/>
        </a:xfrm>
      </p:grpSpPr>
      <p:sp>
        <p:nvSpPr>
          <p:cNvPr id="702" name="Google Shape;702;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3" name="Google Shape;703;p1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04" name="Google Shape;704;p1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0"/>
        <p:cNvGrpSpPr/>
        <p:nvPr/>
      </p:nvGrpSpPr>
      <p:grpSpPr>
        <a:xfrm>
          <a:off x="0" y="0"/>
          <a:ext cx="0" cy="0"/>
          <a:chOff x="0" y="0"/>
          <a:chExt cx="0" cy="0"/>
        </a:xfrm>
      </p:grpSpPr>
      <p:sp>
        <p:nvSpPr>
          <p:cNvPr id="711" name="Google Shape;711;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2" name="Google Shape;712;p1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SzPts val="1400"/>
              <a:buNone/>
            </a:pPr>
            <a:endParaRPr/>
          </a:p>
        </p:txBody>
      </p:sp>
      <p:sp>
        <p:nvSpPr>
          <p:cNvPr id="713" name="Google Shape;713;p1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7"/>
        <p:cNvGrpSpPr/>
        <p:nvPr/>
      </p:nvGrpSpPr>
      <p:grpSpPr>
        <a:xfrm>
          <a:off x="0" y="0"/>
          <a:ext cx="0" cy="0"/>
          <a:chOff x="0" y="0"/>
          <a:chExt cx="0" cy="0"/>
        </a:xfrm>
      </p:grpSpPr>
      <p:sp>
        <p:nvSpPr>
          <p:cNvPr id="718" name="Google Shape;718;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9" name="Google Shape;719;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SzPts val="1400"/>
              <a:buNone/>
            </a:pPr>
            <a:endParaRPr/>
          </a:p>
        </p:txBody>
      </p:sp>
      <p:sp>
        <p:nvSpPr>
          <p:cNvPr id="720" name="Google Shape;720;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9</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p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g"/><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g"/><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g"/><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pg"/><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g"/><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g"/><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5"/>
        <p:cNvGrpSpPr/>
        <p:nvPr/>
      </p:nvGrpSpPr>
      <p:grpSpPr>
        <a:xfrm>
          <a:off x="0" y="0"/>
          <a:ext cx="0" cy="0"/>
          <a:chOff x="0" y="0"/>
          <a:chExt cx="0" cy="0"/>
        </a:xfrm>
      </p:grpSpPr>
      <p:sp>
        <p:nvSpPr>
          <p:cNvPr id="16" name="Google Shape;16;p38"/>
          <p:cNvSpPr txBox="1">
            <a:spLocks noGrp="1"/>
          </p:cNvSpPr>
          <p:nvPr>
            <p:ph type="title"/>
          </p:nvPr>
        </p:nvSpPr>
        <p:spPr>
          <a:xfrm>
            <a:off x="609600" y="274638"/>
            <a:ext cx="10972800" cy="1143000"/>
          </a:xfrm>
          <a:prstGeom prst="rect">
            <a:avLst/>
          </a:prstGeom>
          <a:solidFill>
            <a:schemeClr val="accent5">
              <a:alpha val="66274"/>
            </a:schemeClr>
          </a:solidFill>
          <a:ln w="2857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marR="0" lvl="0" algn="ctr">
              <a:lnSpc>
                <a:spcPct val="10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17" name="Google Shape;17;p38"/>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b="0" i="0" u="none" strike="noStrike" cap="none">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8" name="Google Shape;18;p38"/>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b="0" i="0" u="none" strike="noStrike" cap="none">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9" name="Google Shape;19;p38"/>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0" name="Google Shape;20;p38"/>
          <p:cNvPicPr preferRelativeResize="0"/>
          <p:nvPr/>
        </p:nvPicPr>
        <p:blipFill rotWithShape="1">
          <a:blip r:embed="rId2">
            <a:alphaModFix/>
          </a:blip>
          <a:srcRect/>
          <a:stretch/>
        </p:blipFill>
        <p:spPr>
          <a:xfrm>
            <a:off x="5308601" y="6212977"/>
            <a:ext cx="1574799" cy="523514"/>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3_Title Slide">
  <p:cSld name="3_Title Slide">
    <p:spTree>
      <p:nvGrpSpPr>
        <p:cNvPr id="1" name="Shape 78"/>
        <p:cNvGrpSpPr/>
        <p:nvPr/>
      </p:nvGrpSpPr>
      <p:grpSpPr>
        <a:xfrm>
          <a:off x="0" y="0"/>
          <a:ext cx="0" cy="0"/>
          <a:chOff x="0" y="0"/>
          <a:chExt cx="0" cy="0"/>
        </a:xfrm>
      </p:grpSpPr>
      <p:pic>
        <p:nvPicPr>
          <p:cNvPr id="79" name="Google Shape;79;p53"/>
          <p:cNvPicPr preferRelativeResize="0"/>
          <p:nvPr/>
        </p:nvPicPr>
        <p:blipFill rotWithShape="1">
          <a:blip r:embed="rId2">
            <a:alphaModFix/>
          </a:blip>
          <a:srcRect/>
          <a:stretch/>
        </p:blipFill>
        <p:spPr>
          <a:xfrm>
            <a:off x="2" y="1873766"/>
            <a:ext cx="12196021" cy="2215293"/>
          </a:xfrm>
          <a:prstGeom prst="rect">
            <a:avLst/>
          </a:prstGeom>
          <a:noFill/>
          <a:ln>
            <a:noFill/>
          </a:ln>
        </p:spPr>
      </p:pic>
      <p:sp>
        <p:nvSpPr>
          <p:cNvPr id="80" name="Google Shape;80;p53"/>
          <p:cNvSpPr txBox="1">
            <a:spLocks noGrp="1"/>
          </p:cNvSpPr>
          <p:nvPr>
            <p:ph type="ctrTitle"/>
          </p:nvPr>
        </p:nvSpPr>
        <p:spPr>
          <a:xfrm>
            <a:off x="1271006" y="3671155"/>
            <a:ext cx="9654012" cy="1470025"/>
          </a:xfrm>
          <a:prstGeom prst="rect">
            <a:avLst/>
          </a:prstGeom>
          <a:solidFill>
            <a:schemeClr val="lt1">
              <a:alpha val="66274"/>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marR="0" lvl="0" algn="ctr">
              <a:lnSpc>
                <a:spcPct val="10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81" name="Google Shape;81;p53"/>
          <p:cNvSpPr txBox="1">
            <a:spLocks noGrp="1"/>
          </p:cNvSpPr>
          <p:nvPr>
            <p:ph type="subTitle" idx="1"/>
          </p:nvPr>
        </p:nvSpPr>
        <p:spPr>
          <a:xfrm>
            <a:off x="1830812" y="5257800"/>
            <a:ext cx="8534400" cy="914400"/>
          </a:xfrm>
          <a:prstGeom prst="rect">
            <a:avLst/>
          </a:prstGeom>
          <a:solidFill>
            <a:schemeClr val="lt1">
              <a:alpha val="66274"/>
            </a:schemeClr>
          </a:solidFill>
          <a:ln>
            <a:noFill/>
          </a:ln>
        </p:spPr>
        <p:txBody>
          <a:bodyPr spcFirstLastPara="1" wrap="square" lIns="91425" tIns="45700" rIns="91425" bIns="45700" anchor="t" anchorCtr="0">
            <a:noAutofit/>
          </a:bodyPr>
          <a:lstStyle>
            <a:lvl1pPr marR="0" lvl="0" algn="ctr">
              <a:lnSpc>
                <a:spcPct val="100000"/>
              </a:lnSpc>
              <a:spcBef>
                <a:spcPts val="640"/>
              </a:spcBef>
              <a:spcAft>
                <a:spcPts val="0"/>
              </a:spcAft>
              <a:buClr>
                <a:srgbClr val="889DAF"/>
              </a:buClr>
              <a:buSzPts val="3200"/>
              <a:buFont typeface="Arial"/>
              <a:buNone/>
              <a:defRPr sz="3200" b="0" i="0" u="none" strike="noStrike" cap="none">
                <a:solidFill>
                  <a:srgbClr val="889DAF"/>
                </a:solidFill>
                <a:latin typeface="Arial"/>
                <a:ea typeface="Arial"/>
                <a:cs typeface="Arial"/>
                <a:sym typeface="Arial"/>
              </a:defRPr>
            </a:lvl1pPr>
            <a:lvl2pPr marR="0" lvl="1" algn="ctr">
              <a:lnSpc>
                <a:spcPct val="100000"/>
              </a:lnSpc>
              <a:spcBef>
                <a:spcPts val="560"/>
              </a:spcBef>
              <a:spcAft>
                <a:spcPts val="0"/>
              </a:spcAft>
              <a:buClr>
                <a:srgbClr val="889DAF"/>
              </a:buClr>
              <a:buSzPts val="2800"/>
              <a:buFont typeface="Arial"/>
              <a:buNone/>
              <a:defRPr sz="2800" b="0" i="0" u="none" strike="noStrike" cap="none">
                <a:solidFill>
                  <a:srgbClr val="889DAF"/>
                </a:solidFill>
                <a:latin typeface="Arial"/>
                <a:ea typeface="Arial"/>
                <a:cs typeface="Arial"/>
                <a:sym typeface="Arial"/>
              </a:defRPr>
            </a:lvl2pPr>
            <a:lvl3pPr marR="0" lvl="2" algn="ctr">
              <a:lnSpc>
                <a:spcPct val="100000"/>
              </a:lnSpc>
              <a:spcBef>
                <a:spcPts val="480"/>
              </a:spcBef>
              <a:spcAft>
                <a:spcPts val="0"/>
              </a:spcAft>
              <a:buClr>
                <a:srgbClr val="889DAF"/>
              </a:buClr>
              <a:buSzPts val="2400"/>
              <a:buFont typeface="Arial"/>
              <a:buNone/>
              <a:defRPr sz="2400" b="0" i="0" u="none" strike="noStrike" cap="none">
                <a:solidFill>
                  <a:srgbClr val="889DAF"/>
                </a:solidFill>
                <a:latin typeface="Arial"/>
                <a:ea typeface="Arial"/>
                <a:cs typeface="Arial"/>
                <a:sym typeface="Arial"/>
              </a:defRPr>
            </a:lvl3pPr>
            <a:lvl4pPr marR="0" lvl="3"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4pPr>
            <a:lvl5pPr marR="0" lvl="4"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5pPr>
            <a:lvl6pPr marR="0" lvl="5"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6pPr>
            <a:lvl7pPr marR="0" lvl="6"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7pPr>
            <a:lvl8pPr marR="0" lvl="7"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8pPr>
            <a:lvl9pPr marR="0" lvl="8"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9pPr>
          </a:lstStyle>
          <a:p>
            <a:endParaRPr/>
          </a:p>
        </p:txBody>
      </p:sp>
      <p:sp>
        <p:nvSpPr>
          <p:cNvPr id="82" name="Google Shape;82;p53"/>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3" name="Google Shape;83;p53"/>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4" name="Google Shape;84;p53"/>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85" name="Google Shape;85;p53"/>
          <p:cNvPicPr preferRelativeResize="0"/>
          <p:nvPr/>
        </p:nvPicPr>
        <p:blipFill rotWithShape="1">
          <a:blip r:embed="rId3">
            <a:alphaModFix/>
          </a:blip>
          <a:srcRect/>
          <a:stretch/>
        </p:blipFill>
        <p:spPr>
          <a:xfrm>
            <a:off x="4116593" y="152400"/>
            <a:ext cx="3896731" cy="1295400"/>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One Content">
  <p:cSld name="1_One Content">
    <p:spTree>
      <p:nvGrpSpPr>
        <p:cNvPr id="1" name="Shape 86"/>
        <p:cNvGrpSpPr/>
        <p:nvPr/>
      </p:nvGrpSpPr>
      <p:grpSpPr>
        <a:xfrm>
          <a:off x="0" y="0"/>
          <a:ext cx="0" cy="0"/>
          <a:chOff x="0" y="0"/>
          <a:chExt cx="0" cy="0"/>
        </a:xfrm>
      </p:grpSpPr>
      <p:sp>
        <p:nvSpPr>
          <p:cNvPr id="87" name="Google Shape;87;p54"/>
          <p:cNvSpPr/>
          <p:nvPr/>
        </p:nvSpPr>
        <p:spPr>
          <a:xfrm>
            <a:off x="609600" y="1600200"/>
            <a:ext cx="10972800" cy="33528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rial"/>
              <a:buNone/>
            </a:pPr>
            <a:endParaRPr sz="1800" b="0" i="0" u="none" strike="noStrike" cap="none">
              <a:solidFill>
                <a:srgbClr val="FFFFFF"/>
              </a:solidFill>
              <a:latin typeface="Arial"/>
              <a:ea typeface="Arial"/>
              <a:cs typeface="Arial"/>
              <a:sym typeface="Arial"/>
            </a:endParaRPr>
          </a:p>
        </p:txBody>
      </p:sp>
      <p:sp>
        <p:nvSpPr>
          <p:cNvPr id="88" name="Google Shape;88;p54"/>
          <p:cNvSpPr txBox="1">
            <a:spLocks noGrp="1"/>
          </p:cNvSpPr>
          <p:nvPr>
            <p:ph type="title"/>
          </p:nvPr>
        </p:nvSpPr>
        <p:spPr>
          <a:xfrm>
            <a:off x="3657600" y="256814"/>
            <a:ext cx="7924800" cy="1143000"/>
          </a:xfrm>
          <a:prstGeom prst="rect">
            <a:avLst/>
          </a:prstGeom>
          <a:solidFill>
            <a:schemeClr val="accent5">
              <a:alpha val="66274"/>
            </a:schemeClr>
          </a:solidFill>
          <a:ln w="2857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marR="0" lvl="0" algn="ctr">
              <a:lnSpc>
                <a:spcPct val="100000"/>
              </a:lnSpc>
              <a:spcBef>
                <a:spcPts val="0"/>
              </a:spcBef>
              <a:spcAft>
                <a:spcPts val="0"/>
              </a:spcAft>
              <a:buClr>
                <a:schemeClr val="accent6"/>
              </a:buClr>
              <a:buSzPts val="3800"/>
              <a:buFont typeface="Arial"/>
              <a:buNone/>
              <a:defRPr sz="3800" b="0" i="0" u="none" strike="noStrike" cap="none">
                <a:solidFill>
                  <a:schemeClr val="accent6"/>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89" name="Google Shape;89;p54"/>
          <p:cNvSpPr txBox="1">
            <a:spLocks noGrp="1"/>
          </p:cNvSpPr>
          <p:nvPr>
            <p:ph type="body" idx="1"/>
          </p:nvPr>
        </p:nvSpPr>
        <p:spPr>
          <a:xfrm>
            <a:off x="609600" y="1600201"/>
            <a:ext cx="10972800" cy="3352799"/>
          </a:xfrm>
          <a:prstGeom prst="rect">
            <a:avLst/>
          </a:prstGeom>
          <a:noFill/>
          <a:ln>
            <a:noFill/>
          </a:ln>
        </p:spPr>
        <p:txBody>
          <a:bodyPr spcFirstLastPara="1" wrap="square" lIns="91425" tIns="45700" rIns="91425" bIns="45700" anchor="t" anchorCtr="0">
            <a:noAutofit/>
          </a:bodyPr>
          <a:lstStyle>
            <a:lvl1pPr marL="457200" marR="0" lvl="0"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90" name="Google Shape;90;p54"/>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1" name="Google Shape;91;p54"/>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2" name="Google Shape;92;p54"/>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93" name="Google Shape;93;p54"/>
          <p:cNvPicPr preferRelativeResize="0"/>
          <p:nvPr/>
        </p:nvPicPr>
        <p:blipFill rotWithShape="1">
          <a:blip r:embed="rId2">
            <a:alphaModFix/>
          </a:blip>
          <a:srcRect l="237" t="13694"/>
          <a:stretch/>
        </p:blipFill>
        <p:spPr>
          <a:xfrm>
            <a:off x="-1" y="5105400"/>
            <a:ext cx="12192001" cy="1752600"/>
          </a:xfrm>
          <a:prstGeom prst="rect">
            <a:avLst/>
          </a:prstGeom>
          <a:noFill/>
          <a:ln w="38100" cap="flat" cmpd="sng">
            <a:solidFill>
              <a:schemeClr val="accent5"/>
            </a:solidFill>
            <a:prstDash val="dash"/>
            <a:round/>
            <a:headEnd type="none" w="sm" len="sm"/>
            <a:tailEnd type="none" w="sm" len="sm"/>
          </a:ln>
        </p:spPr>
      </p:pic>
      <p:pic>
        <p:nvPicPr>
          <p:cNvPr id="94" name="Google Shape;94;p54"/>
          <p:cNvPicPr preferRelativeResize="0"/>
          <p:nvPr/>
        </p:nvPicPr>
        <p:blipFill rotWithShape="1">
          <a:blip r:embed="rId3">
            <a:alphaModFix/>
          </a:blip>
          <a:srcRect/>
          <a:stretch/>
        </p:blipFill>
        <p:spPr>
          <a:xfrm>
            <a:off x="406400" y="324572"/>
            <a:ext cx="3149600" cy="1047029"/>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3_One Content">
  <p:cSld name="3_One Content">
    <p:spTree>
      <p:nvGrpSpPr>
        <p:cNvPr id="1" name="Shape 95"/>
        <p:cNvGrpSpPr/>
        <p:nvPr/>
      </p:nvGrpSpPr>
      <p:grpSpPr>
        <a:xfrm>
          <a:off x="0" y="0"/>
          <a:ext cx="0" cy="0"/>
          <a:chOff x="0" y="0"/>
          <a:chExt cx="0" cy="0"/>
        </a:xfrm>
      </p:grpSpPr>
      <p:sp>
        <p:nvSpPr>
          <p:cNvPr id="96" name="Google Shape;96;p55"/>
          <p:cNvSpPr/>
          <p:nvPr/>
        </p:nvSpPr>
        <p:spPr>
          <a:xfrm>
            <a:off x="609600" y="1600200"/>
            <a:ext cx="10972800" cy="33528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rial"/>
              <a:buNone/>
            </a:pPr>
            <a:endParaRPr sz="1800" b="0" i="0" u="none" strike="noStrike" cap="none">
              <a:solidFill>
                <a:srgbClr val="FFFFFF"/>
              </a:solidFill>
              <a:latin typeface="Arial"/>
              <a:ea typeface="Arial"/>
              <a:cs typeface="Arial"/>
              <a:sym typeface="Arial"/>
            </a:endParaRPr>
          </a:p>
        </p:txBody>
      </p:sp>
      <p:sp>
        <p:nvSpPr>
          <p:cNvPr id="97" name="Google Shape;97;p55"/>
          <p:cNvSpPr txBox="1">
            <a:spLocks noGrp="1"/>
          </p:cNvSpPr>
          <p:nvPr>
            <p:ph type="title"/>
          </p:nvPr>
        </p:nvSpPr>
        <p:spPr>
          <a:xfrm>
            <a:off x="3657600" y="256814"/>
            <a:ext cx="7924800" cy="1143000"/>
          </a:xfrm>
          <a:prstGeom prst="rect">
            <a:avLst/>
          </a:prstGeom>
          <a:solidFill>
            <a:schemeClr val="accent5">
              <a:alpha val="66274"/>
            </a:schemeClr>
          </a:solidFill>
          <a:ln w="2857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marR="0" lvl="0" algn="ctr">
              <a:lnSpc>
                <a:spcPct val="100000"/>
              </a:lnSpc>
              <a:spcBef>
                <a:spcPts val="0"/>
              </a:spcBef>
              <a:spcAft>
                <a:spcPts val="0"/>
              </a:spcAft>
              <a:buClr>
                <a:schemeClr val="accent6"/>
              </a:buClr>
              <a:buSzPts val="3800"/>
              <a:buFont typeface="Arial"/>
              <a:buNone/>
              <a:defRPr sz="3800" b="0" i="0" u="none" strike="noStrike" cap="none">
                <a:solidFill>
                  <a:schemeClr val="accent6"/>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98" name="Google Shape;98;p55"/>
          <p:cNvSpPr txBox="1">
            <a:spLocks noGrp="1"/>
          </p:cNvSpPr>
          <p:nvPr>
            <p:ph type="body" idx="1"/>
          </p:nvPr>
        </p:nvSpPr>
        <p:spPr>
          <a:xfrm>
            <a:off x="609600" y="1600201"/>
            <a:ext cx="10972800" cy="3352799"/>
          </a:xfrm>
          <a:prstGeom prst="rect">
            <a:avLst/>
          </a:prstGeom>
          <a:noFill/>
          <a:ln>
            <a:noFill/>
          </a:ln>
        </p:spPr>
        <p:txBody>
          <a:bodyPr spcFirstLastPara="1" wrap="square" lIns="91425" tIns="45700" rIns="91425" bIns="45700" anchor="t" anchorCtr="0">
            <a:noAutofit/>
          </a:bodyPr>
          <a:lstStyle>
            <a:lvl1pPr marL="457200" marR="0" lvl="0"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99" name="Google Shape;99;p55"/>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0" name="Google Shape;100;p55"/>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1" name="Google Shape;101;p55"/>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02" name="Google Shape;102;p55"/>
          <p:cNvPicPr preferRelativeResize="0"/>
          <p:nvPr/>
        </p:nvPicPr>
        <p:blipFill rotWithShape="1">
          <a:blip r:embed="rId2">
            <a:alphaModFix/>
          </a:blip>
          <a:srcRect t="5950" b="16056"/>
          <a:stretch/>
        </p:blipFill>
        <p:spPr>
          <a:xfrm>
            <a:off x="0" y="5130800"/>
            <a:ext cx="12192000" cy="1727200"/>
          </a:xfrm>
          <a:prstGeom prst="rect">
            <a:avLst/>
          </a:prstGeom>
          <a:noFill/>
          <a:ln w="38100" cap="flat" cmpd="sng">
            <a:solidFill>
              <a:schemeClr val="accent5"/>
            </a:solidFill>
            <a:prstDash val="dash"/>
            <a:round/>
            <a:headEnd type="none" w="sm" len="sm"/>
            <a:tailEnd type="none" w="sm" len="sm"/>
          </a:ln>
        </p:spPr>
      </p:pic>
      <p:pic>
        <p:nvPicPr>
          <p:cNvPr id="103" name="Google Shape;103;p55"/>
          <p:cNvPicPr preferRelativeResize="0"/>
          <p:nvPr/>
        </p:nvPicPr>
        <p:blipFill rotWithShape="1">
          <a:blip r:embed="rId3">
            <a:alphaModFix/>
          </a:blip>
          <a:srcRect/>
          <a:stretch/>
        </p:blipFill>
        <p:spPr>
          <a:xfrm>
            <a:off x="406400" y="324572"/>
            <a:ext cx="3149600" cy="1047029"/>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2_One Content">
  <p:cSld name="2_One Content">
    <p:spTree>
      <p:nvGrpSpPr>
        <p:cNvPr id="1" name="Shape 104"/>
        <p:cNvGrpSpPr/>
        <p:nvPr/>
      </p:nvGrpSpPr>
      <p:grpSpPr>
        <a:xfrm>
          <a:off x="0" y="0"/>
          <a:ext cx="0" cy="0"/>
          <a:chOff x="0" y="0"/>
          <a:chExt cx="0" cy="0"/>
        </a:xfrm>
      </p:grpSpPr>
      <p:sp>
        <p:nvSpPr>
          <p:cNvPr id="105" name="Google Shape;105;p56"/>
          <p:cNvSpPr/>
          <p:nvPr/>
        </p:nvSpPr>
        <p:spPr>
          <a:xfrm>
            <a:off x="609600" y="1600200"/>
            <a:ext cx="10972800" cy="33528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rial"/>
              <a:buNone/>
            </a:pPr>
            <a:endParaRPr sz="1800" b="0" i="0" u="none" strike="noStrike" cap="none">
              <a:solidFill>
                <a:srgbClr val="FFFFFF"/>
              </a:solidFill>
              <a:latin typeface="Arial"/>
              <a:ea typeface="Arial"/>
              <a:cs typeface="Arial"/>
              <a:sym typeface="Arial"/>
            </a:endParaRPr>
          </a:p>
        </p:txBody>
      </p:sp>
      <p:sp>
        <p:nvSpPr>
          <p:cNvPr id="106" name="Google Shape;106;p56"/>
          <p:cNvSpPr txBox="1">
            <a:spLocks noGrp="1"/>
          </p:cNvSpPr>
          <p:nvPr>
            <p:ph type="title"/>
          </p:nvPr>
        </p:nvSpPr>
        <p:spPr>
          <a:xfrm>
            <a:off x="3657600" y="256814"/>
            <a:ext cx="7924800" cy="1143000"/>
          </a:xfrm>
          <a:prstGeom prst="rect">
            <a:avLst/>
          </a:prstGeom>
          <a:solidFill>
            <a:schemeClr val="accent5">
              <a:alpha val="66274"/>
            </a:schemeClr>
          </a:solidFill>
          <a:ln w="2857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marR="0" lvl="0" algn="ctr">
              <a:lnSpc>
                <a:spcPct val="100000"/>
              </a:lnSpc>
              <a:spcBef>
                <a:spcPts val="0"/>
              </a:spcBef>
              <a:spcAft>
                <a:spcPts val="0"/>
              </a:spcAft>
              <a:buClr>
                <a:schemeClr val="accent6"/>
              </a:buClr>
              <a:buSzPts val="3800"/>
              <a:buFont typeface="Arial"/>
              <a:buNone/>
              <a:defRPr sz="3800" b="0" i="0" u="none" strike="noStrike" cap="none">
                <a:solidFill>
                  <a:schemeClr val="accent6"/>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107" name="Google Shape;107;p56"/>
          <p:cNvSpPr txBox="1">
            <a:spLocks noGrp="1"/>
          </p:cNvSpPr>
          <p:nvPr>
            <p:ph type="body" idx="1"/>
          </p:nvPr>
        </p:nvSpPr>
        <p:spPr>
          <a:xfrm>
            <a:off x="609600" y="1600201"/>
            <a:ext cx="10972800" cy="3352799"/>
          </a:xfrm>
          <a:prstGeom prst="rect">
            <a:avLst/>
          </a:prstGeom>
          <a:noFill/>
          <a:ln>
            <a:noFill/>
          </a:ln>
        </p:spPr>
        <p:txBody>
          <a:bodyPr spcFirstLastPara="1" wrap="square" lIns="91425" tIns="45700" rIns="91425" bIns="45700" anchor="t" anchorCtr="0">
            <a:noAutofit/>
          </a:bodyPr>
          <a:lstStyle>
            <a:lvl1pPr marL="457200" marR="0" lvl="0"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08" name="Google Shape;108;p56"/>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9" name="Google Shape;109;p56"/>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 name="Google Shape;110;p56"/>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11" name="Google Shape;111;p56"/>
          <p:cNvPicPr preferRelativeResize="0"/>
          <p:nvPr/>
        </p:nvPicPr>
        <p:blipFill rotWithShape="1">
          <a:blip r:embed="rId2">
            <a:alphaModFix/>
          </a:blip>
          <a:srcRect t="21433"/>
          <a:stretch/>
        </p:blipFill>
        <p:spPr>
          <a:xfrm>
            <a:off x="1" y="5118100"/>
            <a:ext cx="12192000" cy="1739900"/>
          </a:xfrm>
          <a:prstGeom prst="rect">
            <a:avLst/>
          </a:prstGeom>
          <a:noFill/>
          <a:ln w="38100" cap="flat" cmpd="sng">
            <a:solidFill>
              <a:schemeClr val="accent5"/>
            </a:solidFill>
            <a:prstDash val="dash"/>
            <a:round/>
            <a:headEnd type="none" w="sm" len="sm"/>
            <a:tailEnd type="none" w="sm" len="sm"/>
          </a:ln>
        </p:spPr>
      </p:pic>
      <p:pic>
        <p:nvPicPr>
          <p:cNvPr id="112" name="Google Shape;112;p56"/>
          <p:cNvPicPr preferRelativeResize="0"/>
          <p:nvPr/>
        </p:nvPicPr>
        <p:blipFill rotWithShape="1">
          <a:blip r:embed="rId3">
            <a:alphaModFix/>
          </a:blip>
          <a:srcRect/>
          <a:stretch/>
        </p:blipFill>
        <p:spPr>
          <a:xfrm>
            <a:off x="406400" y="324572"/>
            <a:ext cx="3149600" cy="1047029"/>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13"/>
        <p:cNvGrpSpPr/>
        <p:nvPr/>
      </p:nvGrpSpPr>
      <p:grpSpPr>
        <a:xfrm>
          <a:off x="0" y="0"/>
          <a:ext cx="0" cy="0"/>
          <a:chOff x="0" y="0"/>
          <a:chExt cx="0" cy="0"/>
        </a:xfrm>
      </p:grpSpPr>
      <p:sp>
        <p:nvSpPr>
          <p:cNvPr id="114" name="Google Shape;114;p57"/>
          <p:cNvSpPr/>
          <p:nvPr/>
        </p:nvSpPr>
        <p:spPr>
          <a:xfrm>
            <a:off x="6197600" y="1600200"/>
            <a:ext cx="5384800" cy="3352800"/>
          </a:xfrm>
          <a:prstGeom prst="rect">
            <a:avLst/>
          </a:prstGeom>
          <a:solidFill>
            <a:srgbClr val="D2EDF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rial"/>
              <a:buNone/>
            </a:pPr>
            <a:endParaRPr sz="1800" b="0" i="0" u="none" strike="noStrike" cap="none">
              <a:solidFill>
                <a:srgbClr val="FFFFFF"/>
              </a:solidFill>
              <a:latin typeface="Arial"/>
              <a:ea typeface="Arial"/>
              <a:cs typeface="Arial"/>
              <a:sym typeface="Arial"/>
            </a:endParaRPr>
          </a:p>
        </p:txBody>
      </p:sp>
      <p:sp>
        <p:nvSpPr>
          <p:cNvPr id="115" name="Google Shape;115;p57"/>
          <p:cNvSpPr/>
          <p:nvPr/>
        </p:nvSpPr>
        <p:spPr>
          <a:xfrm>
            <a:off x="609600" y="1600200"/>
            <a:ext cx="5384800" cy="33528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rial"/>
              <a:buNone/>
            </a:pPr>
            <a:endParaRPr sz="1800" b="0" i="0" u="none" strike="noStrike" cap="none">
              <a:solidFill>
                <a:srgbClr val="FFFFFF"/>
              </a:solidFill>
              <a:latin typeface="Arial"/>
              <a:ea typeface="Arial"/>
              <a:cs typeface="Arial"/>
              <a:sym typeface="Arial"/>
            </a:endParaRPr>
          </a:p>
        </p:txBody>
      </p:sp>
      <p:sp>
        <p:nvSpPr>
          <p:cNvPr id="116" name="Google Shape;116;p57"/>
          <p:cNvSpPr txBox="1">
            <a:spLocks noGrp="1"/>
          </p:cNvSpPr>
          <p:nvPr>
            <p:ph type="title"/>
          </p:nvPr>
        </p:nvSpPr>
        <p:spPr>
          <a:xfrm>
            <a:off x="3657600" y="256814"/>
            <a:ext cx="7924800" cy="1143000"/>
          </a:xfrm>
          <a:prstGeom prst="rect">
            <a:avLst/>
          </a:prstGeom>
          <a:solidFill>
            <a:schemeClr val="accent5">
              <a:alpha val="66274"/>
            </a:schemeClr>
          </a:solidFill>
          <a:ln w="2857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marR="0" lvl="0" algn="ctr">
              <a:lnSpc>
                <a:spcPct val="100000"/>
              </a:lnSpc>
              <a:spcBef>
                <a:spcPts val="0"/>
              </a:spcBef>
              <a:spcAft>
                <a:spcPts val="0"/>
              </a:spcAft>
              <a:buClr>
                <a:schemeClr val="accent6"/>
              </a:buClr>
              <a:buSzPts val="3800"/>
              <a:buFont typeface="Arial"/>
              <a:buNone/>
              <a:defRPr sz="3800" b="0" i="0" u="none" strike="noStrike" cap="none">
                <a:solidFill>
                  <a:schemeClr val="accent6"/>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117" name="Google Shape;117;p57"/>
          <p:cNvSpPr txBox="1">
            <a:spLocks noGrp="1"/>
          </p:cNvSpPr>
          <p:nvPr>
            <p:ph type="body" idx="1"/>
          </p:nvPr>
        </p:nvSpPr>
        <p:spPr>
          <a:xfrm>
            <a:off x="609600" y="1600202"/>
            <a:ext cx="5384800" cy="3352799"/>
          </a:xfrm>
          <a:prstGeom prst="rect">
            <a:avLst/>
          </a:prstGeom>
          <a:noFill/>
          <a:ln>
            <a:noFill/>
          </a:ln>
        </p:spPr>
        <p:txBody>
          <a:bodyPr spcFirstLastPara="1" wrap="square" lIns="91425" tIns="45700" rIns="91425" bIns="45700" anchor="t" anchorCtr="0">
            <a:noAutofit/>
          </a:bodyPr>
          <a:lstStyle>
            <a:lvl1pPr marL="457200" marR="0" lvl="0"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18" name="Google Shape;118;p57"/>
          <p:cNvSpPr txBox="1">
            <a:spLocks noGrp="1"/>
          </p:cNvSpPr>
          <p:nvPr>
            <p:ph type="body" idx="2"/>
          </p:nvPr>
        </p:nvSpPr>
        <p:spPr>
          <a:xfrm>
            <a:off x="6197600" y="1600202"/>
            <a:ext cx="5384800" cy="3352799"/>
          </a:xfrm>
          <a:prstGeom prst="rect">
            <a:avLst/>
          </a:prstGeom>
          <a:solidFill>
            <a:schemeClr val="lt2"/>
          </a:solidFill>
          <a:ln>
            <a:noFill/>
          </a:ln>
        </p:spPr>
        <p:txBody>
          <a:bodyPr spcFirstLastPara="1" wrap="square" lIns="91425" tIns="45700" rIns="91425" bIns="45700" anchor="t" anchorCtr="0">
            <a:noAutofit/>
          </a:bodyPr>
          <a:lstStyle>
            <a:lvl1pPr marL="457200" marR="0" lvl="0"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19" name="Google Shape;119;p57"/>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0" name="Google Shape;120;p57"/>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1" name="Google Shape;121;p57"/>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22" name="Google Shape;122;p57"/>
          <p:cNvPicPr preferRelativeResize="0"/>
          <p:nvPr/>
        </p:nvPicPr>
        <p:blipFill rotWithShape="1">
          <a:blip r:embed="rId2">
            <a:alphaModFix/>
          </a:blip>
          <a:srcRect l="237" t="13694"/>
          <a:stretch/>
        </p:blipFill>
        <p:spPr>
          <a:xfrm>
            <a:off x="-1" y="5105400"/>
            <a:ext cx="12192001" cy="1752600"/>
          </a:xfrm>
          <a:prstGeom prst="rect">
            <a:avLst/>
          </a:prstGeom>
          <a:noFill/>
          <a:ln w="38100" cap="flat" cmpd="sng">
            <a:solidFill>
              <a:schemeClr val="accent5"/>
            </a:solidFill>
            <a:prstDash val="dash"/>
            <a:round/>
            <a:headEnd type="none" w="sm" len="sm"/>
            <a:tailEnd type="none" w="sm" len="sm"/>
          </a:ln>
        </p:spPr>
      </p:pic>
      <p:pic>
        <p:nvPicPr>
          <p:cNvPr id="123" name="Google Shape;123;p57"/>
          <p:cNvPicPr preferRelativeResize="0"/>
          <p:nvPr/>
        </p:nvPicPr>
        <p:blipFill rotWithShape="1">
          <a:blip r:embed="rId3">
            <a:alphaModFix/>
          </a:blip>
          <a:srcRect/>
          <a:stretch/>
        </p:blipFill>
        <p:spPr>
          <a:xfrm>
            <a:off x="406400" y="324572"/>
            <a:ext cx="3149600" cy="1047029"/>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24"/>
        <p:cNvGrpSpPr/>
        <p:nvPr/>
      </p:nvGrpSpPr>
      <p:grpSpPr>
        <a:xfrm>
          <a:off x="0" y="0"/>
          <a:ext cx="0" cy="0"/>
          <a:chOff x="0" y="0"/>
          <a:chExt cx="0" cy="0"/>
        </a:xfrm>
      </p:grpSpPr>
      <p:sp>
        <p:nvSpPr>
          <p:cNvPr id="125" name="Google Shape;125;p58"/>
          <p:cNvSpPr txBox="1">
            <a:spLocks noGrp="1"/>
          </p:cNvSpPr>
          <p:nvPr>
            <p:ph type="title"/>
          </p:nvPr>
        </p:nvSpPr>
        <p:spPr>
          <a:xfrm>
            <a:off x="963084" y="4406901"/>
            <a:ext cx="10363200" cy="1362075"/>
          </a:xfrm>
          <a:prstGeom prst="rect">
            <a:avLst/>
          </a:prstGeom>
          <a:noFill/>
          <a:ln>
            <a:noFill/>
          </a:ln>
        </p:spPr>
        <p:txBody>
          <a:bodyPr spcFirstLastPara="1" wrap="square" lIns="91425" tIns="45700" rIns="91425" bIns="45700" anchor="t" anchorCtr="0">
            <a:noAutofit/>
          </a:bodyPr>
          <a:lstStyle>
            <a:lvl1pPr marR="0" lvl="0" algn="l">
              <a:lnSpc>
                <a:spcPct val="100000"/>
              </a:lnSpc>
              <a:spcBef>
                <a:spcPts val="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126" name="Google Shape;126;p58"/>
          <p:cNvSpPr txBox="1">
            <a:spLocks noGrp="1"/>
          </p:cNvSpPr>
          <p:nvPr>
            <p:ph type="body" idx="1"/>
          </p:nvPr>
        </p:nvSpPr>
        <p:spPr>
          <a:xfrm>
            <a:off x="963084" y="2906713"/>
            <a:ext cx="10363200" cy="1500187"/>
          </a:xfrm>
          <a:prstGeom prst="rect">
            <a:avLst/>
          </a:prstGeom>
          <a:noFill/>
          <a:ln>
            <a:noFill/>
          </a:ln>
        </p:spPr>
        <p:txBody>
          <a:bodyPr spcFirstLastPara="1" wrap="square" lIns="91425" tIns="45700" rIns="91425" bIns="45700" anchor="b" anchorCtr="0">
            <a:noAutofit/>
          </a:bodyPr>
          <a:lstStyle>
            <a:lvl1pPr marL="457200" marR="0" lvl="0" indent="-228600" algn="l">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1pPr>
            <a:lvl2pPr marL="914400" marR="0" lvl="1" indent="-228600" algn="l">
              <a:lnSpc>
                <a:spcPct val="100000"/>
              </a:lnSpc>
              <a:spcBef>
                <a:spcPts val="360"/>
              </a:spcBef>
              <a:spcAft>
                <a:spcPts val="0"/>
              </a:spcAft>
              <a:buClr>
                <a:srgbClr val="889DAF"/>
              </a:buClr>
              <a:buSzPts val="1800"/>
              <a:buFont typeface="Arial"/>
              <a:buNone/>
              <a:defRPr sz="1800" b="0" i="0" u="none" strike="noStrike" cap="none">
                <a:solidFill>
                  <a:srgbClr val="889DAF"/>
                </a:solidFill>
                <a:latin typeface="Arial"/>
                <a:ea typeface="Arial"/>
                <a:cs typeface="Arial"/>
                <a:sym typeface="Arial"/>
              </a:defRPr>
            </a:lvl2pPr>
            <a:lvl3pPr marL="1371600" marR="0" lvl="2" indent="-228600" algn="l">
              <a:lnSpc>
                <a:spcPct val="100000"/>
              </a:lnSpc>
              <a:spcBef>
                <a:spcPts val="320"/>
              </a:spcBef>
              <a:spcAft>
                <a:spcPts val="0"/>
              </a:spcAft>
              <a:buClr>
                <a:srgbClr val="889DAF"/>
              </a:buClr>
              <a:buSzPts val="1600"/>
              <a:buFont typeface="Arial"/>
              <a:buNone/>
              <a:defRPr sz="1600" b="0" i="0" u="none" strike="noStrike" cap="none">
                <a:solidFill>
                  <a:srgbClr val="889DAF"/>
                </a:solidFill>
                <a:latin typeface="Arial"/>
                <a:ea typeface="Arial"/>
                <a:cs typeface="Arial"/>
                <a:sym typeface="Arial"/>
              </a:defRPr>
            </a:lvl3pPr>
            <a:lvl4pPr marL="1828800" marR="0" lvl="3"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4pPr>
            <a:lvl5pPr marL="2286000" marR="0" lvl="4"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5pPr>
            <a:lvl6pPr marL="2743200" marR="0" lvl="5"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6pPr>
            <a:lvl7pPr marL="3200400" marR="0" lvl="6"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7pPr>
            <a:lvl8pPr marL="3657600" marR="0" lvl="7"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8pPr>
            <a:lvl9pPr marL="4114800" marR="0" lvl="8"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9pPr>
          </a:lstStyle>
          <a:p>
            <a:endParaRPr/>
          </a:p>
        </p:txBody>
      </p:sp>
      <p:sp>
        <p:nvSpPr>
          <p:cNvPr id="127" name="Google Shape;127;p58"/>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8" name="Google Shape;128;p58"/>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9" name="Google Shape;129;p58"/>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30" name="Google Shape;130;p58"/>
          <p:cNvSpPr/>
          <p:nvPr/>
        </p:nvSpPr>
        <p:spPr>
          <a:xfrm>
            <a:off x="-1" y="2214564"/>
            <a:ext cx="12192000" cy="681037"/>
          </a:xfrm>
          <a:prstGeom prst="rect">
            <a:avLst/>
          </a:prstGeom>
          <a:gradFill>
            <a:gsLst>
              <a:gs pos="0">
                <a:schemeClr val="accent5"/>
              </a:gs>
              <a:gs pos="75000">
                <a:srgbClr val="7DCCED"/>
              </a:gs>
              <a:gs pos="100000">
                <a:schemeClr val="lt1"/>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rial"/>
              <a:buNone/>
            </a:pPr>
            <a:endParaRPr sz="1800" b="0" i="0" u="none" strike="noStrike" cap="none">
              <a:solidFill>
                <a:srgbClr val="FFFFFF"/>
              </a:solidFill>
              <a:latin typeface="Arial"/>
              <a:ea typeface="Arial"/>
              <a:cs typeface="Arial"/>
              <a:sym typeface="Arial"/>
            </a:endParaRPr>
          </a:p>
        </p:txBody>
      </p:sp>
      <p:pic>
        <p:nvPicPr>
          <p:cNvPr id="131" name="Google Shape;131;p58"/>
          <p:cNvPicPr preferRelativeResize="0"/>
          <p:nvPr/>
        </p:nvPicPr>
        <p:blipFill rotWithShape="1">
          <a:blip r:embed="rId2">
            <a:alphaModFix/>
          </a:blip>
          <a:srcRect/>
          <a:stretch/>
        </p:blipFill>
        <p:spPr>
          <a:xfrm>
            <a:off x="-1" y="1"/>
            <a:ext cx="12192001" cy="2214563"/>
          </a:xfrm>
          <a:prstGeom prst="rect">
            <a:avLst/>
          </a:prstGeom>
          <a:noFill/>
          <a:ln>
            <a:noFill/>
          </a:ln>
          <a:effectLst>
            <a:reflection stA="52000" endA="300" endPos="35000" sy="-100000" algn="bl" rotWithShape="0"/>
          </a:effectLst>
        </p:spPr>
      </p:pic>
      <p:pic>
        <p:nvPicPr>
          <p:cNvPr id="132" name="Google Shape;132;p58"/>
          <p:cNvPicPr preferRelativeResize="0"/>
          <p:nvPr/>
        </p:nvPicPr>
        <p:blipFill rotWithShape="1">
          <a:blip r:embed="rId3">
            <a:alphaModFix/>
          </a:blip>
          <a:srcRect/>
          <a:stretch/>
        </p:blipFill>
        <p:spPr>
          <a:xfrm>
            <a:off x="101600" y="47627"/>
            <a:ext cx="2062976" cy="68580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3_Section Header">
  <p:cSld name="3_Section Header">
    <p:spTree>
      <p:nvGrpSpPr>
        <p:cNvPr id="1" name="Shape 133"/>
        <p:cNvGrpSpPr/>
        <p:nvPr/>
      </p:nvGrpSpPr>
      <p:grpSpPr>
        <a:xfrm>
          <a:off x="0" y="0"/>
          <a:ext cx="0" cy="0"/>
          <a:chOff x="0" y="0"/>
          <a:chExt cx="0" cy="0"/>
        </a:xfrm>
      </p:grpSpPr>
      <p:sp>
        <p:nvSpPr>
          <p:cNvPr id="134" name="Google Shape;134;p59"/>
          <p:cNvSpPr txBox="1">
            <a:spLocks noGrp="1"/>
          </p:cNvSpPr>
          <p:nvPr>
            <p:ph type="title"/>
          </p:nvPr>
        </p:nvSpPr>
        <p:spPr>
          <a:xfrm>
            <a:off x="963084" y="4406901"/>
            <a:ext cx="10363200" cy="1362075"/>
          </a:xfrm>
          <a:prstGeom prst="rect">
            <a:avLst/>
          </a:prstGeom>
          <a:noFill/>
          <a:ln>
            <a:noFill/>
          </a:ln>
        </p:spPr>
        <p:txBody>
          <a:bodyPr spcFirstLastPara="1" wrap="square" lIns="91425" tIns="45700" rIns="91425" bIns="45700" anchor="t" anchorCtr="0">
            <a:noAutofit/>
          </a:bodyPr>
          <a:lstStyle>
            <a:lvl1pPr marR="0" lvl="0" algn="l">
              <a:lnSpc>
                <a:spcPct val="100000"/>
              </a:lnSpc>
              <a:spcBef>
                <a:spcPts val="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135" name="Google Shape;135;p59"/>
          <p:cNvSpPr txBox="1">
            <a:spLocks noGrp="1"/>
          </p:cNvSpPr>
          <p:nvPr>
            <p:ph type="body" idx="1"/>
          </p:nvPr>
        </p:nvSpPr>
        <p:spPr>
          <a:xfrm>
            <a:off x="963084" y="2906713"/>
            <a:ext cx="10363200" cy="1500187"/>
          </a:xfrm>
          <a:prstGeom prst="rect">
            <a:avLst/>
          </a:prstGeom>
          <a:noFill/>
          <a:ln>
            <a:noFill/>
          </a:ln>
        </p:spPr>
        <p:txBody>
          <a:bodyPr spcFirstLastPara="1" wrap="square" lIns="91425" tIns="45700" rIns="91425" bIns="45700" anchor="b" anchorCtr="0">
            <a:noAutofit/>
          </a:bodyPr>
          <a:lstStyle>
            <a:lvl1pPr marL="457200" marR="0" lvl="0" indent="-228600" algn="l">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1pPr>
            <a:lvl2pPr marL="914400" marR="0" lvl="1" indent="-228600" algn="l">
              <a:lnSpc>
                <a:spcPct val="100000"/>
              </a:lnSpc>
              <a:spcBef>
                <a:spcPts val="360"/>
              </a:spcBef>
              <a:spcAft>
                <a:spcPts val="0"/>
              </a:spcAft>
              <a:buClr>
                <a:srgbClr val="889DAF"/>
              </a:buClr>
              <a:buSzPts val="1800"/>
              <a:buFont typeface="Arial"/>
              <a:buNone/>
              <a:defRPr sz="1800" b="0" i="0" u="none" strike="noStrike" cap="none">
                <a:solidFill>
                  <a:srgbClr val="889DAF"/>
                </a:solidFill>
                <a:latin typeface="Arial"/>
                <a:ea typeface="Arial"/>
                <a:cs typeface="Arial"/>
                <a:sym typeface="Arial"/>
              </a:defRPr>
            </a:lvl2pPr>
            <a:lvl3pPr marL="1371600" marR="0" lvl="2" indent="-228600" algn="l">
              <a:lnSpc>
                <a:spcPct val="100000"/>
              </a:lnSpc>
              <a:spcBef>
                <a:spcPts val="320"/>
              </a:spcBef>
              <a:spcAft>
                <a:spcPts val="0"/>
              </a:spcAft>
              <a:buClr>
                <a:srgbClr val="889DAF"/>
              </a:buClr>
              <a:buSzPts val="1600"/>
              <a:buFont typeface="Arial"/>
              <a:buNone/>
              <a:defRPr sz="1600" b="0" i="0" u="none" strike="noStrike" cap="none">
                <a:solidFill>
                  <a:srgbClr val="889DAF"/>
                </a:solidFill>
                <a:latin typeface="Arial"/>
                <a:ea typeface="Arial"/>
                <a:cs typeface="Arial"/>
                <a:sym typeface="Arial"/>
              </a:defRPr>
            </a:lvl3pPr>
            <a:lvl4pPr marL="1828800" marR="0" lvl="3"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4pPr>
            <a:lvl5pPr marL="2286000" marR="0" lvl="4"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5pPr>
            <a:lvl6pPr marL="2743200" marR="0" lvl="5"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6pPr>
            <a:lvl7pPr marL="3200400" marR="0" lvl="6"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7pPr>
            <a:lvl8pPr marL="3657600" marR="0" lvl="7"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8pPr>
            <a:lvl9pPr marL="4114800" marR="0" lvl="8"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9pPr>
          </a:lstStyle>
          <a:p>
            <a:endParaRPr/>
          </a:p>
        </p:txBody>
      </p:sp>
      <p:sp>
        <p:nvSpPr>
          <p:cNvPr id="136" name="Google Shape;136;p59"/>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7" name="Google Shape;137;p59"/>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8" name="Google Shape;138;p59"/>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39" name="Google Shape;139;p59"/>
          <p:cNvSpPr/>
          <p:nvPr/>
        </p:nvSpPr>
        <p:spPr>
          <a:xfrm>
            <a:off x="-1" y="2214564"/>
            <a:ext cx="12192000" cy="681037"/>
          </a:xfrm>
          <a:prstGeom prst="rect">
            <a:avLst/>
          </a:prstGeom>
          <a:gradFill>
            <a:gsLst>
              <a:gs pos="0">
                <a:schemeClr val="accent5"/>
              </a:gs>
              <a:gs pos="75000">
                <a:srgbClr val="7DCCED"/>
              </a:gs>
              <a:gs pos="100000">
                <a:schemeClr val="lt1"/>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rial"/>
              <a:buNone/>
            </a:pPr>
            <a:endParaRPr sz="1800" b="0" i="0" u="none" strike="noStrike" cap="none">
              <a:solidFill>
                <a:srgbClr val="FFFFFF"/>
              </a:solidFill>
              <a:latin typeface="Arial"/>
              <a:ea typeface="Arial"/>
              <a:cs typeface="Arial"/>
              <a:sym typeface="Arial"/>
            </a:endParaRPr>
          </a:p>
        </p:txBody>
      </p:sp>
      <p:pic>
        <p:nvPicPr>
          <p:cNvPr id="140" name="Google Shape;140;p59"/>
          <p:cNvPicPr preferRelativeResize="0"/>
          <p:nvPr/>
        </p:nvPicPr>
        <p:blipFill rotWithShape="1">
          <a:blip r:embed="rId2">
            <a:alphaModFix/>
          </a:blip>
          <a:srcRect/>
          <a:stretch/>
        </p:blipFill>
        <p:spPr>
          <a:xfrm>
            <a:off x="-1" y="0"/>
            <a:ext cx="12192001" cy="2214562"/>
          </a:xfrm>
          <a:prstGeom prst="rect">
            <a:avLst/>
          </a:prstGeom>
          <a:noFill/>
          <a:ln>
            <a:noFill/>
          </a:ln>
          <a:effectLst>
            <a:reflection stA="52000" endA="300" endPos="35000" sy="-100000" algn="bl" rotWithShape="0"/>
          </a:effectLst>
        </p:spPr>
      </p:pic>
      <p:pic>
        <p:nvPicPr>
          <p:cNvPr id="141" name="Google Shape;141;p59"/>
          <p:cNvPicPr preferRelativeResize="0"/>
          <p:nvPr/>
        </p:nvPicPr>
        <p:blipFill rotWithShape="1">
          <a:blip r:embed="rId3">
            <a:alphaModFix/>
          </a:blip>
          <a:srcRect/>
          <a:stretch/>
        </p:blipFill>
        <p:spPr>
          <a:xfrm>
            <a:off x="101600" y="47627"/>
            <a:ext cx="2062976" cy="685800"/>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142"/>
        <p:cNvGrpSpPr/>
        <p:nvPr/>
      </p:nvGrpSpPr>
      <p:grpSpPr>
        <a:xfrm>
          <a:off x="0" y="0"/>
          <a:ext cx="0" cy="0"/>
          <a:chOff x="0" y="0"/>
          <a:chExt cx="0" cy="0"/>
        </a:xfrm>
      </p:grpSpPr>
      <p:sp>
        <p:nvSpPr>
          <p:cNvPr id="143" name="Google Shape;143;p60"/>
          <p:cNvSpPr txBox="1">
            <a:spLocks noGrp="1"/>
          </p:cNvSpPr>
          <p:nvPr>
            <p:ph type="title"/>
          </p:nvPr>
        </p:nvSpPr>
        <p:spPr>
          <a:xfrm>
            <a:off x="963084" y="4406901"/>
            <a:ext cx="10363200" cy="1362075"/>
          </a:xfrm>
          <a:prstGeom prst="rect">
            <a:avLst/>
          </a:prstGeom>
          <a:noFill/>
          <a:ln>
            <a:noFill/>
          </a:ln>
        </p:spPr>
        <p:txBody>
          <a:bodyPr spcFirstLastPara="1" wrap="square" lIns="91425" tIns="45700" rIns="91425" bIns="45700" anchor="t" anchorCtr="0">
            <a:noAutofit/>
          </a:bodyPr>
          <a:lstStyle>
            <a:lvl1pPr marR="0" lvl="0" algn="l">
              <a:lnSpc>
                <a:spcPct val="100000"/>
              </a:lnSpc>
              <a:spcBef>
                <a:spcPts val="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144" name="Google Shape;144;p60"/>
          <p:cNvSpPr txBox="1">
            <a:spLocks noGrp="1"/>
          </p:cNvSpPr>
          <p:nvPr>
            <p:ph type="body" idx="1"/>
          </p:nvPr>
        </p:nvSpPr>
        <p:spPr>
          <a:xfrm>
            <a:off x="963084" y="2906713"/>
            <a:ext cx="10363200" cy="1500187"/>
          </a:xfrm>
          <a:prstGeom prst="rect">
            <a:avLst/>
          </a:prstGeom>
          <a:noFill/>
          <a:ln>
            <a:noFill/>
          </a:ln>
        </p:spPr>
        <p:txBody>
          <a:bodyPr spcFirstLastPara="1" wrap="square" lIns="91425" tIns="45700" rIns="91425" bIns="45700" anchor="b" anchorCtr="0">
            <a:noAutofit/>
          </a:bodyPr>
          <a:lstStyle>
            <a:lvl1pPr marL="457200" marR="0" lvl="0" indent="-228600" algn="l">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1pPr>
            <a:lvl2pPr marL="914400" marR="0" lvl="1" indent="-228600" algn="l">
              <a:lnSpc>
                <a:spcPct val="100000"/>
              </a:lnSpc>
              <a:spcBef>
                <a:spcPts val="360"/>
              </a:spcBef>
              <a:spcAft>
                <a:spcPts val="0"/>
              </a:spcAft>
              <a:buClr>
                <a:srgbClr val="889DAF"/>
              </a:buClr>
              <a:buSzPts val="1800"/>
              <a:buFont typeface="Arial"/>
              <a:buNone/>
              <a:defRPr sz="1800" b="0" i="0" u="none" strike="noStrike" cap="none">
                <a:solidFill>
                  <a:srgbClr val="889DAF"/>
                </a:solidFill>
                <a:latin typeface="Arial"/>
                <a:ea typeface="Arial"/>
                <a:cs typeface="Arial"/>
                <a:sym typeface="Arial"/>
              </a:defRPr>
            </a:lvl2pPr>
            <a:lvl3pPr marL="1371600" marR="0" lvl="2" indent="-228600" algn="l">
              <a:lnSpc>
                <a:spcPct val="100000"/>
              </a:lnSpc>
              <a:spcBef>
                <a:spcPts val="320"/>
              </a:spcBef>
              <a:spcAft>
                <a:spcPts val="0"/>
              </a:spcAft>
              <a:buClr>
                <a:srgbClr val="889DAF"/>
              </a:buClr>
              <a:buSzPts val="1600"/>
              <a:buFont typeface="Arial"/>
              <a:buNone/>
              <a:defRPr sz="1600" b="0" i="0" u="none" strike="noStrike" cap="none">
                <a:solidFill>
                  <a:srgbClr val="889DAF"/>
                </a:solidFill>
                <a:latin typeface="Arial"/>
                <a:ea typeface="Arial"/>
                <a:cs typeface="Arial"/>
                <a:sym typeface="Arial"/>
              </a:defRPr>
            </a:lvl3pPr>
            <a:lvl4pPr marL="1828800" marR="0" lvl="3"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4pPr>
            <a:lvl5pPr marL="2286000" marR="0" lvl="4"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5pPr>
            <a:lvl6pPr marL="2743200" marR="0" lvl="5"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6pPr>
            <a:lvl7pPr marL="3200400" marR="0" lvl="6"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7pPr>
            <a:lvl8pPr marL="3657600" marR="0" lvl="7"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8pPr>
            <a:lvl9pPr marL="4114800" marR="0" lvl="8"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9pPr>
          </a:lstStyle>
          <a:p>
            <a:endParaRPr/>
          </a:p>
        </p:txBody>
      </p:sp>
      <p:sp>
        <p:nvSpPr>
          <p:cNvPr id="145" name="Google Shape;145;p60"/>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6" name="Google Shape;146;p60"/>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7" name="Google Shape;147;p60"/>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48" name="Google Shape;148;p60"/>
          <p:cNvSpPr/>
          <p:nvPr/>
        </p:nvSpPr>
        <p:spPr>
          <a:xfrm>
            <a:off x="-1" y="2214564"/>
            <a:ext cx="12192000" cy="681037"/>
          </a:xfrm>
          <a:prstGeom prst="rect">
            <a:avLst/>
          </a:prstGeom>
          <a:gradFill>
            <a:gsLst>
              <a:gs pos="0">
                <a:schemeClr val="accent5"/>
              </a:gs>
              <a:gs pos="75000">
                <a:srgbClr val="7DCCED"/>
              </a:gs>
              <a:gs pos="100000">
                <a:schemeClr val="lt1"/>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rial"/>
              <a:buNone/>
            </a:pPr>
            <a:endParaRPr sz="1800" b="0" i="0" u="none" strike="noStrike" cap="none">
              <a:solidFill>
                <a:srgbClr val="FFFFFF"/>
              </a:solidFill>
              <a:latin typeface="Arial"/>
              <a:ea typeface="Arial"/>
              <a:cs typeface="Arial"/>
              <a:sym typeface="Arial"/>
            </a:endParaRPr>
          </a:p>
        </p:txBody>
      </p:sp>
      <p:pic>
        <p:nvPicPr>
          <p:cNvPr id="149" name="Google Shape;149;p60"/>
          <p:cNvPicPr preferRelativeResize="0"/>
          <p:nvPr/>
        </p:nvPicPr>
        <p:blipFill rotWithShape="1">
          <a:blip r:embed="rId2">
            <a:alphaModFix/>
          </a:blip>
          <a:srcRect/>
          <a:stretch/>
        </p:blipFill>
        <p:spPr>
          <a:xfrm>
            <a:off x="-1" y="0"/>
            <a:ext cx="12192001" cy="2214562"/>
          </a:xfrm>
          <a:prstGeom prst="rect">
            <a:avLst/>
          </a:prstGeom>
          <a:noFill/>
          <a:ln>
            <a:noFill/>
          </a:ln>
          <a:effectLst>
            <a:reflection stA="52000" endA="300" endPos="35000" sy="-100000" algn="bl" rotWithShape="0"/>
          </a:effectLst>
        </p:spPr>
      </p:pic>
      <p:pic>
        <p:nvPicPr>
          <p:cNvPr id="150" name="Google Shape;150;p60"/>
          <p:cNvPicPr preferRelativeResize="0"/>
          <p:nvPr/>
        </p:nvPicPr>
        <p:blipFill rotWithShape="1">
          <a:blip r:embed="rId3">
            <a:alphaModFix/>
          </a:blip>
          <a:srcRect/>
          <a:stretch/>
        </p:blipFill>
        <p:spPr>
          <a:xfrm>
            <a:off x="101600" y="47627"/>
            <a:ext cx="2062976" cy="685800"/>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151"/>
        <p:cNvGrpSpPr/>
        <p:nvPr/>
      </p:nvGrpSpPr>
      <p:grpSpPr>
        <a:xfrm>
          <a:off x="0" y="0"/>
          <a:ext cx="0" cy="0"/>
          <a:chOff x="0" y="0"/>
          <a:chExt cx="0" cy="0"/>
        </a:xfrm>
      </p:grpSpPr>
      <p:sp>
        <p:nvSpPr>
          <p:cNvPr id="152" name="Google Shape;152;p61"/>
          <p:cNvSpPr txBox="1">
            <a:spLocks noGrp="1"/>
          </p:cNvSpPr>
          <p:nvPr>
            <p:ph type="title"/>
          </p:nvPr>
        </p:nvSpPr>
        <p:spPr>
          <a:xfrm>
            <a:off x="963084" y="4406901"/>
            <a:ext cx="10363200" cy="1362075"/>
          </a:xfrm>
          <a:prstGeom prst="rect">
            <a:avLst/>
          </a:prstGeom>
          <a:noFill/>
          <a:ln>
            <a:noFill/>
          </a:ln>
        </p:spPr>
        <p:txBody>
          <a:bodyPr spcFirstLastPara="1" wrap="square" lIns="91425" tIns="45700" rIns="91425" bIns="45700" anchor="t" anchorCtr="0">
            <a:noAutofit/>
          </a:bodyPr>
          <a:lstStyle>
            <a:lvl1pPr marR="0" lvl="0" algn="l">
              <a:lnSpc>
                <a:spcPct val="100000"/>
              </a:lnSpc>
              <a:spcBef>
                <a:spcPts val="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153" name="Google Shape;153;p61"/>
          <p:cNvSpPr txBox="1">
            <a:spLocks noGrp="1"/>
          </p:cNvSpPr>
          <p:nvPr>
            <p:ph type="body" idx="1"/>
          </p:nvPr>
        </p:nvSpPr>
        <p:spPr>
          <a:xfrm>
            <a:off x="963084" y="2906713"/>
            <a:ext cx="10363200" cy="1500187"/>
          </a:xfrm>
          <a:prstGeom prst="rect">
            <a:avLst/>
          </a:prstGeom>
          <a:noFill/>
          <a:ln>
            <a:noFill/>
          </a:ln>
        </p:spPr>
        <p:txBody>
          <a:bodyPr spcFirstLastPara="1" wrap="square" lIns="91425" tIns="45700" rIns="91425" bIns="45700" anchor="b" anchorCtr="0">
            <a:noAutofit/>
          </a:bodyPr>
          <a:lstStyle>
            <a:lvl1pPr marL="457200" marR="0" lvl="0" indent="-228600" algn="l">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1pPr>
            <a:lvl2pPr marL="914400" marR="0" lvl="1" indent="-228600" algn="l">
              <a:lnSpc>
                <a:spcPct val="100000"/>
              </a:lnSpc>
              <a:spcBef>
                <a:spcPts val="360"/>
              </a:spcBef>
              <a:spcAft>
                <a:spcPts val="0"/>
              </a:spcAft>
              <a:buClr>
                <a:srgbClr val="889DAF"/>
              </a:buClr>
              <a:buSzPts val="1800"/>
              <a:buFont typeface="Arial"/>
              <a:buNone/>
              <a:defRPr sz="1800" b="0" i="0" u="none" strike="noStrike" cap="none">
                <a:solidFill>
                  <a:srgbClr val="889DAF"/>
                </a:solidFill>
                <a:latin typeface="Arial"/>
                <a:ea typeface="Arial"/>
                <a:cs typeface="Arial"/>
                <a:sym typeface="Arial"/>
              </a:defRPr>
            </a:lvl2pPr>
            <a:lvl3pPr marL="1371600" marR="0" lvl="2" indent="-228600" algn="l">
              <a:lnSpc>
                <a:spcPct val="100000"/>
              </a:lnSpc>
              <a:spcBef>
                <a:spcPts val="320"/>
              </a:spcBef>
              <a:spcAft>
                <a:spcPts val="0"/>
              </a:spcAft>
              <a:buClr>
                <a:srgbClr val="889DAF"/>
              </a:buClr>
              <a:buSzPts val="1600"/>
              <a:buFont typeface="Arial"/>
              <a:buNone/>
              <a:defRPr sz="1600" b="0" i="0" u="none" strike="noStrike" cap="none">
                <a:solidFill>
                  <a:srgbClr val="889DAF"/>
                </a:solidFill>
                <a:latin typeface="Arial"/>
                <a:ea typeface="Arial"/>
                <a:cs typeface="Arial"/>
                <a:sym typeface="Arial"/>
              </a:defRPr>
            </a:lvl3pPr>
            <a:lvl4pPr marL="1828800" marR="0" lvl="3"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4pPr>
            <a:lvl5pPr marL="2286000" marR="0" lvl="4"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5pPr>
            <a:lvl6pPr marL="2743200" marR="0" lvl="5"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6pPr>
            <a:lvl7pPr marL="3200400" marR="0" lvl="6"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7pPr>
            <a:lvl8pPr marL="3657600" marR="0" lvl="7"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8pPr>
            <a:lvl9pPr marL="4114800" marR="0" lvl="8"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9pPr>
          </a:lstStyle>
          <a:p>
            <a:endParaRPr/>
          </a:p>
        </p:txBody>
      </p:sp>
      <p:sp>
        <p:nvSpPr>
          <p:cNvPr id="154" name="Google Shape;154;p61"/>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5" name="Google Shape;155;p61"/>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6" name="Google Shape;156;p6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57" name="Google Shape;157;p61"/>
          <p:cNvSpPr/>
          <p:nvPr/>
        </p:nvSpPr>
        <p:spPr>
          <a:xfrm>
            <a:off x="-1" y="2214564"/>
            <a:ext cx="12192000" cy="681037"/>
          </a:xfrm>
          <a:prstGeom prst="rect">
            <a:avLst/>
          </a:prstGeom>
          <a:gradFill>
            <a:gsLst>
              <a:gs pos="0">
                <a:schemeClr val="accent5"/>
              </a:gs>
              <a:gs pos="75000">
                <a:srgbClr val="7DCCED"/>
              </a:gs>
              <a:gs pos="100000">
                <a:schemeClr val="lt1"/>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rial"/>
              <a:buNone/>
            </a:pPr>
            <a:endParaRPr sz="1800" b="0" i="0" u="none" strike="noStrike" cap="none">
              <a:solidFill>
                <a:srgbClr val="FFFFFF"/>
              </a:solidFill>
              <a:latin typeface="Arial"/>
              <a:ea typeface="Arial"/>
              <a:cs typeface="Arial"/>
              <a:sym typeface="Arial"/>
            </a:endParaRPr>
          </a:p>
        </p:txBody>
      </p:sp>
      <p:pic>
        <p:nvPicPr>
          <p:cNvPr id="158" name="Google Shape;158;p61"/>
          <p:cNvPicPr preferRelativeResize="0"/>
          <p:nvPr/>
        </p:nvPicPr>
        <p:blipFill rotWithShape="1">
          <a:blip r:embed="rId2">
            <a:alphaModFix/>
          </a:blip>
          <a:srcRect/>
          <a:stretch/>
        </p:blipFill>
        <p:spPr>
          <a:xfrm>
            <a:off x="2" y="0"/>
            <a:ext cx="12191996" cy="2214562"/>
          </a:xfrm>
          <a:prstGeom prst="rect">
            <a:avLst/>
          </a:prstGeom>
          <a:noFill/>
          <a:ln>
            <a:noFill/>
          </a:ln>
          <a:effectLst>
            <a:reflection stA="52000" endA="300" endPos="35000" sy="-100000" algn="bl" rotWithShape="0"/>
          </a:effectLst>
        </p:spPr>
      </p:pic>
      <p:pic>
        <p:nvPicPr>
          <p:cNvPr id="159" name="Google Shape;159;p61"/>
          <p:cNvPicPr preferRelativeResize="0"/>
          <p:nvPr/>
        </p:nvPicPr>
        <p:blipFill rotWithShape="1">
          <a:blip r:embed="rId3">
            <a:alphaModFix/>
          </a:blip>
          <a:srcRect/>
          <a:stretch/>
        </p:blipFill>
        <p:spPr>
          <a:xfrm>
            <a:off x="101600" y="47627"/>
            <a:ext cx="2062976" cy="685800"/>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60"/>
        <p:cNvGrpSpPr/>
        <p:nvPr/>
      </p:nvGrpSpPr>
      <p:grpSpPr>
        <a:xfrm>
          <a:off x="0" y="0"/>
          <a:ext cx="0" cy="0"/>
          <a:chOff x="0" y="0"/>
          <a:chExt cx="0" cy="0"/>
        </a:xfrm>
      </p:grpSpPr>
      <p:sp>
        <p:nvSpPr>
          <p:cNvPr id="161" name="Google Shape;161;p62"/>
          <p:cNvSpPr/>
          <p:nvPr/>
        </p:nvSpPr>
        <p:spPr>
          <a:xfrm>
            <a:off x="6197600" y="2175510"/>
            <a:ext cx="5384800" cy="399669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rial"/>
              <a:buNone/>
            </a:pPr>
            <a:endParaRPr sz="1800" b="0" i="0" u="none" strike="noStrike" cap="none">
              <a:solidFill>
                <a:srgbClr val="FFFFFF"/>
              </a:solidFill>
              <a:latin typeface="Arial"/>
              <a:ea typeface="Arial"/>
              <a:cs typeface="Arial"/>
              <a:sym typeface="Arial"/>
            </a:endParaRPr>
          </a:p>
        </p:txBody>
      </p:sp>
      <p:sp>
        <p:nvSpPr>
          <p:cNvPr id="162" name="Google Shape;162;p62"/>
          <p:cNvSpPr/>
          <p:nvPr/>
        </p:nvSpPr>
        <p:spPr>
          <a:xfrm>
            <a:off x="609600" y="2175510"/>
            <a:ext cx="5384800" cy="399669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rial"/>
              <a:buNone/>
            </a:pPr>
            <a:endParaRPr sz="1800" b="0" i="0" u="none" strike="noStrike" cap="none">
              <a:solidFill>
                <a:srgbClr val="FFFFFF"/>
              </a:solidFill>
              <a:latin typeface="Arial"/>
              <a:ea typeface="Arial"/>
              <a:cs typeface="Arial"/>
              <a:sym typeface="Arial"/>
            </a:endParaRPr>
          </a:p>
        </p:txBody>
      </p:sp>
      <p:sp>
        <p:nvSpPr>
          <p:cNvPr id="163" name="Google Shape;163;p62"/>
          <p:cNvSpPr txBox="1">
            <a:spLocks noGrp="1"/>
          </p:cNvSpPr>
          <p:nvPr>
            <p:ph type="title"/>
          </p:nvPr>
        </p:nvSpPr>
        <p:spPr>
          <a:xfrm>
            <a:off x="609600" y="274638"/>
            <a:ext cx="10972800" cy="1143000"/>
          </a:xfrm>
          <a:prstGeom prst="rect">
            <a:avLst/>
          </a:prstGeom>
          <a:solidFill>
            <a:schemeClr val="accent5">
              <a:alpha val="66274"/>
            </a:schemeClr>
          </a:solidFill>
          <a:ln w="2857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marR="0" lvl="0" algn="ctr">
              <a:lnSpc>
                <a:spcPct val="10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164" name="Google Shape;164;p62"/>
          <p:cNvSpPr txBox="1">
            <a:spLocks noGrp="1"/>
          </p:cNvSpPr>
          <p:nvPr>
            <p:ph type="body" idx="1"/>
          </p:nvPr>
        </p:nvSpPr>
        <p:spPr>
          <a:xfrm>
            <a:off x="1219200" y="1524001"/>
            <a:ext cx="4777317" cy="650875"/>
          </a:xfrm>
          <a:prstGeom prst="rect">
            <a:avLst/>
          </a:prstGeom>
          <a:solidFill>
            <a:srgbClr val="E7F3D8"/>
          </a:solidFill>
          <a:ln>
            <a:noFill/>
          </a:ln>
        </p:spPr>
        <p:txBody>
          <a:bodyPr spcFirstLastPara="1" wrap="square" lIns="91425" tIns="45700" rIns="91425" bIns="45700" anchor="b" anchorCtr="0">
            <a:noAutofit/>
          </a:bodyPr>
          <a:lstStyle>
            <a:lvl1pPr marL="457200" marR="0" lvl="0" indent="-228600" algn="l">
              <a:lnSpc>
                <a:spcPct val="100000"/>
              </a:lnSpc>
              <a:spcBef>
                <a:spcPts val="420"/>
              </a:spcBef>
              <a:spcAft>
                <a:spcPts val="0"/>
              </a:spcAft>
              <a:buClr>
                <a:schemeClr val="dk1"/>
              </a:buClr>
              <a:buSzPts val="2100"/>
              <a:buFont typeface="Arial"/>
              <a:buNone/>
              <a:defRPr sz="2100" b="1" i="0" u="none" strike="noStrike" cap="none">
                <a:solidFill>
                  <a:schemeClr val="dk1"/>
                </a:solidFill>
                <a:latin typeface="Arial"/>
                <a:ea typeface="Arial"/>
                <a:cs typeface="Arial"/>
                <a:sym typeface="Arial"/>
              </a:defRPr>
            </a:lvl1pPr>
            <a:lvl2pPr marL="914400" marR="0" lvl="1" indent="-228600" algn="l">
              <a:lnSpc>
                <a:spcPct val="100000"/>
              </a:lnSpc>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a:lnSpc>
                <a:spcPct val="100000"/>
              </a:lnSpc>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165" name="Google Shape;165;p62"/>
          <p:cNvSpPr txBox="1">
            <a:spLocks noGrp="1"/>
          </p:cNvSpPr>
          <p:nvPr>
            <p:ph type="body" idx="2"/>
          </p:nvPr>
        </p:nvSpPr>
        <p:spPr>
          <a:xfrm>
            <a:off x="609600" y="2174875"/>
            <a:ext cx="5386917" cy="3951288"/>
          </a:xfrm>
          <a:prstGeom prst="rect">
            <a:avLst/>
          </a:prstGeom>
          <a:noFill/>
          <a:ln>
            <a:noFill/>
          </a:ln>
        </p:spPr>
        <p:txBody>
          <a:bodyPr spcFirstLastPara="1" wrap="square" lIns="91425" tIns="45700" rIns="91425" bIns="45700" anchor="t" anchorCtr="0">
            <a:noAutofit/>
          </a:bodyPr>
          <a:lstStyle>
            <a:lvl1pPr marL="457200" marR="0" lvl="0"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66" name="Google Shape;166;p62"/>
          <p:cNvSpPr txBox="1">
            <a:spLocks noGrp="1"/>
          </p:cNvSpPr>
          <p:nvPr>
            <p:ph type="body" idx="3"/>
          </p:nvPr>
        </p:nvSpPr>
        <p:spPr>
          <a:xfrm>
            <a:off x="6807200" y="1535113"/>
            <a:ext cx="4775200" cy="639762"/>
          </a:xfrm>
          <a:prstGeom prst="rect">
            <a:avLst/>
          </a:prstGeom>
          <a:solidFill>
            <a:srgbClr val="E7F3D8"/>
          </a:solidFill>
          <a:ln>
            <a:noFill/>
          </a:ln>
        </p:spPr>
        <p:txBody>
          <a:bodyPr spcFirstLastPara="1" wrap="square" lIns="91425" tIns="45700" rIns="91425" bIns="45700" anchor="b" anchorCtr="0">
            <a:noAutofit/>
          </a:bodyPr>
          <a:lstStyle>
            <a:lvl1pPr marL="457200" marR="0" lvl="0" indent="-228600" algn="l">
              <a:lnSpc>
                <a:spcPct val="100000"/>
              </a:lnSpc>
              <a:spcBef>
                <a:spcPts val="420"/>
              </a:spcBef>
              <a:spcAft>
                <a:spcPts val="0"/>
              </a:spcAft>
              <a:buClr>
                <a:schemeClr val="dk1"/>
              </a:buClr>
              <a:buSzPts val="2100"/>
              <a:buFont typeface="Arial"/>
              <a:buNone/>
              <a:defRPr sz="2100" b="1" i="0" u="none" strike="noStrike" cap="none">
                <a:solidFill>
                  <a:schemeClr val="dk1"/>
                </a:solidFill>
                <a:latin typeface="Arial"/>
                <a:ea typeface="Arial"/>
                <a:cs typeface="Arial"/>
                <a:sym typeface="Arial"/>
              </a:defRPr>
            </a:lvl1pPr>
            <a:lvl2pPr marL="914400" marR="0" lvl="1" indent="-228600" algn="l">
              <a:lnSpc>
                <a:spcPct val="100000"/>
              </a:lnSpc>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a:lnSpc>
                <a:spcPct val="100000"/>
              </a:lnSpc>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167" name="Google Shape;167;p62"/>
          <p:cNvSpPr txBox="1">
            <a:spLocks noGrp="1"/>
          </p:cNvSpPr>
          <p:nvPr>
            <p:ph type="body" idx="4"/>
          </p:nvPr>
        </p:nvSpPr>
        <p:spPr>
          <a:xfrm>
            <a:off x="6193368" y="2174875"/>
            <a:ext cx="5389033" cy="3951288"/>
          </a:xfrm>
          <a:prstGeom prst="rect">
            <a:avLst/>
          </a:prstGeom>
          <a:noFill/>
          <a:ln>
            <a:noFill/>
          </a:ln>
        </p:spPr>
        <p:txBody>
          <a:bodyPr spcFirstLastPara="1" wrap="square" lIns="91425" tIns="45700" rIns="91425" bIns="45700" anchor="t" anchorCtr="0">
            <a:noAutofit/>
          </a:bodyPr>
          <a:lstStyle>
            <a:lvl1pPr marL="457200" marR="0" lvl="0"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68" name="Google Shape;168;p62"/>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9" name="Google Shape;169;p62"/>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70" name="Google Shape;170;p62"/>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71" name="Google Shape;171;p62"/>
          <p:cNvSpPr/>
          <p:nvPr/>
        </p:nvSpPr>
        <p:spPr>
          <a:xfrm>
            <a:off x="609600" y="1524000"/>
            <a:ext cx="609600" cy="65151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rial"/>
              <a:buNone/>
            </a:pPr>
            <a:endParaRPr sz="1800" b="0" i="0" u="none" strike="noStrike" cap="none">
              <a:solidFill>
                <a:srgbClr val="FFFFFF"/>
              </a:solidFill>
              <a:latin typeface="Arial"/>
              <a:ea typeface="Arial"/>
              <a:cs typeface="Arial"/>
              <a:sym typeface="Arial"/>
            </a:endParaRPr>
          </a:p>
        </p:txBody>
      </p:sp>
      <p:sp>
        <p:nvSpPr>
          <p:cNvPr id="172" name="Google Shape;172;p62"/>
          <p:cNvSpPr/>
          <p:nvPr/>
        </p:nvSpPr>
        <p:spPr>
          <a:xfrm>
            <a:off x="6197600" y="1524000"/>
            <a:ext cx="609600" cy="65151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rial"/>
              <a:buNone/>
            </a:pPr>
            <a:endParaRPr sz="1800" b="0" i="0" u="none" strike="noStrike" cap="none">
              <a:solidFill>
                <a:srgbClr val="FFFFFF"/>
              </a:solidFill>
              <a:latin typeface="Arial"/>
              <a:ea typeface="Arial"/>
              <a:cs typeface="Arial"/>
              <a:sym typeface="Arial"/>
            </a:endParaRPr>
          </a:p>
        </p:txBody>
      </p:sp>
      <p:pic>
        <p:nvPicPr>
          <p:cNvPr id="173" name="Google Shape;173;p62"/>
          <p:cNvPicPr preferRelativeResize="0"/>
          <p:nvPr/>
        </p:nvPicPr>
        <p:blipFill rotWithShape="1">
          <a:blip r:embed="rId2">
            <a:alphaModFix/>
          </a:blip>
          <a:srcRect/>
          <a:stretch/>
        </p:blipFill>
        <p:spPr>
          <a:xfrm>
            <a:off x="5308601" y="6212977"/>
            <a:ext cx="1574799" cy="52351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1"/>
        <p:cNvGrpSpPr/>
        <p:nvPr/>
      </p:nvGrpSpPr>
      <p:grpSpPr>
        <a:xfrm>
          <a:off x="0" y="0"/>
          <a:ext cx="0" cy="0"/>
          <a:chOff x="0" y="0"/>
          <a:chExt cx="0" cy="0"/>
        </a:xfrm>
      </p:grpSpPr>
      <p:sp>
        <p:nvSpPr>
          <p:cNvPr id="22" name="Google Shape;22;p43"/>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3" name="Google Shape;23;p43"/>
          <p:cNvSpPr txBox="1">
            <a:spLocks noGrp="1"/>
          </p:cNvSpPr>
          <p:nvPr>
            <p:ph type="body" idx="1"/>
          </p:nvPr>
        </p:nvSpPr>
        <p:spPr>
          <a:xfrm rot="5400000">
            <a:off x="3833019" y="-1623217"/>
            <a:ext cx="4525963" cy="10972800"/>
          </a:xfrm>
          <a:prstGeom prst="rect">
            <a:avLst/>
          </a:prstGeom>
          <a:noFill/>
          <a:ln>
            <a:noFill/>
          </a:ln>
        </p:spPr>
        <p:txBody>
          <a:bodyPr spcFirstLastPara="1" wrap="square" lIns="91425" tIns="45700" rIns="91425" bIns="45700" anchor="t" anchorCtr="0">
            <a:noAutofit/>
          </a:bodyPr>
          <a:lstStyle>
            <a:lvl1pPr marL="457200" marR="0" lvl="0" indent="-431800" algn="l">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4" name="Google Shape;24;p43"/>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b="0" i="0" u="none" strike="noStrike" cap="none">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 name="Google Shape;25;p43"/>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b="0" i="0" u="none" strike="noStrike" cap="none">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6" name="Google Shape;26;p43"/>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bg>
      <p:bgPr>
        <a:solidFill>
          <a:schemeClr val="lt2"/>
        </a:solidFill>
        <a:effectLst/>
      </p:bgPr>
    </p:bg>
    <p:spTree>
      <p:nvGrpSpPr>
        <p:cNvPr id="1" name="Shape 174"/>
        <p:cNvGrpSpPr/>
        <p:nvPr/>
      </p:nvGrpSpPr>
      <p:grpSpPr>
        <a:xfrm>
          <a:off x="0" y="0"/>
          <a:ext cx="0" cy="0"/>
          <a:chOff x="0" y="0"/>
          <a:chExt cx="0" cy="0"/>
        </a:xfrm>
      </p:grpSpPr>
      <p:sp>
        <p:nvSpPr>
          <p:cNvPr id="175" name="Google Shape;175;p63"/>
          <p:cNvSpPr txBox="1">
            <a:spLocks noGrp="1"/>
          </p:cNvSpPr>
          <p:nvPr>
            <p:ph type="title"/>
          </p:nvPr>
        </p:nvSpPr>
        <p:spPr>
          <a:xfrm>
            <a:off x="1219201" y="273050"/>
            <a:ext cx="3401484" cy="1162050"/>
          </a:xfrm>
          <a:prstGeom prst="rect">
            <a:avLst/>
          </a:prstGeom>
          <a:solidFill>
            <a:schemeClr val="lt1"/>
          </a:solidFill>
          <a:ln>
            <a:noFill/>
          </a:ln>
        </p:spPr>
        <p:txBody>
          <a:bodyPr spcFirstLastPara="1" wrap="square" lIns="91425" tIns="45700" rIns="91425" bIns="45700" anchor="b" anchorCtr="0">
            <a:noAutofit/>
          </a:bodyPr>
          <a:lstStyle>
            <a:lvl1pPr marR="0" lvl="0" algn="l">
              <a:lnSpc>
                <a:spcPct val="100000"/>
              </a:lnSpc>
              <a:spcBef>
                <a:spcPts val="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176" name="Google Shape;176;p63"/>
          <p:cNvSpPr txBox="1">
            <a:spLocks noGrp="1"/>
          </p:cNvSpPr>
          <p:nvPr>
            <p:ph type="body" idx="1"/>
          </p:nvPr>
        </p:nvSpPr>
        <p:spPr>
          <a:xfrm>
            <a:off x="4766733" y="273051"/>
            <a:ext cx="6815667" cy="5853113"/>
          </a:xfrm>
          <a:prstGeom prst="rect">
            <a:avLst/>
          </a:prstGeom>
          <a:solidFill>
            <a:schemeClr val="lt1"/>
          </a:solidFill>
          <a:ln w="38100" cap="flat" cmpd="sng">
            <a:solidFill>
              <a:schemeClr val="accent5"/>
            </a:solidFill>
            <a:prstDash val="dash"/>
            <a:round/>
            <a:headEnd type="none" w="sm" len="sm"/>
            <a:tailEnd type="none" w="sm" len="sm"/>
          </a:ln>
        </p:spPr>
        <p:txBody>
          <a:bodyPr spcFirstLastPara="1" wrap="square" lIns="91425" tIns="45700" rIns="91425" bIns="45700" anchor="t" anchorCtr="0">
            <a:noAutofit/>
          </a:bodyPr>
          <a:lstStyle>
            <a:lvl1pPr marL="457200" marR="0" lvl="0" indent="-431800" algn="l">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77" name="Google Shape;177;p63"/>
          <p:cNvSpPr txBox="1">
            <a:spLocks noGrp="1"/>
          </p:cNvSpPr>
          <p:nvPr>
            <p:ph type="body" idx="2"/>
          </p:nvPr>
        </p:nvSpPr>
        <p:spPr>
          <a:xfrm>
            <a:off x="609601" y="1435101"/>
            <a:ext cx="4011084" cy="4691063"/>
          </a:xfrm>
          <a:prstGeom prst="rect">
            <a:avLst/>
          </a:prstGeom>
          <a:solidFill>
            <a:srgbClr val="E7F3D8"/>
          </a:solidFill>
          <a:ln>
            <a:noFill/>
          </a:ln>
        </p:spPr>
        <p:txBody>
          <a:bodyPr spcFirstLastPara="1" wrap="square" lIns="91425" tIns="45700" rIns="91425" bIns="45700" anchor="t" anchorCtr="0">
            <a:noAutofit/>
          </a:bodyPr>
          <a:lstStyle>
            <a:lvl1pPr marL="457200" marR="0" lvl="0" indent="-228600" algn="l">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a:lnSpc>
                <a:spcPct val="100000"/>
              </a:lnSpc>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a:lnSpc>
                <a:spcPct val="100000"/>
              </a:lnSpc>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178" name="Google Shape;178;p63"/>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79" name="Google Shape;179;p63"/>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80" name="Google Shape;180;p63"/>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81" name="Google Shape;181;p63"/>
          <p:cNvSpPr/>
          <p:nvPr/>
        </p:nvSpPr>
        <p:spPr>
          <a:xfrm>
            <a:off x="609600" y="273362"/>
            <a:ext cx="609600" cy="1161288"/>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rial"/>
              <a:buNone/>
            </a:pPr>
            <a:endParaRPr sz="1800" b="0" i="0" u="none" strike="noStrike" cap="none">
              <a:solidFill>
                <a:srgbClr val="FFFFFF"/>
              </a:solidFill>
              <a:latin typeface="Arial"/>
              <a:ea typeface="Arial"/>
              <a:cs typeface="Arial"/>
              <a:sym typeface="Arial"/>
            </a:endParaRPr>
          </a:p>
        </p:txBody>
      </p:sp>
      <p:pic>
        <p:nvPicPr>
          <p:cNvPr id="182" name="Google Shape;182;p63"/>
          <p:cNvPicPr preferRelativeResize="0"/>
          <p:nvPr/>
        </p:nvPicPr>
        <p:blipFill rotWithShape="1">
          <a:blip r:embed="rId2">
            <a:alphaModFix/>
          </a:blip>
          <a:srcRect/>
          <a:stretch/>
        </p:blipFill>
        <p:spPr>
          <a:xfrm>
            <a:off x="5308601" y="6212977"/>
            <a:ext cx="1574799" cy="523514"/>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bg>
      <p:bgPr>
        <a:solidFill>
          <a:schemeClr val="lt2"/>
        </a:solidFill>
        <a:effectLst/>
      </p:bgPr>
    </p:bg>
    <p:spTree>
      <p:nvGrpSpPr>
        <p:cNvPr id="1" name="Shape 183"/>
        <p:cNvGrpSpPr/>
        <p:nvPr/>
      </p:nvGrpSpPr>
      <p:grpSpPr>
        <a:xfrm>
          <a:off x="0" y="0"/>
          <a:ext cx="0" cy="0"/>
          <a:chOff x="0" y="0"/>
          <a:chExt cx="0" cy="0"/>
        </a:xfrm>
      </p:grpSpPr>
      <p:sp>
        <p:nvSpPr>
          <p:cNvPr id="184" name="Google Shape;184;p64"/>
          <p:cNvSpPr txBox="1">
            <a:spLocks noGrp="1"/>
          </p:cNvSpPr>
          <p:nvPr>
            <p:ph type="title"/>
          </p:nvPr>
        </p:nvSpPr>
        <p:spPr>
          <a:xfrm>
            <a:off x="3657600" y="4800600"/>
            <a:ext cx="6047317" cy="566738"/>
          </a:xfrm>
          <a:prstGeom prst="rect">
            <a:avLst/>
          </a:prstGeom>
          <a:solidFill>
            <a:schemeClr val="lt1"/>
          </a:solidFill>
          <a:ln>
            <a:noFill/>
          </a:ln>
        </p:spPr>
        <p:txBody>
          <a:bodyPr spcFirstLastPara="1" wrap="square" lIns="91425" tIns="45700" rIns="91425" bIns="45700" anchor="b" anchorCtr="0">
            <a:noAutofit/>
          </a:bodyPr>
          <a:lstStyle>
            <a:lvl1pPr marR="0" lvl="0" algn="l">
              <a:lnSpc>
                <a:spcPct val="100000"/>
              </a:lnSpc>
              <a:spcBef>
                <a:spcPts val="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185" name="Google Shape;185;p64"/>
          <p:cNvSpPr>
            <a:spLocks noGrp="1"/>
          </p:cNvSpPr>
          <p:nvPr>
            <p:ph type="pic" idx="2"/>
          </p:nvPr>
        </p:nvSpPr>
        <p:spPr>
          <a:xfrm>
            <a:off x="2389717" y="612775"/>
            <a:ext cx="7315200" cy="4114800"/>
          </a:xfrm>
          <a:prstGeom prst="rect">
            <a:avLst/>
          </a:prstGeom>
          <a:solidFill>
            <a:schemeClr val="lt1"/>
          </a:solidFill>
          <a:ln w="57150" cap="flat" cmpd="sng">
            <a:solidFill>
              <a:schemeClr val="accent5"/>
            </a:solidFill>
            <a:prstDash val="dash"/>
            <a:round/>
            <a:headEnd type="none" w="sm" len="sm"/>
            <a:tailEnd type="none" w="sm" len="sm"/>
          </a:ln>
        </p:spPr>
      </p:sp>
      <p:sp>
        <p:nvSpPr>
          <p:cNvPr id="186" name="Google Shape;186;p64"/>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87" name="Google Shape;187;p64"/>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88" name="Google Shape;188;p64"/>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89" name="Google Shape;189;p64"/>
          <p:cNvPicPr preferRelativeResize="0"/>
          <p:nvPr/>
        </p:nvPicPr>
        <p:blipFill rotWithShape="1">
          <a:blip r:embed="rId2">
            <a:alphaModFix/>
          </a:blip>
          <a:srcRect/>
          <a:stretch/>
        </p:blipFill>
        <p:spPr>
          <a:xfrm>
            <a:off x="5308601" y="6212977"/>
            <a:ext cx="1574799" cy="523514"/>
          </a:xfrm>
          <a:prstGeom prst="rect">
            <a:avLst/>
          </a:prstGeom>
          <a:noFill/>
          <a:ln>
            <a:noFill/>
          </a:ln>
        </p:spPr>
      </p:pic>
      <p:sp>
        <p:nvSpPr>
          <p:cNvPr id="190" name="Google Shape;190;p64"/>
          <p:cNvSpPr/>
          <p:nvPr/>
        </p:nvSpPr>
        <p:spPr>
          <a:xfrm>
            <a:off x="2438400" y="4800600"/>
            <a:ext cx="1219200" cy="609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rial"/>
              <a:buNone/>
            </a:pPr>
            <a:endParaRPr sz="1800" b="0" i="0" u="none" strike="noStrike" cap="none">
              <a:solidFill>
                <a:srgbClr val="FFFFFF"/>
              </a:solidFill>
              <a:latin typeface="Arial"/>
              <a:ea typeface="Arial"/>
              <a:cs typeface="Arial"/>
              <a:sym typeface="Arial"/>
            </a:endParaRPr>
          </a:p>
        </p:txBody>
      </p:sp>
      <p:sp>
        <p:nvSpPr>
          <p:cNvPr id="191" name="Google Shape;191;p64"/>
          <p:cNvSpPr txBox="1">
            <a:spLocks noGrp="1"/>
          </p:cNvSpPr>
          <p:nvPr>
            <p:ph type="body" idx="1"/>
          </p:nvPr>
        </p:nvSpPr>
        <p:spPr>
          <a:xfrm>
            <a:off x="2438400" y="5368925"/>
            <a:ext cx="7266517" cy="804862"/>
          </a:xfrm>
          <a:prstGeom prst="rect">
            <a:avLst/>
          </a:prstGeom>
          <a:solidFill>
            <a:srgbClr val="E7F3D8"/>
          </a:solidFill>
          <a:ln>
            <a:noFill/>
          </a:ln>
        </p:spPr>
        <p:txBody>
          <a:bodyPr spcFirstLastPara="1" wrap="square" lIns="91425" tIns="45700" rIns="91425" bIns="45700" anchor="t" anchorCtr="0">
            <a:noAutofit/>
          </a:bodyPr>
          <a:lstStyle>
            <a:lvl1pPr marL="457200" marR="0" lvl="0" indent="-228600" algn="l">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a:lnSpc>
                <a:spcPct val="100000"/>
              </a:lnSpc>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a:lnSpc>
                <a:spcPct val="100000"/>
              </a:lnSpc>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2_Title Slide">
  <p:cSld name="2_Title Slide">
    <p:spTree>
      <p:nvGrpSpPr>
        <p:cNvPr id="1" name="Shape 198"/>
        <p:cNvGrpSpPr/>
        <p:nvPr/>
      </p:nvGrpSpPr>
      <p:grpSpPr>
        <a:xfrm>
          <a:off x="0" y="0"/>
          <a:ext cx="0" cy="0"/>
          <a:chOff x="0" y="0"/>
          <a:chExt cx="0" cy="0"/>
        </a:xfrm>
      </p:grpSpPr>
      <p:pic>
        <p:nvPicPr>
          <p:cNvPr id="199" name="Google Shape;199;p40"/>
          <p:cNvPicPr preferRelativeResize="0"/>
          <p:nvPr/>
        </p:nvPicPr>
        <p:blipFill rotWithShape="1">
          <a:blip r:embed="rId2">
            <a:alphaModFix/>
          </a:blip>
          <a:srcRect/>
          <a:stretch/>
        </p:blipFill>
        <p:spPr>
          <a:xfrm>
            <a:off x="0" y="1596854"/>
            <a:ext cx="9147018" cy="2769116"/>
          </a:xfrm>
          <a:prstGeom prst="rect">
            <a:avLst/>
          </a:prstGeom>
          <a:noFill/>
          <a:ln>
            <a:noFill/>
          </a:ln>
        </p:spPr>
      </p:pic>
      <p:sp>
        <p:nvSpPr>
          <p:cNvPr id="200" name="Google Shape;200;p40"/>
          <p:cNvSpPr txBox="1">
            <a:spLocks noGrp="1"/>
          </p:cNvSpPr>
          <p:nvPr>
            <p:ph type="ctrTitle"/>
          </p:nvPr>
        </p:nvSpPr>
        <p:spPr>
          <a:xfrm>
            <a:off x="1271005" y="3671154"/>
            <a:ext cx="9654000" cy="1470000"/>
          </a:xfrm>
          <a:prstGeom prst="rect">
            <a:avLst/>
          </a:prstGeom>
          <a:solidFill>
            <a:schemeClr val="lt1">
              <a:alpha val="65882"/>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marR="0" lvl="0" algn="ctr">
              <a:lnSpc>
                <a:spcPct val="10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01" name="Google Shape;201;p40"/>
          <p:cNvSpPr txBox="1">
            <a:spLocks noGrp="1"/>
          </p:cNvSpPr>
          <p:nvPr>
            <p:ph type="subTitle" idx="1"/>
          </p:nvPr>
        </p:nvSpPr>
        <p:spPr>
          <a:xfrm>
            <a:off x="1830812" y="5257800"/>
            <a:ext cx="8534400" cy="914400"/>
          </a:xfrm>
          <a:prstGeom prst="rect">
            <a:avLst/>
          </a:prstGeom>
          <a:solidFill>
            <a:schemeClr val="lt1">
              <a:alpha val="65882"/>
            </a:schemeClr>
          </a:solidFill>
          <a:ln>
            <a:noFill/>
          </a:ln>
        </p:spPr>
        <p:txBody>
          <a:bodyPr spcFirstLastPara="1" wrap="square" lIns="91425" tIns="45700" rIns="91425" bIns="45700" anchor="t" anchorCtr="0">
            <a:noAutofit/>
          </a:bodyPr>
          <a:lstStyle>
            <a:lvl1pPr marR="0" lvl="0" algn="ctr">
              <a:lnSpc>
                <a:spcPct val="100000"/>
              </a:lnSpc>
              <a:spcBef>
                <a:spcPts val="640"/>
              </a:spcBef>
              <a:spcAft>
                <a:spcPts val="0"/>
              </a:spcAft>
              <a:buClr>
                <a:srgbClr val="889DAF"/>
              </a:buClr>
              <a:buSzPts val="3200"/>
              <a:buFont typeface="Arial"/>
              <a:buNone/>
              <a:defRPr sz="3200" b="0" i="0" u="none" strike="noStrike" cap="none">
                <a:solidFill>
                  <a:srgbClr val="889DAF"/>
                </a:solidFill>
                <a:latin typeface="Arial"/>
                <a:ea typeface="Arial"/>
                <a:cs typeface="Arial"/>
                <a:sym typeface="Arial"/>
              </a:defRPr>
            </a:lvl1pPr>
            <a:lvl2pPr marR="0" lvl="1" algn="ctr">
              <a:lnSpc>
                <a:spcPct val="100000"/>
              </a:lnSpc>
              <a:spcBef>
                <a:spcPts val="560"/>
              </a:spcBef>
              <a:spcAft>
                <a:spcPts val="0"/>
              </a:spcAft>
              <a:buClr>
                <a:srgbClr val="889DAF"/>
              </a:buClr>
              <a:buSzPts val="2800"/>
              <a:buFont typeface="Arial"/>
              <a:buNone/>
              <a:defRPr sz="2800" b="0" i="0" u="none" strike="noStrike" cap="none">
                <a:solidFill>
                  <a:srgbClr val="889DAF"/>
                </a:solidFill>
                <a:latin typeface="Arial"/>
                <a:ea typeface="Arial"/>
                <a:cs typeface="Arial"/>
                <a:sym typeface="Arial"/>
              </a:defRPr>
            </a:lvl2pPr>
            <a:lvl3pPr marR="0" lvl="2" algn="ctr">
              <a:lnSpc>
                <a:spcPct val="100000"/>
              </a:lnSpc>
              <a:spcBef>
                <a:spcPts val="480"/>
              </a:spcBef>
              <a:spcAft>
                <a:spcPts val="0"/>
              </a:spcAft>
              <a:buClr>
                <a:srgbClr val="889DAF"/>
              </a:buClr>
              <a:buSzPts val="2400"/>
              <a:buFont typeface="Arial"/>
              <a:buNone/>
              <a:defRPr sz="2400" b="0" i="0" u="none" strike="noStrike" cap="none">
                <a:solidFill>
                  <a:srgbClr val="889DAF"/>
                </a:solidFill>
                <a:latin typeface="Arial"/>
                <a:ea typeface="Arial"/>
                <a:cs typeface="Arial"/>
                <a:sym typeface="Arial"/>
              </a:defRPr>
            </a:lvl3pPr>
            <a:lvl4pPr marR="0" lvl="3"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4pPr>
            <a:lvl5pPr marR="0" lvl="4"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5pPr>
            <a:lvl6pPr marR="0" lvl="5"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6pPr>
            <a:lvl7pPr marR="0" lvl="6"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7pPr>
            <a:lvl8pPr marR="0" lvl="7"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8pPr>
            <a:lvl9pPr marR="0" lvl="8"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9pPr>
          </a:lstStyle>
          <a:p>
            <a:endParaRPr/>
          </a:p>
        </p:txBody>
      </p:sp>
      <p:sp>
        <p:nvSpPr>
          <p:cNvPr id="202" name="Google Shape;202;p40"/>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3" name="Google Shape;203;p40"/>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4" name="Google Shape;204;p40"/>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05" name="Google Shape;205;p40"/>
          <p:cNvPicPr preferRelativeResize="0"/>
          <p:nvPr/>
        </p:nvPicPr>
        <p:blipFill rotWithShape="1">
          <a:blip r:embed="rId3">
            <a:alphaModFix/>
          </a:blip>
          <a:srcRect/>
          <a:stretch/>
        </p:blipFill>
        <p:spPr>
          <a:xfrm>
            <a:off x="4116593" y="152400"/>
            <a:ext cx="2922549" cy="1295400"/>
          </a:xfrm>
          <a:prstGeom prst="rect">
            <a:avLst/>
          </a:prstGeom>
          <a:noFill/>
          <a:ln>
            <a:noFill/>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6"/>
        <p:cNvGrpSpPr/>
        <p:nvPr/>
      </p:nvGrpSpPr>
      <p:grpSpPr>
        <a:xfrm>
          <a:off x="0" y="0"/>
          <a:ext cx="0" cy="0"/>
          <a:chOff x="0" y="0"/>
          <a:chExt cx="0" cy="0"/>
        </a:xfrm>
      </p:grpSpPr>
      <p:sp>
        <p:nvSpPr>
          <p:cNvPr id="207" name="Google Shape;207;p83"/>
          <p:cNvSpPr/>
          <p:nvPr/>
        </p:nvSpPr>
        <p:spPr>
          <a:xfrm>
            <a:off x="304800" y="1600200"/>
            <a:ext cx="11582400" cy="5085600"/>
          </a:xfrm>
          <a:prstGeom prst="rect">
            <a:avLst/>
          </a:prstGeom>
          <a:solidFill>
            <a:schemeClr val="lt2"/>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8" name="Google Shape;208;p83"/>
          <p:cNvSpPr txBox="1">
            <a:spLocks noGrp="1"/>
          </p:cNvSpPr>
          <p:nvPr>
            <p:ph type="body" idx="1"/>
          </p:nvPr>
        </p:nvSpPr>
        <p:spPr>
          <a:xfrm>
            <a:off x="609601" y="1600201"/>
            <a:ext cx="10972800" cy="4572000"/>
          </a:xfrm>
          <a:prstGeom prst="rect">
            <a:avLst/>
          </a:prstGeom>
          <a:noFill/>
          <a:ln>
            <a:noFill/>
          </a:ln>
        </p:spPr>
        <p:txBody>
          <a:bodyPr spcFirstLastPara="1" wrap="square" lIns="91425" tIns="45700" rIns="91425" bIns="45700" anchor="t" anchorCtr="0">
            <a:noAutofit/>
          </a:bodyPr>
          <a:lstStyle>
            <a:lvl1pPr marL="457200" marR="0" lvl="0" indent="-431800" algn="l">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09" name="Google Shape;209;p83"/>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10" name="Google Shape;210;p83"/>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11" name="Google Shape;211;p83"/>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212" name="Google Shape;212;p83"/>
          <p:cNvSpPr txBox="1">
            <a:spLocks noGrp="1"/>
          </p:cNvSpPr>
          <p:nvPr>
            <p:ph type="title"/>
          </p:nvPr>
        </p:nvSpPr>
        <p:spPr>
          <a:xfrm>
            <a:off x="304800" y="228600"/>
            <a:ext cx="11582400" cy="1143000"/>
          </a:xfrm>
          <a:prstGeom prst="rect">
            <a:avLst/>
          </a:prstGeom>
          <a:solidFill>
            <a:schemeClr val="accent5">
              <a:alpha val="65882"/>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marR="0" lvl="0" algn="ctr">
              <a:lnSpc>
                <a:spcPct val="100000"/>
              </a:lnSpc>
              <a:spcBef>
                <a:spcPts val="0"/>
              </a:spcBef>
              <a:spcAft>
                <a:spcPts val="0"/>
              </a:spcAft>
              <a:buClr>
                <a:schemeClr val="accent6"/>
              </a:buClr>
              <a:buSzPts val="4000"/>
              <a:buFont typeface="Arial"/>
              <a:buNone/>
              <a:defRPr sz="4000" b="0" i="0" u="none" strike="noStrike" cap="none">
                <a:solidFill>
                  <a:schemeClr val="accent6"/>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pic>
        <p:nvPicPr>
          <p:cNvPr id="213" name="Google Shape;213;p83"/>
          <p:cNvPicPr preferRelativeResize="0"/>
          <p:nvPr/>
        </p:nvPicPr>
        <p:blipFill rotWithShape="1">
          <a:blip r:embed="rId2">
            <a:alphaModFix/>
          </a:blip>
          <a:srcRect/>
          <a:stretch/>
        </p:blipFill>
        <p:spPr>
          <a:xfrm>
            <a:off x="9855200" y="5943600"/>
            <a:ext cx="1447800" cy="641727"/>
          </a:xfrm>
          <a:prstGeom prst="rect">
            <a:avLst/>
          </a:prstGeom>
          <a:noFill/>
          <a:ln>
            <a:noFill/>
          </a:ln>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14"/>
        <p:cNvGrpSpPr/>
        <p:nvPr/>
      </p:nvGrpSpPr>
      <p:grpSpPr>
        <a:xfrm>
          <a:off x="0" y="0"/>
          <a:ext cx="0" cy="0"/>
          <a:chOff x="0" y="0"/>
          <a:chExt cx="0" cy="0"/>
        </a:xfrm>
      </p:grpSpPr>
      <p:sp>
        <p:nvSpPr>
          <p:cNvPr id="215" name="Google Shape;215;p75"/>
          <p:cNvSpPr txBox="1">
            <a:spLocks noGrp="1"/>
          </p:cNvSpPr>
          <p:nvPr>
            <p:ph type="title"/>
          </p:nvPr>
        </p:nvSpPr>
        <p:spPr>
          <a:xfrm>
            <a:off x="609600" y="274638"/>
            <a:ext cx="10972800" cy="1143000"/>
          </a:xfrm>
          <a:prstGeom prst="rect">
            <a:avLst/>
          </a:prstGeom>
          <a:solidFill>
            <a:schemeClr val="accent5">
              <a:alpha val="65882"/>
            </a:schemeClr>
          </a:solidFill>
          <a:ln w="2857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marR="0" lvl="0" algn="ctr">
              <a:lnSpc>
                <a:spcPct val="10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16" name="Google Shape;216;p75"/>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b="0" i="0" u="none" strike="noStrike" cap="none">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17" name="Google Shape;217;p75"/>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b="0" i="0" u="none" strike="noStrike" cap="none">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18" name="Google Shape;218;p75"/>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19" name="Google Shape;219;p75"/>
          <p:cNvPicPr preferRelativeResize="0"/>
          <p:nvPr/>
        </p:nvPicPr>
        <p:blipFill rotWithShape="1">
          <a:blip r:embed="rId2">
            <a:alphaModFix/>
          </a:blip>
          <a:srcRect/>
          <a:stretch/>
        </p:blipFill>
        <p:spPr>
          <a:xfrm>
            <a:off x="5308600" y="6212977"/>
            <a:ext cx="1181099" cy="523514"/>
          </a:xfrm>
          <a:prstGeom prst="rect">
            <a:avLst/>
          </a:prstGeom>
          <a:noFill/>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20"/>
        <p:cNvGrpSpPr/>
        <p:nvPr/>
      </p:nvGrpSpPr>
      <p:grpSpPr>
        <a:xfrm>
          <a:off x="0" y="0"/>
          <a:ext cx="0" cy="0"/>
          <a:chOff x="0" y="0"/>
          <a:chExt cx="0" cy="0"/>
        </a:xfrm>
      </p:grpSpPr>
      <p:pic>
        <p:nvPicPr>
          <p:cNvPr id="221" name="Google Shape;221;p76"/>
          <p:cNvPicPr preferRelativeResize="0"/>
          <p:nvPr/>
        </p:nvPicPr>
        <p:blipFill rotWithShape="1">
          <a:blip r:embed="rId2">
            <a:alphaModFix/>
          </a:blip>
          <a:srcRect/>
          <a:stretch/>
        </p:blipFill>
        <p:spPr>
          <a:xfrm>
            <a:off x="0" y="1556656"/>
            <a:ext cx="9147018" cy="2849511"/>
          </a:xfrm>
          <a:prstGeom prst="rect">
            <a:avLst/>
          </a:prstGeom>
          <a:noFill/>
          <a:ln>
            <a:noFill/>
          </a:ln>
        </p:spPr>
      </p:pic>
      <p:sp>
        <p:nvSpPr>
          <p:cNvPr id="222" name="Google Shape;222;p76"/>
          <p:cNvSpPr txBox="1">
            <a:spLocks noGrp="1"/>
          </p:cNvSpPr>
          <p:nvPr>
            <p:ph type="ctrTitle"/>
          </p:nvPr>
        </p:nvSpPr>
        <p:spPr>
          <a:xfrm>
            <a:off x="1271005" y="3671154"/>
            <a:ext cx="9654000" cy="1470000"/>
          </a:xfrm>
          <a:prstGeom prst="rect">
            <a:avLst/>
          </a:prstGeom>
          <a:solidFill>
            <a:schemeClr val="lt1">
              <a:alpha val="65882"/>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marR="0" lvl="0" algn="ctr">
              <a:lnSpc>
                <a:spcPct val="10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23" name="Google Shape;223;p76"/>
          <p:cNvSpPr txBox="1">
            <a:spLocks noGrp="1"/>
          </p:cNvSpPr>
          <p:nvPr>
            <p:ph type="subTitle" idx="1"/>
          </p:nvPr>
        </p:nvSpPr>
        <p:spPr>
          <a:xfrm>
            <a:off x="1830812" y="5257800"/>
            <a:ext cx="8534400" cy="914400"/>
          </a:xfrm>
          <a:prstGeom prst="rect">
            <a:avLst/>
          </a:prstGeom>
          <a:solidFill>
            <a:schemeClr val="lt1">
              <a:alpha val="65882"/>
            </a:schemeClr>
          </a:solidFill>
          <a:ln>
            <a:noFill/>
          </a:ln>
        </p:spPr>
        <p:txBody>
          <a:bodyPr spcFirstLastPara="1" wrap="square" lIns="91425" tIns="45700" rIns="91425" bIns="45700" anchor="t" anchorCtr="0">
            <a:noAutofit/>
          </a:bodyPr>
          <a:lstStyle>
            <a:lvl1pPr marR="0" lvl="0" algn="ctr">
              <a:lnSpc>
                <a:spcPct val="100000"/>
              </a:lnSpc>
              <a:spcBef>
                <a:spcPts val="640"/>
              </a:spcBef>
              <a:spcAft>
                <a:spcPts val="0"/>
              </a:spcAft>
              <a:buClr>
                <a:srgbClr val="889DAF"/>
              </a:buClr>
              <a:buSzPts val="3200"/>
              <a:buFont typeface="Arial"/>
              <a:buNone/>
              <a:defRPr sz="3200" b="0" i="0" u="none" strike="noStrike" cap="none">
                <a:solidFill>
                  <a:srgbClr val="889DAF"/>
                </a:solidFill>
                <a:latin typeface="Arial"/>
                <a:ea typeface="Arial"/>
                <a:cs typeface="Arial"/>
                <a:sym typeface="Arial"/>
              </a:defRPr>
            </a:lvl1pPr>
            <a:lvl2pPr marR="0" lvl="1" algn="ctr">
              <a:lnSpc>
                <a:spcPct val="100000"/>
              </a:lnSpc>
              <a:spcBef>
                <a:spcPts val="560"/>
              </a:spcBef>
              <a:spcAft>
                <a:spcPts val="0"/>
              </a:spcAft>
              <a:buClr>
                <a:srgbClr val="889DAF"/>
              </a:buClr>
              <a:buSzPts val="2800"/>
              <a:buFont typeface="Arial"/>
              <a:buNone/>
              <a:defRPr sz="2800" b="0" i="0" u="none" strike="noStrike" cap="none">
                <a:solidFill>
                  <a:srgbClr val="889DAF"/>
                </a:solidFill>
                <a:latin typeface="Arial"/>
                <a:ea typeface="Arial"/>
                <a:cs typeface="Arial"/>
                <a:sym typeface="Arial"/>
              </a:defRPr>
            </a:lvl2pPr>
            <a:lvl3pPr marR="0" lvl="2" algn="ctr">
              <a:lnSpc>
                <a:spcPct val="100000"/>
              </a:lnSpc>
              <a:spcBef>
                <a:spcPts val="480"/>
              </a:spcBef>
              <a:spcAft>
                <a:spcPts val="0"/>
              </a:spcAft>
              <a:buClr>
                <a:srgbClr val="889DAF"/>
              </a:buClr>
              <a:buSzPts val="2400"/>
              <a:buFont typeface="Arial"/>
              <a:buNone/>
              <a:defRPr sz="2400" b="0" i="0" u="none" strike="noStrike" cap="none">
                <a:solidFill>
                  <a:srgbClr val="889DAF"/>
                </a:solidFill>
                <a:latin typeface="Arial"/>
                <a:ea typeface="Arial"/>
                <a:cs typeface="Arial"/>
                <a:sym typeface="Arial"/>
              </a:defRPr>
            </a:lvl3pPr>
            <a:lvl4pPr marR="0" lvl="3"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4pPr>
            <a:lvl5pPr marR="0" lvl="4"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5pPr>
            <a:lvl6pPr marR="0" lvl="5"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6pPr>
            <a:lvl7pPr marR="0" lvl="6"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7pPr>
            <a:lvl8pPr marR="0" lvl="7"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8pPr>
            <a:lvl9pPr marR="0" lvl="8"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9pPr>
          </a:lstStyle>
          <a:p>
            <a:endParaRPr/>
          </a:p>
        </p:txBody>
      </p:sp>
      <p:sp>
        <p:nvSpPr>
          <p:cNvPr id="224" name="Google Shape;224;p76"/>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b="0" i="0" u="none" strike="noStrike" cap="none">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5" name="Google Shape;225;p76"/>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b="0" i="0" u="none" strike="noStrike" cap="none">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6" name="Google Shape;226;p76"/>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27" name="Google Shape;227;p76"/>
          <p:cNvPicPr preferRelativeResize="0"/>
          <p:nvPr/>
        </p:nvPicPr>
        <p:blipFill rotWithShape="1">
          <a:blip r:embed="rId3">
            <a:alphaModFix/>
          </a:blip>
          <a:srcRect/>
          <a:stretch/>
        </p:blipFill>
        <p:spPr>
          <a:xfrm>
            <a:off x="4116593" y="152400"/>
            <a:ext cx="2922549" cy="1295400"/>
          </a:xfrm>
          <a:prstGeom prst="rect">
            <a:avLst/>
          </a:prstGeom>
          <a:noFill/>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28"/>
        <p:cNvGrpSpPr/>
        <p:nvPr/>
      </p:nvGrpSpPr>
      <p:grpSpPr>
        <a:xfrm>
          <a:off x="0" y="0"/>
          <a:ext cx="0" cy="0"/>
          <a:chOff x="0" y="0"/>
          <a:chExt cx="0" cy="0"/>
        </a:xfrm>
      </p:grpSpPr>
      <p:sp>
        <p:nvSpPr>
          <p:cNvPr id="229" name="Google Shape;229;p77"/>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30" name="Google Shape;230;p77"/>
          <p:cNvSpPr txBox="1">
            <a:spLocks noGrp="1"/>
          </p:cNvSpPr>
          <p:nvPr>
            <p:ph type="body" idx="1"/>
          </p:nvPr>
        </p:nvSpPr>
        <p:spPr>
          <a:xfrm rot="5400000">
            <a:off x="3832949" y="-1623150"/>
            <a:ext cx="4526100" cy="10972800"/>
          </a:xfrm>
          <a:prstGeom prst="rect">
            <a:avLst/>
          </a:prstGeom>
          <a:noFill/>
          <a:ln>
            <a:noFill/>
          </a:ln>
        </p:spPr>
        <p:txBody>
          <a:bodyPr spcFirstLastPara="1" wrap="square" lIns="91425" tIns="45700" rIns="91425" bIns="45700" anchor="t" anchorCtr="0">
            <a:noAutofit/>
          </a:bodyPr>
          <a:lstStyle>
            <a:lvl1pPr marL="457200" marR="0" lvl="0" indent="-431800" algn="l">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31" name="Google Shape;231;p77"/>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b="0" i="0" u="none" strike="noStrike" cap="none">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32" name="Google Shape;232;p77"/>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b="0" i="0" u="none" strike="noStrike" cap="none">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33" name="Google Shape;233;p77"/>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2"/>
        </a:solidFill>
        <a:effectLst/>
      </p:bgPr>
    </p:bg>
    <p:spTree>
      <p:nvGrpSpPr>
        <p:cNvPr id="1" name="Shape 234"/>
        <p:cNvGrpSpPr/>
        <p:nvPr/>
      </p:nvGrpSpPr>
      <p:grpSpPr>
        <a:xfrm>
          <a:off x="0" y="0"/>
          <a:ext cx="0" cy="0"/>
          <a:chOff x="0" y="0"/>
          <a:chExt cx="0" cy="0"/>
        </a:xfrm>
      </p:grpSpPr>
      <p:sp>
        <p:nvSpPr>
          <p:cNvPr id="235" name="Google Shape;235;p78"/>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36" name="Google Shape;236;p78"/>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37" name="Google Shape;237;p78"/>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38" name="Google Shape;238;p78"/>
          <p:cNvPicPr preferRelativeResize="0"/>
          <p:nvPr/>
        </p:nvPicPr>
        <p:blipFill rotWithShape="1">
          <a:blip r:embed="rId2">
            <a:alphaModFix/>
          </a:blip>
          <a:srcRect/>
          <a:stretch/>
        </p:blipFill>
        <p:spPr>
          <a:xfrm>
            <a:off x="5308600" y="6212977"/>
            <a:ext cx="1181099" cy="523514"/>
          </a:xfrm>
          <a:prstGeom prst="rect">
            <a:avLst/>
          </a:prstGeom>
          <a:noFill/>
          <a:ln>
            <a:noFill/>
          </a:ln>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39"/>
        <p:cNvGrpSpPr/>
        <p:nvPr/>
      </p:nvGrpSpPr>
      <p:grpSpPr>
        <a:xfrm>
          <a:off x="0" y="0"/>
          <a:ext cx="0" cy="0"/>
          <a:chOff x="0" y="0"/>
          <a:chExt cx="0" cy="0"/>
        </a:xfrm>
      </p:grpSpPr>
      <p:sp>
        <p:nvSpPr>
          <p:cNvPr id="240" name="Google Shape;240;p79"/>
          <p:cNvSpPr txBox="1">
            <a:spLocks noGrp="1"/>
          </p:cNvSpPr>
          <p:nvPr>
            <p:ph type="title"/>
          </p:nvPr>
        </p:nvSpPr>
        <p:spPr>
          <a:xfrm rot="5400000">
            <a:off x="7285049" y="1828788"/>
            <a:ext cx="5851500" cy="27432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41" name="Google Shape;241;p79"/>
          <p:cNvSpPr txBox="1">
            <a:spLocks noGrp="1"/>
          </p:cNvSpPr>
          <p:nvPr>
            <p:ph type="body" idx="1"/>
          </p:nvPr>
        </p:nvSpPr>
        <p:spPr>
          <a:xfrm rot="5400000">
            <a:off x="1697001" y="-812861"/>
            <a:ext cx="5851500" cy="8026500"/>
          </a:xfrm>
          <a:prstGeom prst="rect">
            <a:avLst/>
          </a:prstGeom>
          <a:noFill/>
          <a:ln>
            <a:noFill/>
          </a:ln>
        </p:spPr>
        <p:txBody>
          <a:bodyPr spcFirstLastPara="1" wrap="square" lIns="91425" tIns="45700" rIns="91425" bIns="45700" anchor="t" anchorCtr="0">
            <a:noAutofit/>
          </a:bodyPr>
          <a:lstStyle>
            <a:lvl1pPr marL="457200" marR="0" lvl="0" indent="-431800" algn="l">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42" name="Google Shape;242;p79"/>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43" name="Google Shape;243;p79"/>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44" name="Google Shape;244;p79"/>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245"/>
        <p:cNvGrpSpPr/>
        <p:nvPr/>
      </p:nvGrpSpPr>
      <p:grpSpPr>
        <a:xfrm>
          <a:off x="0" y="0"/>
          <a:ext cx="0" cy="0"/>
          <a:chOff x="0" y="0"/>
          <a:chExt cx="0" cy="0"/>
        </a:xfrm>
      </p:grpSpPr>
      <p:pic>
        <p:nvPicPr>
          <p:cNvPr id="246" name="Google Shape;246;p80"/>
          <p:cNvPicPr preferRelativeResize="0"/>
          <p:nvPr/>
        </p:nvPicPr>
        <p:blipFill rotWithShape="1">
          <a:blip r:embed="rId2">
            <a:alphaModFix/>
          </a:blip>
          <a:srcRect/>
          <a:stretch/>
        </p:blipFill>
        <p:spPr>
          <a:xfrm>
            <a:off x="0" y="1873765"/>
            <a:ext cx="9147018" cy="2215293"/>
          </a:xfrm>
          <a:prstGeom prst="rect">
            <a:avLst/>
          </a:prstGeom>
          <a:noFill/>
          <a:ln>
            <a:noFill/>
          </a:ln>
        </p:spPr>
      </p:pic>
      <p:sp>
        <p:nvSpPr>
          <p:cNvPr id="247" name="Google Shape;247;p80"/>
          <p:cNvSpPr txBox="1">
            <a:spLocks noGrp="1"/>
          </p:cNvSpPr>
          <p:nvPr>
            <p:ph type="ctrTitle"/>
          </p:nvPr>
        </p:nvSpPr>
        <p:spPr>
          <a:xfrm>
            <a:off x="1271005" y="3671154"/>
            <a:ext cx="9654000" cy="1470000"/>
          </a:xfrm>
          <a:prstGeom prst="rect">
            <a:avLst/>
          </a:prstGeom>
          <a:solidFill>
            <a:schemeClr val="lt1">
              <a:alpha val="65882"/>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marR="0" lvl="0" algn="ctr">
              <a:lnSpc>
                <a:spcPct val="10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48" name="Google Shape;248;p80"/>
          <p:cNvSpPr txBox="1">
            <a:spLocks noGrp="1"/>
          </p:cNvSpPr>
          <p:nvPr>
            <p:ph type="subTitle" idx="1"/>
          </p:nvPr>
        </p:nvSpPr>
        <p:spPr>
          <a:xfrm>
            <a:off x="1830812" y="5257800"/>
            <a:ext cx="8534400" cy="914400"/>
          </a:xfrm>
          <a:prstGeom prst="rect">
            <a:avLst/>
          </a:prstGeom>
          <a:solidFill>
            <a:schemeClr val="lt1">
              <a:alpha val="65882"/>
            </a:schemeClr>
          </a:solidFill>
          <a:ln>
            <a:noFill/>
          </a:ln>
        </p:spPr>
        <p:txBody>
          <a:bodyPr spcFirstLastPara="1" wrap="square" lIns="91425" tIns="45700" rIns="91425" bIns="45700" anchor="t" anchorCtr="0">
            <a:noAutofit/>
          </a:bodyPr>
          <a:lstStyle>
            <a:lvl1pPr marR="0" lvl="0" algn="ctr">
              <a:lnSpc>
                <a:spcPct val="100000"/>
              </a:lnSpc>
              <a:spcBef>
                <a:spcPts val="640"/>
              </a:spcBef>
              <a:spcAft>
                <a:spcPts val="0"/>
              </a:spcAft>
              <a:buClr>
                <a:srgbClr val="889DAF"/>
              </a:buClr>
              <a:buSzPts val="3200"/>
              <a:buFont typeface="Arial"/>
              <a:buNone/>
              <a:defRPr sz="3200" b="0" i="0" u="none" strike="noStrike" cap="none">
                <a:solidFill>
                  <a:srgbClr val="889DAF"/>
                </a:solidFill>
                <a:latin typeface="Arial"/>
                <a:ea typeface="Arial"/>
                <a:cs typeface="Arial"/>
                <a:sym typeface="Arial"/>
              </a:defRPr>
            </a:lvl1pPr>
            <a:lvl2pPr marR="0" lvl="1" algn="ctr">
              <a:lnSpc>
                <a:spcPct val="100000"/>
              </a:lnSpc>
              <a:spcBef>
                <a:spcPts val="560"/>
              </a:spcBef>
              <a:spcAft>
                <a:spcPts val="0"/>
              </a:spcAft>
              <a:buClr>
                <a:srgbClr val="889DAF"/>
              </a:buClr>
              <a:buSzPts val="2800"/>
              <a:buFont typeface="Arial"/>
              <a:buNone/>
              <a:defRPr sz="2800" b="0" i="0" u="none" strike="noStrike" cap="none">
                <a:solidFill>
                  <a:srgbClr val="889DAF"/>
                </a:solidFill>
                <a:latin typeface="Arial"/>
                <a:ea typeface="Arial"/>
                <a:cs typeface="Arial"/>
                <a:sym typeface="Arial"/>
              </a:defRPr>
            </a:lvl2pPr>
            <a:lvl3pPr marR="0" lvl="2" algn="ctr">
              <a:lnSpc>
                <a:spcPct val="100000"/>
              </a:lnSpc>
              <a:spcBef>
                <a:spcPts val="480"/>
              </a:spcBef>
              <a:spcAft>
                <a:spcPts val="0"/>
              </a:spcAft>
              <a:buClr>
                <a:srgbClr val="889DAF"/>
              </a:buClr>
              <a:buSzPts val="2400"/>
              <a:buFont typeface="Arial"/>
              <a:buNone/>
              <a:defRPr sz="2400" b="0" i="0" u="none" strike="noStrike" cap="none">
                <a:solidFill>
                  <a:srgbClr val="889DAF"/>
                </a:solidFill>
                <a:latin typeface="Arial"/>
                <a:ea typeface="Arial"/>
                <a:cs typeface="Arial"/>
                <a:sym typeface="Arial"/>
              </a:defRPr>
            </a:lvl3pPr>
            <a:lvl4pPr marR="0" lvl="3"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4pPr>
            <a:lvl5pPr marR="0" lvl="4"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5pPr>
            <a:lvl6pPr marR="0" lvl="5"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6pPr>
            <a:lvl7pPr marR="0" lvl="6"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7pPr>
            <a:lvl8pPr marR="0" lvl="7"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8pPr>
            <a:lvl9pPr marR="0" lvl="8"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9pPr>
          </a:lstStyle>
          <a:p>
            <a:endParaRPr/>
          </a:p>
        </p:txBody>
      </p:sp>
      <p:sp>
        <p:nvSpPr>
          <p:cNvPr id="249" name="Google Shape;249;p80"/>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0" name="Google Shape;250;p80"/>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1" name="Google Shape;251;p80"/>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52" name="Google Shape;252;p80"/>
          <p:cNvPicPr preferRelativeResize="0"/>
          <p:nvPr/>
        </p:nvPicPr>
        <p:blipFill rotWithShape="1">
          <a:blip r:embed="rId3">
            <a:alphaModFix/>
          </a:blip>
          <a:srcRect/>
          <a:stretch/>
        </p:blipFill>
        <p:spPr>
          <a:xfrm>
            <a:off x="4116593" y="152400"/>
            <a:ext cx="2922549" cy="12954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2"/>
        </a:solidFill>
        <a:effectLst/>
      </p:bgPr>
    </p:bg>
    <p:spTree>
      <p:nvGrpSpPr>
        <p:cNvPr id="1" name="Shape 27"/>
        <p:cNvGrpSpPr/>
        <p:nvPr/>
      </p:nvGrpSpPr>
      <p:grpSpPr>
        <a:xfrm>
          <a:off x="0" y="0"/>
          <a:ext cx="0" cy="0"/>
          <a:chOff x="0" y="0"/>
          <a:chExt cx="0" cy="0"/>
        </a:xfrm>
      </p:grpSpPr>
      <p:sp>
        <p:nvSpPr>
          <p:cNvPr id="28" name="Google Shape;28;p44"/>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9" name="Google Shape;29;p44"/>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0" name="Google Shape;30;p44"/>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1" name="Google Shape;31;p44"/>
          <p:cNvPicPr preferRelativeResize="0"/>
          <p:nvPr/>
        </p:nvPicPr>
        <p:blipFill rotWithShape="1">
          <a:blip r:embed="rId2">
            <a:alphaModFix/>
          </a:blip>
          <a:srcRect/>
          <a:stretch/>
        </p:blipFill>
        <p:spPr>
          <a:xfrm>
            <a:off x="5308601" y="6212977"/>
            <a:ext cx="1574799" cy="523514"/>
          </a:xfrm>
          <a:prstGeom prst="rect">
            <a:avLst/>
          </a:prstGeom>
          <a:noFill/>
          <a:ln>
            <a:noFill/>
          </a:ln>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4_Title Slide">
  <p:cSld name="4_Title Slide">
    <p:spTree>
      <p:nvGrpSpPr>
        <p:cNvPr id="1" name="Shape 253"/>
        <p:cNvGrpSpPr/>
        <p:nvPr/>
      </p:nvGrpSpPr>
      <p:grpSpPr>
        <a:xfrm>
          <a:off x="0" y="0"/>
          <a:ext cx="0" cy="0"/>
          <a:chOff x="0" y="0"/>
          <a:chExt cx="0" cy="0"/>
        </a:xfrm>
      </p:grpSpPr>
      <p:pic>
        <p:nvPicPr>
          <p:cNvPr id="254" name="Google Shape;254;p81"/>
          <p:cNvPicPr preferRelativeResize="0"/>
          <p:nvPr/>
        </p:nvPicPr>
        <p:blipFill rotWithShape="1">
          <a:blip r:embed="rId2">
            <a:alphaModFix/>
          </a:blip>
          <a:srcRect/>
          <a:stretch/>
        </p:blipFill>
        <p:spPr>
          <a:xfrm>
            <a:off x="1" y="1873765"/>
            <a:ext cx="9147016" cy="2215293"/>
          </a:xfrm>
          <a:prstGeom prst="rect">
            <a:avLst/>
          </a:prstGeom>
          <a:noFill/>
          <a:ln>
            <a:noFill/>
          </a:ln>
        </p:spPr>
      </p:pic>
      <p:sp>
        <p:nvSpPr>
          <p:cNvPr id="255" name="Google Shape;255;p81"/>
          <p:cNvSpPr txBox="1">
            <a:spLocks noGrp="1"/>
          </p:cNvSpPr>
          <p:nvPr>
            <p:ph type="ctrTitle"/>
          </p:nvPr>
        </p:nvSpPr>
        <p:spPr>
          <a:xfrm>
            <a:off x="1271005" y="3671154"/>
            <a:ext cx="9654000" cy="1470000"/>
          </a:xfrm>
          <a:prstGeom prst="rect">
            <a:avLst/>
          </a:prstGeom>
          <a:solidFill>
            <a:schemeClr val="lt1">
              <a:alpha val="65882"/>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marR="0" lvl="0" algn="ctr">
              <a:lnSpc>
                <a:spcPct val="10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56" name="Google Shape;256;p81"/>
          <p:cNvSpPr txBox="1">
            <a:spLocks noGrp="1"/>
          </p:cNvSpPr>
          <p:nvPr>
            <p:ph type="subTitle" idx="1"/>
          </p:nvPr>
        </p:nvSpPr>
        <p:spPr>
          <a:xfrm>
            <a:off x="1830812" y="5257800"/>
            <a:ext cx="8534400" cy="914400"/>
          </a:xfrm>
          <a:prstGeom prst="rect">
            <a:avLst/>
          </a:prstGeom>
          <a:solidFill>
            <a:schemeClr val="lt1">
              <a:alpha val="65882"/>
            </a:schemeClr>
          </a:solidFill>
          <a:ln>
            <a:noFill/>
          </a:ln>
        </p:spPr>
        <p:txBody>
          <a:bodyPr spcFirstLastPara="1" wrap="square" lIns="91425" tIns="45700" rIns="91425" bIns="45700" anchor="t" anchorCtr="0">
            <a:noAutofit/>
          </a:bodyPr>
          <a:lstStyle>
            <a:lvl1pPr marR="0" lvl="0" algn="ctr">
              <a:lnSpc>
                <a:spcPct val="100000"/>
              </a:lnSpc>
              <a:spcBef>
                <a:spcPts val="640"/>
              </a:spcBef>
              <a:spcAft>
                <a:spcPts val="0"/>
              </a:spcAft>
              <a:buClr>
                <a:srgbClr val="889DAF"/>
              </a:buClr>
              <a:buSzPts val="3200"/>
              <a:buFont typeface="Arial"/>
              <a:buNone/>
              <a:defRPr sz="3200" b="0" i="0" u="none" strike="noStrike" cap="none">
                <a:solidFill>
                  <a:srgbClr val="889DAF"/>
                </a:solidFill>
                <a:latin typeface="Arial"/>
                <a:ea typeface="Arial"/>
                <a:cs typeface="Arial"/>
                <a:sym typeface="Arial"/>
              </a:defRPr>
            </a:lvl1pPr>
            <a:lvl2pPr marR="0" lvl="1" algn="ctr">
              <a:lnSpc>
                <a:spcPct val="100000"/>
              </a:lnSpc>
              <a:spcBef>
                <a:spcPts val="560"/>
              </a:spcBef>
              <a:spcAft>
                <a:spcPts val="0"/>
              </a:spcAft>
              <a:buClr>
                <a:srgbClr val="889DAF"/>
              </a:buClr>
              <a:buSzPts val="2800"/>
              <a:buFont typeface="Arial"/>
              <a:buNone/>
              <a:defRPr sz="2800" b="0" i="0" u="none" strike="noStrike" cap="none">
                <a:solidFill>
                  <a:srgbClr val="889DAF"/>
                </a:solidFill>
                <a:latin typeface="Arial"/>
                <a:ea typeface="Arial"/>
                <a:cs typeface="Arial"/>
                <a:sym typeface="Arial"/>
              </a:defRPr>
            </a:lvl2pPr>
            <a:lvl3pPr marR="0" lvl="2" algn="ctr">
              <a:lnSpc>
                <a:spcPct val="100000"/>
              </a:lnSpc>
              <a:spcBef>
                <a:spcPts val="480"/>
              </a:spcBef>
              <a:spcAft>
                <a:spcPts val="0"/>
              </a:spcAft>
              <a:buClr>
                <a:srgbClr val="889DAF"/>
              </a:buClr>
              <a:buSzPts val="2400"/>
              <a:buFont typeface="Arial"/>
              <a:buNone/>
              <a:defRPr sz="2400" b="0" i="0" u="none" strike="noStrike" cap="none">
                <a:solidFill>
                  <a:srgbClr val="889DAF"/>
                </a:solidFill>
                <a:latin typeface="Arial"/>
                <a:ea typeface="Arial"/>
                <a:cs typeface="Arial"/>
                <a:sym typeface="Arial"/>
              </a:defRPr>
            </a:lvl3pPr>
            <a:lvl4pPr marR="0" lvl="3"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4pPr>
            <a:lvl5pPr marR="0" lvl="4"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5pPr>
            <a:lvl6pPr marR="0" lvl="5"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6pPr>
            <a:lvl7pPr marR="0" lvl="6"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7pPr>
            <a:lvl8pPr marR="0" lvl="7"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8pPr>
            <a:lvl9pPr marR="0" lvl="8"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9pPr>
          </a:lstStyle>
          <a:p>
            <a:endParaRPr/>
          </a:p>
        </p:txBody>
      </p:sp>
      <p:sp>
        <p:nvSpPr>
          <p:cNvPr id="257" name="Google Shape;257;p81"/>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8" name="Google Shape;258;p81"/>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9" name="Google Shape;259;p81"/>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60" name="Google Shape;260;p81"/>
          <p:cNvPicPr preferRelativeResize="0"/>
          <p:nvPr/>
        </p:nvPicPr>
        <p:blipFill rotWithShape="1">
          <a:blip r:embed="rId3">
            <a:alphaModFix/>
          </a:blip>
          <a:srcRect/>
          <a:stretch/>
        </p:blipFill>
        <p:spPr>
          <a:xfrm>
            <a:off x="4116593" y="152400"/>
            <a:ext cx="2922549" cy="1295400"/>
          </a:xfrm>
          <a:prstGeom prst="rect">
            <a:avLst/>
          </a:prstGeom>
          <a:noFill/>
          <a:ln>
            <a:noFill/>
          </a:ln>
        </p:spPr>
      </p:pic>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3_Title Slide">
  <p:cSld name="3_Title Slide">
    <p:spTree>
      <p:nvGrpSpPr>
        <p:cNvPr id="1" name="Shape 261"/>
        <p:cNvGrpSpPr/>
        <p:nvPr/>
      </p:nvGrpSpPr>
      <p:grpSpPr>
        <a:xfrm>
          <a:off x="0" y="0"/>
          <a:ext cx="0" cy="0"/>
          <a:chOff x="0" y="0"/>
          <a:chExt cx="0" cy="0"/>
        </a:xfrm>
      </p:grpSpPr>
      <p:pic>
        <p:nvPicPr>
          <p:cNvPr id="262" name="Google Shape;262;p82"/>
          <p:cNvPicPr preferRelativeResize="0"/>
          <p:nvPr/>
        </p:nvPicPr>
        <p:blipFill rotWithShape="1">
          <a:blip r:embed="rId2">
            <a:alphaModFix/>
          </a:blip>
          <a:srcRect/>
          <a:stretch/>
        </p:blipFill>
        <p:spPr>
          <a:xfrm>
            <a:off x="1" y="1873765"/>
            <a:ext cx="9147016" cy="2215293"/>
          </a:xfrm>
          <a:prstGeom prst="rect">
            <a:avLst/>
          </a:prstGeom>
          <a:noFill/>
          <a:ln>
            <a:noFill/>
          </a:ln>
        </p:spPr>
      </p:pic>
      <p:sp>
        <p:nvSpPr>
          <p:cNvPr id="263" name="Google Shape;263;p82"/>
          <p:cNvSpPr txBox="1">
            <a:spLocks noGrp="1"/>
          </p:cNvSpPr>
          <p:nvPr>
            <p:ph type="ctrTitle"/>
          </p:nvPr>
        </p:nvSpPr>
        <p:spPr>
          <a:xfrm>
            <a:off x="1271005" y="3671154"/>
            <a:ext cx="9654000" cy="1470000"/>
          </a:xfrm>
          <a:prstGeom prst="rect">
            <a:avLst/>
          </a:prstGeom>
          <a:solidFill>
            <a:schemeClr val="lt1">
              <a:alpha val="65882"/>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marR="0" lvl="0" algn="ctr">
              <a:lnSpc>
                <a:spcPct val="10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64" name="Google Shape;264;p82"/>
          <p:cNvSpPr txBox="1">
            <a:spLocks noGrp="1"/>
          </p:cNvSpPr>
          <p:nvPr>
            <p:ph type="subTitle" idx="1"/>
          </p:nvPr>
        </p:nvSpPr>
        <p:spPr>
          <a:xfrm>
            <a:off x="1830812" y="5257800"/>
            <a:ext cx="8534400" cy="914400"/>
          </a:xfrm>
          <a:prstGeom prst="rect">
            <a:avLst/>
          </a:prstGeom>
          <a:solidFill>
            <a:schemeClr val="lt1">
              <a:alpha val="65882"/>
            </a:schemeClr>
          </a:solidFill>
          <a:ln>
            <a:noFill/>
          </a:ln>
        </p:spPr>
        <p:txBody>
          <a:bodyPr spcFirstLastPara="1" wrap="square" lIns="91425" tIns="45700" rIns="91425" bIns="45700" anchor="t" anchorCtr="0">
            <a:noAutofit/>
          </a:bodyPr>
          <a:lstStyle>
            <a:lvl1pPr marR="0" lvl="0" algn="ctr">
              <a:lnSpc>
                <a:spcPct val="100000"/>
              </a:lnSpc>
              <a:spcBef>
                <a:spcPts val="640"/>
              </a:spcBef>
              <a:spcAft>
                <a:spcPts val="0"/>
              </a:spcAft>
              <a:buClr>
                <a:srgbClr val="889DAF"/>
              </a:buClr>
              <a:buSzPts val="3200"/>
              <a:buFont typeface="Arial"/>
              <a:buNone/>
              <a:defRPr sz="3200" b="0" i="0" u="none" strike="noStrike" cap="none">
                <a:solidFill>
                  <a:srgbClr val="889DAF"/>
                </a:solidFill>
                <a:latin typeface="Arial"/>
                <a:ea typeface="Arial"/>
                <a:cs typeface="Arial"/>
                <a:sym typeface="Arial"/>
              </a:defRPr>
            </a:lvl1pPr>
            <a:lvl2pPr marR="0" lvl="1" algn="ctr">
              <a:lnSpc>
                <a:spcPct val="100000"/>
              </a:lnSpc>
              <a:spcBef>
                <a:spcPts val="560"/>
              </a:spcBef>
              <a:spcAft>
                <a:spcPts val="0"/>
              </a:spcAft>
              <a:buClr>
                <a:srgbClr val="889DAF"/>
              </a:buClr>
              <a:buSzPts val="2800"/>
              <a:buFont typeface="Arial"/>
              <a:buNone/>
              <a:defRPr sz="2800" b="0" i="0" u="none" strike="noStrike" cap="none">
                <a:solidFill>
                  <a:srgbClr val="889DAF"/>
                </a:solidFill>
                <a:latin typeface="Arial"/>
                <a:ea typeface="Arial"/>
                <a:cs typeface="Arial"/>
                <a:sym typeface="Arial"/>
              </a:defRPr>
            </a:lvl2pPr>
            <a:lvl3pPr marR="0" lvl="2" algn="ctr">
              <a:lnSpc>
                <a:spcPct val="100000"/>
              </a:lnSpc>
              <a:spcBef>
                <a:spcPts val="480"/>
              </a:spcBef>
              <a:spcAft>
                <a:spcPts val="0"/>
              </a:spcAft>
              <a:buClr>
                <a:srgbClr val="889DAF"/>
              </a:buClr>
              <a:buSzPts val="2400"/>
              <a:buFont typeface="Arial"/>
              <a:buNone/>
              <a:defRPr sz="2400" b="0" i="0" u="none" strike="noStrike" cap="none">
                <a:solidFill>
                  <a:srgbClr val="889DAF"/>
                </a:solidFill>
                <a:latin typeface="Arial"/>
                <a:ea typeface="Arial"/>
                <a:cs typeface="Arial"/>
                <a:sym typeface="Arial"/>
              </a:defRPr>
            </a:lvl3pPr>
            <a:lvl4pPr marR="0" lvl="3"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4pPr>
            <a:lvl5pPr marR="0" lvl="4"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5pPr>
            <a:lvl6pPr marR="0" lvl="5"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6pPr>
            <a:lvl7pPr marR="0" lvl="6"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7pPr>
            <a:lvl8pPr marR="0" lvl="7"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8pPr>
            <a:lvl9pPr marR="0" lvl="8"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9pPr>
          </a:lstStyle>
          <a:p>
            <a:endParaRPr/>
          </a:p>
        </p:txBody>
      </p:sp>
      <p:sp>
        <p:nvSpPr>
          <p:cNvPr id="265" name="Google Shape;265;p82"/>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66" name="Google Shape;266;p82"/>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67" name="Google Shape;267;p82"/>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68" name="Google Shape;268;p82"/>
          <p:cNvPicPr preferRelativeResize="0"/>
          <p:nvPr/>
        </p:nvPicPr>
        <p:blipFill rotWithShape="1">
          <a:blip r:embed="rId3">
            <a:alphaModFix/>
          </a:blip>
          <a:srcRect/>
          <a:stretch/>
        </p:blipFill>
        <p:spPr>
          <a:xfrm>
            <a:off x="4116593" y="152400"/>
            <a:ext cx="2922549" cy="1295400"/>
          </a:xfrm>
          <a:prstGeom prst="rect">
            <a:avLst/>
          </a:prstGeom>
          <a:noFill/>
          <a:ln>
            <a:noFill/>
          </a:ln>
        </p:spPr>
      </p:pic>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1_One Content">
  <p:cSld name="1_One Content">
    <p:spTree>
      <p:nvGrpSpPr>
        <p:cNvPr id="1" name="Shape 269"/>
        <p:cNvGrpSpPr/>
        <p:nvPr/>
      </p:nvGrpSpPr>
      <p:grpSpPr>
        <a:xfrm>
          <a:off x="0" y="0"/>
          <a:ext cx="0" cy="0"/>
          <a:chOff x="0" y="0"/>
          <a:chExt cx="0" cy="0"/>
        </a:xfrm>
      </p:grpSpPr>
      <p:sp>
        <p:nvSpPr>
          <p:cNvPr id="270" name="Google Shape;270;p84"/>
          <p:cNvSpPr/>
          <p:nvPr/>
        </p:nvSpPr>
        <p:spPr>
          <a:xfrm>
            <a:off x="609600" y="1600200"/>
            <a:ext cx="10972800" cy="33528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71" name="Google Shape;271;p84"/>
          <p:cNvSpPr txBox="1">
            <a:spLocks noGrp="1"/>
          </p:cNvSpPr>
          <p:nvPr>
            <p:ph type="title"/>
          </p:nvPr>
        </p:nvSpPr>
        <p:spPr>
          <a:xfrm>
            <a:off x="3657600" y="256814"/>
            <a:ext cx="7924800" cy="1143000"/>
          </a:xfrm>
          <a:prstGeom prst="rect">
            <a:avLst/>
          </a:prstGeom>
          <a:solidFill>
            <a:schemeClr val="accent5">
              <a:alpha val="65882"/>
            </a:schemeClr>
          </a:solidFill>
          <a:ln w="2857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marR="0" lvl="0" algn="ctr">
              <a:lnSpc>
                <a:spcPct val="100000"/>
              </a:lnSpc>
              <a:spcBef>
                <a:spcPts val="0"/>
              </a:spcBef>
              <a:spcAft>
                <a:spcPts val="0"/>
              </a:spcAft>
              <a:buClr>
                <a:schemeClr val="accent6"/>
              </a:buClr>
              <a:buSzPts val="3800"/>
              <a:buFont typeface="Arial"/>
              <a:buNone/>
              <a:defRPr sz="3800" b="0" i="0" u="none" strike="noStrike" cap="none">
                <a:solidFill>
                  <a:schemeClr val="accent6"/>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72" name="Google Shape;272;p84"/>
          <p:cNvSpPr txBox="1">
            <a:spLocks noGrp="1"/>
          </p:cNvSpPr>
          <p:nvPr>
            <p:ph type="body" idx="1"/>
          </p:nvPr>
        </p:nvSpPr>
        <p:spPr>
          <a:xfrm>
            <a:off x="609600" y="1600200"/>
            <a:ext cx="10972800" cy="3352800"/>
          </a:xfrm>
          <a:prstGeom prst="rect">
            <a:avLst/>
          </a:prstGeom>
          <a:noFill/>
          <a:ln>
            <a:noFill/>
          </a:ln>
        </p:spPr>
        <p:txBody>
          <a:bodyPr spcFirstLastPara="1" wrap="square" lIns="91425" tIns="45700" rIns="91425" bIns="45700" anchor="t" anchorCtr="0">
            <a:noAutofit/>
          </a:bodyPr>
          <a:lstStyle>
            <a:lvl1pPr marL="457200" marR="0" lvl="0"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73" name="Google Shape;273;p84"/>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4" name="Google Shape;274;p84"/>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5" name="Google Shape;275;p84"/>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76" name="Google Shape;276;p84"/>
          <p:cNvPicPr preferRelativeResize="0"/>
          <p:nvPr/>
        </p:nvPicPr>
        <p:blipFill rotWithShape="1">
          <a:blip r:embed="rId2">
            <a:alphaModFix/>
          </a:blip>
          <a:srcRect l="239" t="13696"/>
          <a:stretch/>
        </p:blipFill>
        <p:spPr>
          <a:xfrm>
            <a:off x="-1" y="5105400"/>
            <a:ext cx="12192000" cy="1752600"/>
          </a:xfrm>
          <a:prstGeom prst="rect">
            <a:avLst/>
          </a:prstGeom>
          <a:noFill/>
          <a:ln w="38100" cap="flat" cmpd="sng">
            <a:solidFill>
              <a:schemeClr val="accent5"/>
            </a:solidFill>
            <a:prstDash val="dash"/>
            <a:round/>
            <a:headEnd type="none" w="sm" len="sm"/>
            <a:tailEnd type="none" w="sm" len="sm"/>
          </a:ln>
        </p:spPr>
      </p:pic>
      <p:pic>
        <p:nvPicPr>
          <p:cNvPr id="277" name="Google Shape;277;p84"/>
          <p:cNvPicPr preferRelativeResize="0"/>
          <p:nvPr/>
        </p:nvPicPr>
        <p:blipFill rotWithShape="1">
          <a:blip r:embed="rId3">
            <a:alphaModFix/>
          </a:blip>
          <a:srcRect/>
          <a:stretch/>
        </p:blipFill>
        <p:spPr>
          <a:xfrm>
            <a:off x="406400" y="324571"/>
            <a:ext cx="2362200" cy="1047029"/>
          </a:xfrm>
          <a:prstGeom prst="rect">
            <a:avLst/>
          </a:prstGeom>
          <a:noFill/>
          <a:ln>
            <a:noFill/>
          </a:ln>
        </p:spPr>
      </p:pic>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3_One Content">
  <p:cSld name="3_One Content">
    <p:spTree>
      <p:nvGrpSpPr>
        <p:cNvPr id="1" name="Shape 278"/>
        <p:cNvGrpSpPr/>
        <p:nvPr/>
      </p:nvGrpSpPr>
      <p:grpSpPr>
        <a:xfrm>
          <a:off x="0" y="0"/>
          <a:ext cx="0" cy="0"/>
          <a:chOff x="0" y="0"/>
          <a:chExt cx="0" cy="0"/>
        </a:xfrm>
      </p:grpSpPr>
      <p:sp>
        <p:nvSpPr>
          <p:cNvPr id="279" name="Google Shape;279;p85"/>
          <p:cNvSpPr/>
          <p:nvPr/>
        </p:nvSpPr>
        <p:spPr>
          <a:xfrm>
            <a:off x="609600" y="1600200"/>
            <a:ext cx="10972800" cy="33528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0" name="Google Shape;280;p85"/>
          <p:cNvSpPr txBox="1">
            <a:spLocks noGrp="1"/>
          </p:cNvSpPr>
          <p:nvPr>
            <p:ph type="title"/>
          </p:nvPr>
        </p:nvSpPr>
        <p:spPr>
          <a:xfrm>
            <a:off x="3657600" y="256814"/>
            <a:ext cx="7924800" cy="1143000"/>
          </a:xfrm>
          <a:prstGeom prst="rect">
            <a:avLst/>
          </a:prstGeom>
          <a:solidFill>
            <a:schemeClr val="accent5">
              <a:alpha val="65882"/>
            </a:schemeClr>
          </a:solidFill>
          <a:ln w="2857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marR="0" lvl="0" algn="ctr">
              <a:lnSpc>
                <a:spcPct val="100000"/>
              </a:lnSpc>
              <a:spcBef>
                <a:spcPts val="0"/>
              </a:spcBef>
              <a:spcAft>
                <a:spcPts val="0"/>
              </a:spcAft>
              <a:buClr>
                <a:schemeClr val="accent6"/>
              </a:buClr>
              <a:buSzPts val="3800"/>
              <a:buFont typeface="Arial"/>
              <a:buNone/>
              <a:defRPr sz="3800" b="0" i="0" u="none" strike="noStrike" cap="none">
                <a:solidFill>
                  <a:schemeClr val="accent6"/>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81" name="Google Shape;281;p85"/>
          <p:cNvSpPr txBox="1">
            <a:spLocks noGrp="1"/>
          </p:cNvSpPr>
          <p:nvPr>
            <p:ph type="body" idx="1"/>
          </p:nvPr>
        </p:nvSpPr>
        <p:spPr>
          <a:xfrm>
            <a:off x="609600" y="1600200"/>
            <a:ext cx="10972800" cy="3352800"/>
          </a:xfrm>
          <a:prstGeom prst="rect">
            <a:avLst/>
          </a:prstGeom>
          <a:noFill/>
          <a:ln>
            <a:noFill/>
          </a:ln>
        </p:spPr>
        <p:txBody>
          <a:bodyPr spcFirstLastPara="1" wrap="square" lIns="91425" tIns="45700" rIns="91425" bIns="45700" anchor="t" anchorCtr="0">
            <a:noAutofit/>
          </a:bodyPr>
          <a:lstStyle>
            <a:lvl1pPr marL="457200" marR="0" lvl="0"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82" name="Google Shape;282;p85"/>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83" name="Google Shape;283;p85"/>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84" name="Google Shape;284;p85"/>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85" name="Google Shape;285;p85"/>
          <p:cNvPicPr preferRelativeResize="0"/>
          <p:nvPr/>
        </p:nvPicPr>
        <p:blipFill rotWithShape="1">
          <a:blip r:embed="rId2">
            <a:alphaModFix/>
          </a:blip>
          <a:srcRect t="5951" b="16047"/>
          <a:stretch/>
        </p:blipFill>
        <p:spPr>
          <a:xfrm>
            <a:off x="0" y="5130800"/>
            <a:ext cx="12192000" cy="1727200"/>
          </a:xfrm>
          <a:prstGeom prst="rect">
            <a:avLst/>
          </a:prstGeom>
          <a:noFill/>
          <a:ln w="38100" cap="flat" cmpd="sng">
            <a:solidFill>
              <a:schemeClr val="accent5"/>
            </a:solidFill>
            <a:prstDash val="dash"/>
            <a:round/>
            <a:headEnd type="none" w="sm" len="sm"/>
            <a:tailEnd type="none" w="sm" len="sm"/>
          </a:ln>
        </p:spPr>
      </p:pic>
      <p:pic>
        <p:nvPicPr>
          <p:cNvPr id="286" name="Google Shape;286;p85"/>
          <p:cNvPicPr preferRelativeResize="0"/>
          <p:nvPr/>
        </p:nvPicPr>
        <p:blipFill rotWithShape="1">
          <a:blip r:embed="rId3">
            <a:alphaModFix/>
          </a:blip>
          <a:srcRect/>
          <a:stretch/>
        </p:blipFill>
        <p:spPr>
          <a:xfrm>
            <a:off x="406400" y="324571"/>
            <a:ext cx="2362200" cy="1047029"/>
          </a:xfrm>
          <a:prstGeom prst="rect">
            <a:avLst/>
          </a:prstGeom>
          <a:noFill/>
          <a:ln>
            <a:noFill/>
          </a:ln>
        </p:spPr>
      </p:pic>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2_One Content">
  <p:cSld name="2_One Content">
    <p:spTree>
      <p:nvGrpSpPr>
        <p:cNvPr id="1" name="Shape 287"/>
        <p:cNvGrpSpPr/>
        <p:nvPr/>
      </p:nvGrpSpPr>
      <p:grpSpPr>
        <a:xfrm>
          <a:off x="0" y="0"/>
          <a:ext cx="0" cy="0"/>
          <a:chOff x="0" y="0"/>
          <a:chExt cx="0" cy="0"/>
        </a:xfrm>
      </p:grpSpPr>
      <p:sp>
        <p:nvSpPr>
          <p:cNvPr id="288" name="Google Shape;288;p86"/>
          <p:cNvSpPr/>
          <p:nvPr/>
        </p:nvSpPr>
        <p:spPr>
          <a:xfrm>
            <a:off x="609600" y="1600200"/>
            <a:ext cx="10972800" cy="33528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9" name="Google Shape;289;p86"/>
          <p:cNvSpPr txBox="1">
            <a:spLocks noGrp="1"/>
          </p:cNvSpPr>
          <p:nvPr>
            <p:ph type="title"/>
          </p:nvPr>
        </p:nvSpPr>
        <p:spPr>
          <a:xfrm>
            <a:off x="3657600" y="256814"/>
            <a:ext cx="7924800" cy="1143000"/>
          </a:xfrm>
          <a:prstGeom prst="rect">
            <a:avLst/>
          </a:prstGeom>
          <a:solidFill>
            <a:schemeClr val="accent5">
              <a:alpha val="65882"/>
            </a:schemeClr>
          </a:solidFill>
          <a:ln w="2857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marR="0" lvl="0" algn="ctr">
              <a:lnSpc>
                <a:spcPct val="100000"/>
              </a:lnSpc>
              <a:spcBef>
                <a:spcPts val="0"/>
              </a:spcBef>
              <a:spcAft>
                <a:spcPts val="0"/>
              </a:spcAft>
              <a:buClr>
                <a:schemeClr val="accent6"/>
              </a:buClr>
              <a:buSzPts val="3800"/>
              <a:buFont typeface="Arial"/>
              <a:buNone/>
              <a:defRPr sz="3800" b="0" i="0" u="none" strike="noStrike" cap="none">
                <a:solidFill>
                  <a:schemeClr val="accent6"/>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90" name="Google Shape;290;p86"/>
          <p:cNvSpPr txBox="1">
            <a:spLocks noGrp="1"/>
          </p:cNvSpPr>
          <p:nvPr>
            <p:ph type="body" idx="1"/>
          </p:nvPr>
        </p:nvSpPr>
        <p:spPr>
          <a:xfrm>
            <a:off x="609600" y="1600200"/>
            <a:ext cx="10972800" cy="3352800"/>
          </a:xfrm>
          <a:prstGeom prst="rect">
            <a:avLst/>
          </a:prstGeom>
          <a:noFill/>
          <a:ln>
            <a:noFill/>
          </a:ln>
        </p:spPr>
        <p:txBody>
          <a:bodyPr spcFirstLastPara="1" wrap="square" lIns="91425" tIns="45700" rIns="91425" bIns="45700" anchor="t" anchorCtr="0">
            <a:noAutofit/>
          </a:bodyPr>
          <a:lstStyle>
            <a:lvl1pPr marL="457200" marR="0" lvl="0"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91" name="Google Shape;291;p86"/>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92" name="Google Shape;292;p86"/>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93" name="Google Shape;293;p86"/>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94" name="Google Shape;294;p86"/>
          <p:cNvPicPr preferRelativeResize="0"/>
          <p:nvPr/>
        </p:nvPicPr>
        <p:blipFill rotWithShape="1">
          <a:blip r:embed="rId2">
            <a:alphaModFix/>
          </a:blip>
          <a:srcRect t="21433"/>
          <a:stretch/>
        </p:blipFill>
        <p:spPr>
          <a:xfrm>
            <a:off x="1" y="5118100"/>
            <a:ext cx="12192000" cy="1739900"/>
          </a:xfrm>
          <a:prstGeom prst="rect">
            <a:avLst/>
          </a:prstGeom>
          <a:noFill/>
          <a:ln w="38100" cap="flat" cmpd="sng">
            <a:solidFill>
              <a:schemeClr val="accent5"/>
            </a:solidFill>
            <a:prstDash val="dash"/>
            <a:round/>
            <a:headEnd type="none" w="sm" len="sm"/>
            <a:tailEnd type="none" w="sm" len="sm"/>
          </a:ln>
        </p:spPr>
      </p:pic>
      <p:pic>
        <p:nvPicPr>
          <p:cNvPr id="295" name="Google Shape;295;p86"/>
          <p:cNvPicPr preferRelativeResize="0"/>
          <p:nvPr/>
        </p:nvPicPr>
        <p:blipFill rotWithShape="1">
          <a:blip r:embed="rId3">
            <a:alphaModFix/>
          </a:blip>
          <a:srcRect/>
          <a:stretch/>
        </p:blipFill>
        <p:spPr>
          <a:xfrm>
            <a:off x="406400" y="324571"/>
            <a:ext cx="2362200" cy="1047029"/>
          </a:xfrm>
          <a:prstGeom prst="rect">
            <a:avLst/>
          </a:prstGeom>
          <a:noFill/>
          <a:ln>
            <a:noFill/>
          </a:ln>
        </p:spPr>
      </p:pic>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6"/>
        <p:cNvGrpSpPr/>
        <p:nvPr/>
      </p:nvGrpSpPr>
      <p:grpSpPr>
        <a:xfrm>
          <a:off x="0" y="0"/>
          <a:ext cx="0" cy="0"/>
          <a:chOff x="0" y="0"/>
          <a:chExt cx="0" cy="0"/>
        </a:xfrm>
      </p:grpSpPr>
      <p:sp>
        <p:nvSpPr>
          <p:cNvPr id="297" name="Google Shape;297;p87"/>
          <p:cNvSpPr/>
          <p:nvPr/>
        </p:nvSpPr>
        <p:spPr>
          <a:xfrm>
            <a:off x="6197600" y="1600200"/>
            <a:ext cx="5384700" cy="3352800"/>
          </a:xfrm>
          <a:prstGeom prst="rect">
            <a:avLst/>
          </a:prstGeom>
          <a:solidFill>
            <a:srgbClr val="D2EDF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98" name="Google Shape;298;p87"/>
          <p:cNvSpPr/>
          <p:nvPr/>
        </p:nvSpPr>
        <p:spPr>
          <a:xfrm>
            <a:off x="609600" y="1600200"/>
            <a:ext cx="5384700" cy="33528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99" name="Google Shape;299;p87"/>
          <p:cNvSpPr txBox="1">
            <a:spLocks noGrp="1"/>
          </p:cNvSpPr>
          <p:nvPr>
            <p:ph type="title"/>
          </p:nvPr>
        </p:nvSpPr>
        <p:spPr>
          <a:xfrm>
            <a:off x="3657600" y="256814"/>
            <a:ext cx="7924800" cy="1143000"/>
          </a:xfrm>
          <a:prstGeom prst="rect">
            <a:avLst/>
          </a:prstGeom>
          <a:solidFill>
            <a:schemeClr val="accent5">
              <a:alpha val="65882"/>
            </a:schemeClr>
          </a:solidFill>
          <a:ln w="2857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marR="0" lvl="0" algn="ctr">
              <a:lnSpc>
                <a:spcPct val="100000"/>
              </a:lnSpc>
              <a:spcBef>
                <a:spcPts val="0"/>
              </a:spcBef>
              <a:spcAft>
                <a:spcPts val="0"/>
              </a:spcAft>
              <a:buClr>
                <a:schemeClr val="accent6"/>
              </a:buClr>
              <a:buSzPts val="3800"/>
              <a:buFont typeface="Arial"/>
              <a:buNone/>
              <a:defRPr sz="3800" b="0" i="0" u="none" strike="noStrike" cap="none">
                <a:solidFill>
                  <a:schemeClr val="accent6"/>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300" name="Google Shape;300;p87"/>
          <p:cNvSpPr txBox="1">
            <a:spLocks noGrp="1"/>
          </p:cNvSpPr>
          <p:nvPr>
            <p:ph type="body" idx="1"/>
          </p:nvPr>
        </p:nvSpPr>
        <p:spPr>
          <a:xfrm>
            <a:off x="609600" y="1600201"/>
            <a:ext cx="5384700" cy="3352800"/>
          </a:xfrm>
          <a:prstGeom prst="rect">
            <a:avLst/>
          </a:prstGeom>
          <a:noFill/>
          <a:ln>
            <a:noFill/>
          </a:ln>
        </p:spPr>
        <p:txBody>
          <a:bodyPr spcFirstLastPara="1" wrap="square" lIns="91425" tIns="45700" rIns="91425" bIns="45700" anchor="t" anchorCtr="0">
            <a:noAutofit/>
          </a:bodyPr>
          <a:lstStyle>
            <a:lvl1pPr marL="457200" marR="0" lvl="0"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01" name="Google Shape;301;p87"/>
          <p:cNvSpPr txBox="1">
            <a:spLocks noGrp="1"/>
          </p:cNvSpPr>
          <p:nvPr>
            <p:ph type="body" idx="2"/>
          </p:nvPr>
        </p:nvSpPr>
        <p:spPr>
          <a:xfrm>
            <a:off x="6197600" y="1600201"/>
            <a:ext cx="5384700" cy="3352800"/>
          </a:xfrm>
          <a:prstGeom prst="rect">
            <a:avLst/>
          </a:prstGeom>
          <a:solidFill>
            <a:schemeClr val="lt2"/>
          </a:solidFill>
          <a:ln>
            <a:noFill/>
          </a:ln>
        </p:spPr>
        <p:txBody>
          <a:bodyPr spcFirstLastPara="1" wrap="square" lIns="91425" tIns="45700" rIns="91425" bIns="45700" anchor="t" anchorCtr="0">
            <a:noAutofit/>
          </a:bodyPr>
          <a:lstStyle>
            <a:lvl1pPr marL="457200" marR="0" lvl="0"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02" name="Google Shape;302;p87"/>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03" name="Google Shape;303;p87"/>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04" name="Google Shape;304;p87"/>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05" name="Google Shape;305;p87"/>
          <p:cNvPicPr preferRelativeResize="0"/>
          <p:nvPr/>
        </p:nvPicPr>
        <p:blipFill rotWithShape="1">
          <a:blip r:embed="rId2">
            <a:alphaModFix/>
          </a:blip>
          <a:srcRect l="239" t="13696"/>
          <a:stretch/>
        </p:blipFill>
        <p:spPr>
          <a:xfrm>
            <a:off x="-1" y="5105400"/>
            <a:ext cx="12192000" cy="1752600"/>
          </a:xfrm>
          <a:prstGeom prst="rect">
            <a:avLst/>
          </a:prstGeom>
          <a:noFill/>
          <a:ln w="38100" cap="flat" cmpd="sng">
            <a:solidFill>
              <a:schemeClr val="accent5"/>
            </a:solidFill>
            <a:prstDash val="dash"/>
            <a:round/>
            <a:headEnd type="none" w="sm" len="sm"/>
            <a:tailEnd type="none" w="sm" len="sm"/>
          </a:ln>
        </p:spPr>
      </p:pic>
      <p:pic>
        <p:nvPicPr>
          <p:cNvPr id="306" name="Google Shape;306;p87"/>
          <p:cNvPicPr preferRelativeResize="0"/>
          <p:nvPr/>
        </p:nvPicPr>
        <p:blipFill rotWithShape="1">
          <a:blip r:embed="rId3">
            <a:alphaModFix/>
          </a:blip>
          <a:srcRect/>
          <a:stretch/>
        </p:blipFill>
        <p:spPr>
          <a:xfrm>
            <a:off x="406400" y="324571"/>
            <a:ext cx="2362200" cy="1047029"/>
          </a:xfrm>
          <a:prstGeom prst="rect">
            <a:avLst/>
          </a:prstGeom>
          <a:noFill/>
          <a:ln>
            <a:noFill/>
          </a:ln>
        </p:spPr>
      </p:pic>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07"/>
        <p:cNvGrpSpPr/>
        <p:nvPr/>
      </p:nvGrpSpPr>
      <p:grpSpPr>
        <a:xfrm>
          <a:off x="0" y="0"/>
          <a:ext cx="0" cy="0"/>
          <a:chOff x="0" y="0"/>
          <a:chExt cx="0" cy="0"/>
        </a:xfrm>
      </p:grpSpPr>
      <p:sp>
        <p:nvSpPr>
          <p:cNvPr id="308" name="Google Shape;308;p88"/>
          <p:cNvSpPr txBox="1">
            <a:spLocks noGrp="1"/>
          </p:cNvSpPr>
          <p:nvPr>
            <p:ph type="title"/>
          </p:nvPr>
        </p:nvSpPr>
        <p:spPr>
          <a:xfrm>
            <a:off x="963084" y="4406900"/>
            <a:ext cx="10363200" cy="1362000"/>
          </a:xfrm>
          <a:prstGeom prst="rect">
            <a:avLst/>
          </a:prstGeom>
          <a:noFill/>
          <a:ln>
            <a:noFill/>
          </a:ln>
        </p:spPr>
        <p:txBody>
          <a:bodyPr spcFirstLastPara="1" wrap="square" lIns="91425" tIns="45700" rIns="91425" bIns="45700" anchor="t" anchorCtr="0">
            <a:noAutofit/>
          </a:bodyPr>
          <a:lstStyle>
            <a:lvl1pPr marR="0" lvl="0" algn="l">
              <a:lnSpc>
                <a:spcPct val="100000"/>
              </a:lnSpc>
              <a:spcBef>
                <a:spcPts val="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309" name="Google Shape;309;p88"/>
          <p:cNvSpPr txBox="1">
            <a:spLocks noGrp="1"/>
          </p:cNvSpPr>
          <p:nvPr>
            <p:ph type="body" idx="1"/>
          </p:nvPr>
        </p:nvSpPr>
        <p:spPr>
          <a:xfrm>
            <a:off x="963084" y="2906713"/>
            <a:ext cx="10363200" cy="1500300"/>
          </a:xfrm>
          <a:prstGeom prst="rect">
            <a:avLst/>
          </a:prstGeom>
          <a:noFill/>
          <a:ln>
            <a:noFill/>
          </a:ln>
        </p:spPr>
        <p:txBody>
          <a:bodyPr spcFirstLastPara="1" wrap="square" lIns="91425" tIns="45700" rIns="91425" bIns="45700" anchor="b" anchorCtr="0">
            <a:noAutofit/>
          </a:bodyPr>
          <a:lstStyle>
            <a:lvl1pPr marL="457200" marR="0" lvl="0" indent="-228600" algn="l">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1pPr>
            <a:lvl2pPr marL="914400" marR="0" lvl="1" indent="-228600" algn="l">
              <a:lnSpc>
                <a:spcPct val="100000"/>
              </a:lnSpc>
              <a:spcBef>
                <a:spcPts val="360"/>
              </a:spcBef>
              <a:spcAft>
                <a:spcPts val="0"/>
              </a:spcAft>
              <a:buClr>
                <a:srgbClr val="889DAF"/>
              </a:buClr>
              <a:buSzPts val="1800"/>
              <a:buFont typeface="Arial"/>
              <a:buNone/>
              <a:defRPr sz="1800" b="0" i="0" u="none" strike="noStrike" cap="none">
                <a:solidFill>
                  <a:srgbClr val="889DAF"/>
                </a:solidFill>
                <a:latin typeface="Arial"/>
                <a:ea typeface="Arial"/>
                <a:cs typeface="Arial"/>
                <a:sym typeface="Arial"/>
              </a:defRPr>
            </a:lvl2pPr>
            <a:lvl3pPr marL="1371600" marR="0" lvl="2" indent="-228600" algn="l">
              <a:lnSpc>
                <a:spcPct val="100000"/>
              </a:lnSpc>
              <a:spcBef>
                <a:spcPts val="320"/>
              </a:spcBef>
              <a:spcAft>
                <a:spcPts val="0"/>
              </a:spcAft>
              <a:buClr>
                <a:srgbClr val="889DAF"/>
              </a:buClr>
              <a:buSzPts val="1600"/>
              <a:buFont typeface="Arial"/>
              <a:buNone/>
              <a:defRPr sz="1600" b="0" i="0" u="none" strike="noStrike" cap="none">
                <a:solidFill>
                  <a:srgbClr val="889DAF"/>
                </a:solidFill>
                <a:latin typeface="Arial"/>
                <a:ea typeface="Arial"/>
                <a:cs typeface="Arial"/>
                <a:sym typeface="Arial"/>
              </a:defRPr>
            </a:lvl3pPr>
            <a:lvl4pPr marL="1828800" marR="0" lvl="3"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4pPr>
            <a:lvl5pPr marL="2286000" marR="0" lvl="4"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5pPr>
            <a:lvl6pPr marL="2743200" marR="0" lvl="5"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6pPr>
            <a:lvl7pPr marL="3200400" marR="0" lvl="6"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7pPr>
            <a:lvl8pPr marL="3657600" marR="0" lvl="7"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8pPr>
            <a:lvl9pPr marL="4114800" marR="0" lvl="8"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9pPr>
          </a:lstStyle>
          <a:p>
            <a:endParaRPr/>
          </a:p>
        </p:txBody>
      </p:sp>
      <p:sp>
        <p:nvSpPr>
          <p:cNvPr id="310" name="Google Shape;310;p88"/>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11" name="Google Shape;311;p88"/>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12" name="Google Shape;312;p88"/>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313" name="Google Shape;313;p88"/>
          <p:cNvSpPr/>
          <p:nvPr/>
        </p:nvSpPr>
        <p:spPr>
          <a:xfrm>
            <a:off x="-1" y="2214563"/>
            <a:ext cx="12192000" cy="681000"/>
          </a:xfrm>
          <a:prstGeom prst="rect">
            <a:avLst/>
          </a:prstGeom>
          <a:gradFill>
            <a:gsLst>
              <a:gs pos="0">
                <a:schemeClr val="accent5"/>
              </a:gs>
              <a:gs pos="75000">
                <a:srgbClr val="7DCCED"/>
              </a:gs>
              <a:gs pos="100000">
                <a:schemeClr val="lt1"/>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314" name="Google Shape;314;p88"/>
          <p:cNvPicPr preferRelativeResize="0"/>
          <p:nvPr/>
        </p:nvPicPr>
        <p:blipFill rotWithShape="1">
          <a:blip r:embed="rId2">
            <a:alphaModFix/>
          </a:blip>
          <a:srcRect/>
          <a:stretch/>
        </p:blipFill>
        <p:spPr>
          <a:xfrm>
            <a:off x="-1" y="0"/>
            <a:ext cx="9144000" cy="2214563"/>
          </a:xfrm>
          <a:prstGeom prst="rect">
            <a:avLst/>
          </a:prstGeom>
          <a:noFill/>
          <a:ln>
            <a:noFill/>
          </a:ln>
          <a:effectLst>
            <a:reflection stA="52000" endA="300" endPos="35000" fadeDir="5400012" sy="-100000" algn="bl" rotWithShape="0"/>
          </a:effectLst>
        </p:spPr>
      </p:pic>
      <p:pic>
        <p:nvPicPr>
          <p:cNvPr id="315" name="Google Shape;315;p88"/>
          <p:cNvPicPr preferRelativeResize="0"/>
          <p:nvPr/>
        </p:nvPicPr>
        <p:blipFill rotWithShape="1">
          <a:blip r:embed="rId3">
            <a:alphaModFix/>
          </a:blip>
          <a:srcRect/>
          <a:stretch/>
        </p:blipFill>
        <p:spPr>
          <a:xfrm>
            <a:off x="101600" y="47627"/>
            <a:ext cx="1547232" cy="685800"/>
          </a:xfrm>
          <a:prstGeom prst="rect">
            <a:avLst/>
          </a:prstGeom>
          <a:noFill/>
          <a:ln>
            <a:noFill/>
          </a:ln>
        </p:spPr>
      </p:pic>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3_Section Header">
  <p:cSld name="3_Section Header">
    <p:spTree>
      <p:nvGrpSpPr>
        <p:cNvPr id="1" name="Shape 316"/>
        <p:cNvGrpSpPr/>
        <p:nvPr/>
      </p:nvGrpSpPr>
      <p:grpSpPr>
        <a:xfrm>
          <a:off x="0" y="0"/>
          <a:ext cx="0" cy="0"/>
          <a:chOff x="0" y="0"/>
          <a:chExt cx="0" cy="0"/>
        </a:xfrm>
      </p:grpSpPr>
      <p:sp>
        <p:nvSpPr>
          <p:cNvPr id="317" name="Google Shape;317;p89"/>
          <p:cNvSpPr txBox="1">
            <a:spLocks noGrp="1"/>
          </p:cNvSpPr>
          <p:nvPr>
            <p:ph type="title"/>
          </p:nvPr>
        </p:nvSpPr>
        <p:spPr>
          <a:xfrm>
            <a:off x="963084" y="4406900"/>
            <a:ext cx="10363200" cy="1362000"/>
          </a:xfrm>
          <a:prstGeom prst="rect">
            <a:avLst/>
          </a:prstGeom>
          <a:noFill/>
          <a:ln>
            <a:noFill/>
          </a:ln>
        </p:spPr>
        <p:txBody>
          <a:bodyPr spcFirstLastPara="1" wrap="square" lIns="91425" tIns="45700" rIns="91425" bIns="45700" anchor="t" anchorCtr="0">
            <a:noAutofit/>
          </a:bodyPr>
          <a:lstStyle>
            <a:lvl1pPr marR="0" lvl="0" algn="l">
              <a:lnSpc>
                <a:spcPct val="100000"/>
              </a:lnSpc>
              <a:spcBef>
                <a:spcPts val="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318" name="Google Shape;318;p89"/>
          <p:cNvSpPr txBox="1">
            <a:spLocks noGrp="1"/>
          </p:cNvSpPr>
          <p:nvPr>
            <p:ph type="body" idx="1"/>
          </p:nvPr>
        </p:nvSpPr>
        <p:spPr>
          <a:xfrm>
            <a:off x="963084" y="2906713"/>
            <a:ext cx="10363200" cy="1500300"/>
          </a:xfrm>
          <a:prstGeom prst="rect">
            <a:avLst/>
          </a:prstGeom>
          <a:noFill/>
          <a:ln>
            <a:noFill/>
          </a:ln>
        </p:spPr>
        <p:txBody>
          <a:bodyPr spcFirstLastPara="1" wrap="square" lIns="91425" tIns="45700" rIns="91425" bIns="45700" anchor="b" anchorCtr="0">
            <a:noAutofit/>
          </a:bodyPr>
          <a:lstStyle>
            <a:lvl1pPr marL="457200" marR="0" lvl="0" indent="-228600" algn="l">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1pPr>
            <a:lvl2pPr marL="914400" marR="0" lvl="1" indent="-228600" algn="l">
              <a:lnSpc>
                <a:spcPct val="100000"/>
              </a:lnSpc>
              <a:spcBef>
                <a:spcPts val="360"/>
              </a:spcBef>
              <a:spcAft>
                <a:spcPts val="0"/>
              </a:spcAft>
              <a:buClr>
                <a:srgbClr val="889DAF"/>
              </a:buClr>
              <a:buSzPts val="1800"/>
              <a:buFont typeface="Arial"/>
              <a:buNone/>
              <a:defRPr sz="1800" b="0" i="0" u="none" strike="noStrike" cap="none">
                <a:solidFill>
                  <a:srgbClr val="889DAF"/>
                </a:solidFill>
                <a:latin typeface="Arial"/>
                <a:ea typeface="Arial"/>
                <a:cs typeface="Arial"/>
                <a:sym typeface="Arial"/>
              </a:defRPr>
            </a:lvl2pPr>
            <a:lvl3pPr marL="1371600" marR="0" lvl="2" indent="-228600" algn="l">
              <a:lnSpc>
                <a:spcPct val="100000"/>
              </a:lnSpc>
              <a:spcBef>
                <a:spcPts val="320"/>
              </a:spcBef>
              <a:spcAft>
                <a:spcPts val="0"/>
              </a:spcAft>
              <a:buClr>
                <a:srgbClr val="889DAF"/>
              </a:buClr>
              <a:buSzPts val="1600"/>
              <a:buFont typeface="Arial"/>
              <a:buNone/>
              <a:defRPr sz="1600" b="0" i="0" u="none" strike="noStrike" cap="none">
                <a:solidFill>
                  <a:srgbClr val="889DAF"/>
                </a:solidFill>
                <a:latin typeface="Arial"/>
                <a:ea typeface="Arial"/>
                <a:cs typeface="Arial"/>
                <a:sym typeface="Arial"/>
              </a:defRPr>
            </a:lvl3pPr>
            <a:lvl4pPr marL="1828800" marR="0" lvl="3"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4pPr>
            <a:lvl5pPr marL="2286000" marR="0" lvl="4"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5pPr>
            <a:lvl6pPr marL="2743200" marR="0" lvl="5"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6pPr>
            <a:lvl7pPr marL="3200400" marR="0" lvl="6"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7pPr>
            <a:lvl8pPr marL="3657600" marR="0" lvl="7"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8pPr>
            <a:lvl9pPr marL="4114800" marR="0" lvl="8"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9pPr>
          </a:lstStyle>
          <a:p>
            <a:endParaRPr/>
          </a:p>
        </p:txBody>
      </p:sp>
      <p:sp>
        <p:nvSpPr>
          <p:cNvPr id="319" name="Google Shape;319;p89"/>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20" name="Google Shape;320;p89"/>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21" name="Google Shape;321;p89"/>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322" name="Google Shape;322;p89"/>
          <p:cNvSpPr/>
          <p:nvPr/>
        </p:nvSpPr>
        <p:spPr>
          <a:xfrm>
            <a:off x="-1" y="2214563"/>
            <a:ext cx="12192000" cy="681000"/>
          </a:xfrm>
          <a:prstGeom prst="rect">
            <a:avLst/>
          </a:prstGeom>
          <a:gradFill>
            <a:gsLst>
              <a:gs pos="0">
                <a:schemeClr val="accent5"/>
              </a:gs>
              <a:gs pos="75000">
                <a:srgbClr val="7DCCED"/>
              </a:gs>
              <a:gs pos="100000">
                <a:schemeClr val="lt1"/>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323" name="Google Shape;323;p89"/>
          <p:cNvPicPr preferRelativeResize="0"/>
          <p:nvPr/>
        </p:nvPicPr>
        <p:blipFill rotWithShape="1">
          <a:blip r:embed="rId2">
            <a:alphaModFix/>
          </a:blip>
          <a:srcRect/>
          <a:stretch/>
        </p:blipFill>
        <p:spPr>
          <a:xfrm>
            <a:off x="-1" y="0"/>
            <a:ext cx="9144000" cy="2214562"/>
          </a:xfrm>
          <a:prstGeom prst="rect">
            <a:avLst/>
          </a:prstGeom>
          <a:noFill/>
          <a:ln>
            <a:noFill/>
          </a:ln>
          <a:effectLst>
            <a:reflection stA="52000" endA="300" endPos="35000" fadeDir="5400012" sy="-100000" algn="bl" rotWithShape="0"/>
          </a:effectLst>
        </p:spPr>
      </p:pic>
      <p:pic>
        <p:nvPicPr>
          <p:cNvPr id="324" name="Google Shape;324;p89"/>
          <p:cNvPicPr preferRelativeResize="0"/>
          <p:nvPr/>
        </p:nvPicPr>
        <p:blipFill rotWithShape="1">
          <a:blip r:embed="rId3">
            <a:alphaModFix/>
          </a:blip>
          <a:srcRect/>
          <a:stretch/>
        </p:blipFill>
        <p:spPr>
          <a:xfrm>
            <a:off x="101600" y="47627"/>
            <a:ext cx="1547232" cy="685800"/>
          </a:xfrm>
          <a:prstGeom prst="rect">
            <a:avLst/>
          </a:prstGeom>
          <a:noFill/>
          <a:ln>
            <a:noFill/>
          </a:ln>
        </p:spPr>
      </p:pic>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325"/>
        <p:cNvGrpSpPr/>
        <p:nvPr/>
      </p:nvGrpSpPr>
      <p:grpSpPr>
        <a:xfrm>
          <a:off x="0" y="0"/>
          <a:ext cx="0" cy="0"/>
          <a:chOff x="0" y="0"/>
          <a:chExt cx="0" cy="0"/>
        </a:xfrm>
      </p:grpSpPr>
      <p:sp>
        <p:nvSpPr>
          <p:cNvPr id="326" name="Google Shape;326;p90"/>
          <p:cNvSpPr txBox="1">
            <a:spLocks noGrp="1"/>
          </p:cNvSpPr>
          <p:nvPr>
            <p:ph type="title"/>
          </p:nvPr>
        </p:nvSpPr>
        <p:spPr>
          <a:xfrm>
            <a:off x="963084" y="4406900"/>
            <a:ext cx="10363200" cy="1362000"/>
          </a:xfrm>
          <a:prstGeom prst="rect">
            <a:avLst/>
          </a:prstGeom>
          <a:noFill/>
          <a:ln>
            <a:noFill/>
          </a:ln>
        </p:spPr>
        <p:txBody>
          <a:bodyPr spcFirstLastPara="1" wrap="square" lIns="91425" tIns="45700" rIns="91425" bIns="45700" anchor="t" anchorCtr="0">
            <a:noAutofit/>
          </a:bodyPr>
          <a:lstStyle>
            <a:lvl1pPr marR="0" lvl="0" algn="l">
              <a:lnSpc>
                <a:spcPct val="100000"/>
              </a:lnSpc>
              <a:spcBef>
                <a:spcPts val="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327" name="Google Shape;327;p90"/>
          <p:cNvSpPr txBox="1">
            <a:spLocks noGrp="1"/>
          </p:cNvSpPr>
          <p:nvPr>
            <p:ph type="body" idx="1"/>
          </p:nvPr>
        </p:nvSpPr>
        <p:spPr>
          <a:xfrm>
            <a:off x="963084" y="2906713"/>
            <a:ext cx="10363200" cy="1500300"/>
          </a:xfrm>
          <a:prstGeom prst="rect">
            <a:avLst/>
          </a:prstGeom>
          <a:noFill/>
          <a:ln>
            <a:noFill/>
          </a:ln>
        </p:spPr>
        <p:txBody>
          <a:bodyPr spcFirstLastPara="1" wrap="square" lIns="91425" tIns="45700" rIns="91425" bIns="45700" anchor="b" anchorCtr="0">
            <a:noAutofit/>
          </a:bodyPr>
          <a:lstStyle>
            <a:lvl1pPr marL="457200" marR="0" lvl="0" indent="-228600" algn="l">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1pPr>
            <a:lvl2pPr marL="914400" marR="0" lvl="1" indent="-228600" algn="l">
              <a:lnSpc>
                <a:spcPct val="100000"/>
              </a:lnSpc>
              <a:spcBef>
                <a:spcPts val="360"/>
              </a:spcBef>
              <a:spcAft>
                <a:spcPts val="0"/>
              </a:spcAft>
              <a:buClr>
                <a:srgbClr val="889DAF"/>
              </a:buClr>
              <a:buSzPts val="1800"/>
              <a:buFont typeface="Arial"/>
              <a:buNone/>
              <a:defRPr sz="1800" b="0" i="0" u="none" strike="noStrike" cap="none">
                <a:solidFill>
                  <a:srgbClr val="889DAF"/>
                </a:solidFill>
                <a:latin typeface="Arial"/>
                <a:ea typeface="Arial"/>
                <a:cs typeface="Arial"/>
                <a:sym typeface="Arial"/>
              </a:defRPr>
            </a:lvl2pPr>
            <a:lvl3pPr marL="1371600" marR="0" lvl="2" indent="-228600" algn="l">
              <a:lnSpc>
                <a:spcPct val="100000"/>
              </a:lnSpc>
              <a:spcBef>
                <a:spcPts val="320"/>
              </a:spcBef>
              <a:spcAft>
                <a:spcPts val="0"/>
              </a:spcAft>
              <a:buClr>
                <a:srgbClr val="889DAF"/>
              </a:buClr>
              <a:buSzPts val="1600"/>
              <a:buFont typeface="Arial"/>
              <a:buNone/>
              <a:defRPr sz="1600" b="0" i="0" u="none" strike="noStrike" cap="none">
                <a:solidFill>
                  <a:srgbClr val="889DAF"/>
                </a:solidFill>
                <a:latin typeface="Arial"/>
                <a:ea typeface="Arial"/>
                <a:cs typeface="Arial"/>
                <a:sym typeface="Arial"/>
              </a:defRPr>
            </a:lvl3pPr>
            <a:lvl4pPr marL="1828800" marR="0" lvl="3"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4pPr>
            <a:lvl5pPr marL="2286000" marR="0" lvl="4"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5pPr>
            <a:lvl6pPr marL="2743200" marR="0" lvl="5"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6pPr>
            <a:lvl7pPr marL="3200400" marR="0" lvl="6"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7pPr>
            <a:lvl8pPr marL="3657600" marR="0" lvl="7"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8pPr>
            <a:lvl9pPr marL="4114800" marR="0" lvl="8"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9pPr>
          </a:lstStyle>
          <a:p>
            <a:endParaRPr/>
          </a:p>
        </p:txBody>
      </p:sp>
      <p:sp>
        <p:nvSpPr>
          <p:cNvPr id="328" name="Google Shape;328;p90"/>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29" name="Google Shape;329;p90"/>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30" name="Google Shape;330;p90"/>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331" name="Google Shape;331;p90"/>
          <p:cNvSpPr/>
          <p:nvPr/>
        </p:nvSpPr>
        <p:spPr>
          <a:xfrm>
            <a:off x="-1" y="2214563"/>
            <a:ext cx="12192000" cy="681000"/>
          </a:xfrm>
          <a:prstGeom prst="rect">
            <a:avLst/>
          </a:prstGeom>
          <a:gradFill>
            <a:gsLst>
              <a:gs pos="0">
                <a:schemeClr val="accent5"/>
              </a:gs>
              <a:gs pos="75000">
                <a:srgbClr val="7DCCED"/>
              </a:gs>
              <a:gs pos="100000">
                <a:schemeClr val="lt1"/>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332" name="Google Shape;332;p90"/>
          <p:cNvPicPr preferRelativeResize="0"/>
          <p:nvPr/>
        </p:nvPicPr>
        <p:blipFill rotWithShape="1">
          <a:blip r:embed="rId2">
            <a:alphaModFix/>
          </a:blip>
          <a:srcRect/>
          <a:stretch/>
        </p:blipFill>
        <p:spPr>
          <a:xfrm>
            <a:off x="-1" y="0"/>
            <a:ext cx="9144000" cy="2214562"/>
          </a:xfrm>
          <a:prstGeom prst="rect">
            <a:avLst/>
          </a:prstGeom>
          <a:noFill/>
          <a:ln>
            <a:noFill/>
          </a:ln>
          <a:effectLst>
            <a:reflection stA="52000" endA="300" endPos="35000" fadeDir="5400012" sy="-100000" algn="bl" rotWithShape="0"/>
          </a:effectLst>
        </p:spPr>
      </p:pic>
      <p:pic>
        <p:nvPicPr>
          <p:cNvPr id="333" name="Google Shape;333;p90"/>
          <p:cNvPicPr preferRelativeResize="0"/>
          <p:nvPr/>
        </p:nvPicPr>
        <p:blipFill rotWithShape="1">
          <a:blip r:embed="rId3">
            <a:alphaModFix/>
          </a:blip>
          <a:srcRect/>
          <a:stretch/>
        </p:blipFill>
        <p:spPr>
          <a:xfrm>
            <a:off x="101600" y="47627"/>
            <a:ext cx="1547232" cy="685800"/>
          </a:xfrm>
          <a:prstGeom prst="rect">
            <a:avLst/>
          </a:prstGeom>
          <a:noFill/>
          <a:ln>
            <a:noFill/>
          </a:ln>
        </p:spPr>
      </p:pic>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334"/>
        <p:cNvGrpSpPr/>
        <p:nvPr/>
      </p:nvGrpSpPr>
      <p:grpSpPr>
        <a:xfrm>
          <a:off x="0" y="0"/>
          <a:ext cx="0" cy="0"/>
          <a:chOff x="0" y="0"/>
          <a:chExt cx="0" cy="0"/>
        </a:xfrm>
      </p:grpSpPr>
      <p:sp>
        <p:nvSpPr>
          <p:cNvPr id="335" name="Google Shape;335;p91"/>
          <p:cNvSpPr txBox="1">
            <a:spLocks noGrp="1"/>
          </p:cNvSpPr>
          <p:nvPr>
            <p:ph type="title"/>
          </p:nvPr>
        </p:nvSpPr>
        <p:spPr>
          <a:xfrm>
            <a:off x="963084" y="4406900"/>
            <a:ext cx="10363200" cy="1362000"/>
          </a:xfrm>
          <a:prstGeom prst="rect">
            <a:avLst/>
          </a:prstGeom>
          <a:noFill/>
          <a:ln>
            <a:noFill/>
          </a:ln>
        </p:spPr>
        <p:txBody>
          <a:bodyPr spcFirstLastPara="1" wrap="square" lIns="91425" tIns="45700" rIns="91425" bIns="45700" anchor="t" anchorCtr="0">
            <a:noAutofit/>
          </a:bodyPr>
          <a:lstStyle>
            <a:lvl1pPr marR="0" lvl="0" algn="l">
              <a:lnSpc>
                <a:spcPct val="100000"/>
              </a:lnSpc>
              <a:spcBef>
                <a:spcPts val="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336" name="Google Shape;336;p91"/>
          <p:cNvSpPr txBox="1">
            <a:spLocks noGrp="1"/>
          </p:cNvSpPr>
          <p:nvPr>
            <p:ph type="body" idx="1"/>
          </p:nvPr>
        </p:nvSpPr>
        <p:spPr>
          <a:xfrm>
            <a:off x="963084" y="2906713"/>
            <a:ext cx="10363200" cy="1500300"/>
          </a:xfrm>
          <a:prstGeom prst="rect">
            <a:avLst/>
          </a:prstGeom>
          <a:noFill/>
          <a:ln>
            <a:noFill/>
          </a:ln>
        </p:spPr>
        <p:txBody>
          <a:bodyPr spcFirstLastPara="1" wrap="square" lIns="91425" tIns="45700" rIns="91425" bIns="45700" anchor="b" anchorCtr="0">
            <a:noAutofit/>
          </a:bodyPr>
          <a:lstStyle>
            <a:lvl1pPr marL="457200" marR="0" lvl="0" indent="-228600" algn="l">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1pPr>
            <a:lvl2pPr marL="914400" marR="0" lvl="1" indent="-228600" algn="l">
              <a:lnSpc>
                <a:spcPct val="100000"/>
              </a:lnSpc>
              <a:spcBef>
                <a:spcPts val="360"/>
              </a:spcBef>
              <a:spcAft>
                <a:spcPts val="0"/>
              </a:spcAft>
              <a:buClr>
                <a:srgbClr val="889DAF"/>
              </a:buClr>
              <a:buSzPts val="1800"/>
              <a:buFont typeface="Arial"/>
              <a:buNone/>
              <a:defRPr sz="1800" b="0" i="0" u="none" strike="noStrike" cap="none">
                <a:solidFill>
                  <a:srgbClr val="889DAF"/>
                </a:solidFill>
                <a:latin typeface="Arial"/>
                <a:ea typeface="Arial"/>
                <a:cs typeface="Arial"/>
                <a:sym typeface="Arial"/>
              </a:defRPr>
            </a:lvl2pPr>
            <a:lvl3pPr marL="1371600" marR="0" lvl="2" indent="-228600" algn="l">
              <a:lnSpc>
                <a:spcPct val="100000"/>
              </a:lnSpc>
              <a:spcBef>
                <a:spcPts val="320"/>
              </a:spcBef>
              <a:spcAft>
                <a:spcPts val="0"/>
              </a:spcAft>
              <a:buClr>
                <a:srgbClr val="889DAF"/>
              </a:buClr>
              <a:buSzPts val="1600"/>
              <a:buFont typeface="Arial"/>
              <a:buNone/>
              <a:defRPr sz="1600" b="0" i="0" u="none" strike="noStrike" cap="none">
                <a:solidFill>
                  <a:srgbClr val="889DAF"/>
                </a:solidFill>
                <a:latin typeface="Arial"/>
                <a:ea typeface="Arial"/>
                <a:cs typeface="Arial"/>
                <a:sym typeface="Arial"/>
              </a:defRPr>
            </a:lvl3pPr>
            <a:lvl4pPr marL="1828800" marR="0" lvl="3"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4pPr>
            <a:lvl5pPr marL="2286000" marR="0" lvl="4"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5pPr>
            <a:lvl6pPr marL="2743200" marR="0" lvl="5"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6pPr>
            <a:lvl7pPr marL="3200400" marR="0" lvl="6"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7pPr>
            <a:lvl8pPr marL="3657600" marR="0" lvl="7"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8pPr>
            <a:lvl9pPr marL="4114800" marR="0" lvl="8" indent="-228600" algn="l">
              <a:lnSpc>
                <a:spcPct val="100000"/>
              </a:lnSpc>
              <a:spcBef>
                <a:spcPts val="280"/>
              </a:spcBef>
              <a:spcAft>
                <a:spcPts val="0"/>
              </a:spcAft>
              <a:buClr>
                <a:srgbClr val="889DAF"/>
              </a:buClr>
              <a:buSzPts val="1400"/>
              <a:buFont typeface="Arial"/>
              <a:buNone/>
              <a:defRPr sz="1400" b="0" i="0" u="none" strike="noStrike" cap="none">
                <a:solidFill>
                  <a:srgbClr val="889DAF"/>
                </a:solidFill>
                <a:latin typeface="Arial"/>
                <a:ea typeface="Arial"/>
                <a:cs typeface="Arial"/>
                <a:sym typeface="Arial"/>
              </a:defRPr>
            </a:lvl9pPr>
          </a:lstStyle>
          <a:p>
            <a:endParaRPr/>
          </a:p>
        </p:txBody>
      </p:sp>
      <p:sp>
        <p:nvSpPr>
          <p:cNvPr id="337" name="Google Shape;337;p91"/>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38" name="Google Shape;338;p91"/>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39" name="Google Shape;339;p91"/>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340" name="Google Shape;340;p91"/>
          <p:cNvSpPr/>
          <p:nvPr/>
        </p:nvSpPr>
        <p:spPr>
          <a:xfrm>
            <a:off x="-1" y="2214563"/>
            <a:ext cx="12192000" cy="681000"/>
          </a:xfrm>
          <a:prstGeom prst="rect">
            <a:avLst/>
          </a:prstGeom>
          <a:gradFill>
            <a:gsLst>
              <a:gs pos="0">
                <a:schemeClr val="accent5"/>
              </a:gs>
              <a:gs pos="75000">
                <a:srgbClr val="7DCCED"/>
              </a:gs>
              <a:gs pos="100000">
                <a:schemeClr val="lt1"/>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341" name="Google Shape;341;p91"/>
          <p:cNvPicPr preferRelativeResize="0"/>
          <p:nvPr/>
        </p:nvPicPr>
        <p:blipFill rotWithShape="1">
          <a:blip r:embed="rId2">
            <a:alphaModFix/>
          </a:blip>
          <a:srcRect/>
          <a:stretch/>
        </p:blipFill>
        <p:spPr>
          <a:xfrm>
            <a:off x="1" y="0"/>
            <a:ext cx="9143997" cy="2214562"/>
          </a:xfrm>
          <a:prstGeom prst="rect">
            <a:avLst/>
          </a:prstGeom>
          <a:noFill/>
          <a:ln>
            <a:noFill/>
          </a:ln>
          <a:effectLst>
            <a:reflection stA="52000" endA="300" endPos="35000" fadeDir="5400012" sy="-100000" algn="bl" rotWithShape="0"/>
          </a:effectLst>
        </p:spPr>
      </p:pic>
      <p:pic>
        <p:nvPicPr>
          <p:cNvPr id="342" name="Google Shape;342;p91"/>
          <p:cNvPicPr preferRelativeResize="0"/>
          <p:nvPr/>
        </p:nvPicPr>
        <p:blipFill rotWithShape="1">
          <a:blip r:embed="rId3">
            <a:alphaModFix/>
          </a:blip>
          <a:srcRect/>
          <a:stretch/>
        </p:blipFill>
        <p:spPr>
          <a:xfrm>
            <a:off x="101600" y="47627"/>
            <a:ext cx="1547232" cy="6858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2"/>
        <p:cNvGrpSpPr/>
        <p:nvPr/>
      </p:nvGrpSpPr>
      <p:grpSpPr>
        <a:xfrm>
          <a:off x="0" y="0"/>
          <a:ext cx="0" cy="0"/>
          <a:chOff x="0" y="0"/>
          <a:chExt cx="0" cy="0"/>
        </a:xfrm>
      </p:grpSpPr>
      <p:sp>
        <p:nvSpPr>
          <p:cNvPr id="33" name="Google Shape;33;p46"/>
          <p:cNvSpPr/>
          <p:nvPr/>
        </p:nvSpPr>
        <p:spPr>
          <a:xfrm>
            <a:off x="304800" y="1600201"/>
            <a:ext cx="11582400" cy="5085629"/>
          </a:xfrm>
          <a:prstGeom prst="rect">
            <a:avLst/>
          </a:prstGeom>
          <a:solidFill>
            <a:schemeClr val="lt2"/>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rial"/>
              <a:buNone/>
            </a:pPr>
            <a:endParaRPr sz="1800" b="0" i="0" u="none" strike="noStrike" cap="none">
              <a:solidFill>
                <a:srgbClr val="FFFFFF"/>
              </a:solidFill>
              <a:latin typeface="Arial"/>
              <a:ea typeface="Arial"/>
              <a:cs typeface="Arial"/>
              <a:sym typeface="Arial"/>
            </a:endParaRPr>
          </a:p>
        </p:txBody>
      </p:sp>
      <p:sp>
        <p:nvSpPr>
          <p:cNvPr id="34" name="Google Shape;34;p46"/>
          <p:cNvSpPr txBox="1">
            <a:spLocks noGrp="1"/>
          </p:cNvSpPr>
          <p:nvPr>
            <p:ph type="body" idx="1"/>
          </p:nvPr>
        </p:nvSpPr>
        <p:spPr>
          <a:xfrm>
            <a:off x="609601" y="1600202"/>
            <a:ext cx="10972800" cy="4571999"/>
          </a:xfrm>
          <a:prstGeom prst="rect">
            <a:avLst/>
          </a:prstGeom>
          <a:noFill/>
          <a:ln>
            <a:noFill/>
          </a:ln>
        </p:spPr>
        <p:txBody>
          <a:bodyPr spcFirstLastPara="1" wrap="square" lIns="91425" tIns="45700" rIns="91425" bIns="45700" anchor="t" anchorCtr="0">
            <a:noAutofit/>
          </a:bodyPr>
          <a:lstStyle>
            <a:lvl1pPr marL="457200" marR="0" lvl="0" indent="-431800" algn="l">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5" name="Google Shape;35;p46"/>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6" name="Google Shape;36;p46"/>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7" name="Google Shape;37;p46"/>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38" name="Google Shape;38;p46"/>
          <p:cNvSpPr txBox="1">
            <a:spLocks noGrp="1"/>
          </p:cNvSpPr>
          <p:nvPr>
            <p:ph type="title"/>
          </p:nvPr>
        </p:nvSpPr>
        <p:spPr>
          <a:xfrm>
            <a:off x="304801" y="228600"/>
            <a:ext cx="11582399" cy="1143000"/>
          </a:xfrm>
          <a:prstGeom prst="rect">
            <a:avLst/>
          </a:prstGeom>
          <a:solidFill>
            <a:schemeClr val="accent5">
              <a:alpha val="66274"/>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marR="0" lvl="0" algn="ctr">
              <a:lnSpc>
                <a:spcPct val="100000"/>
              </a:lnSpc>
              <a:spcBef>
                <a:spcPts val="0"/>
              </a:spcBef>
              <a:spcAft>
                <a:spcPts val="0"/>
              </a:spcAft>
              <a:buClr>
                <a:schemeClr val="accent6"/>
              </a:buClr>
              <a:buSzPts val="4000"/>
              <a:buFont typeface="Arial"/>
              <a:buNone/>
              <a:defRPr sz="4000" b="0" i="0" u="none" strike="noStrike" cap="none">
                <a:solidFill>
                  <a:schemeClr val="accent6"/>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pic>
        <p:nvPicPr>
          <p:cNvPr id="39" name="Google Shape;39;p46"/>
          <p:cNvPicPr preferRelativeResize="0"/>
          <p:nvPr/>
        </p:nvPicPr>
        <p:blipFill rotWithShape="1">
          <a:blip r:embed="rId2">
            <a:alphaModFix/>
          </a:blip>
          <a:srcRect/>
          <a:stretch/>
        </p:blipFill>
        <p:spPr>
          <a:xfrm>
            <a:off x="9855200" y="5943601"/>
            <a:ext cx="1930400" cy="641727"/>
          </a:xfrm>
          <a:prstGeom prst="rect">
            <a:avLst/>
          </a:prstGeom>
          <a:noFill/>
          <a:ln>
            <a:noFill/>
          </a:ln>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43"/>
        <p:cNvGrpSpPr/>
        <p:nvPr/>
      </p:nvGrpSpPr>
      <p:grpSpPr>
        <a:xfrm>
          <a:off x="0" y="0"/>
          <a:ext cx="0" cy="0"/>
          <a:chOff x="0" y="0"/>
          <a:chExt cx="0" cy="0"/>
        </a:xfrm>
      </p:grpSpPr>
      <p:sp>
        <p:nvSpPr>
          <p:cNvPr id="344" name="Google Shape;344;p92"/>
          <p:cNvSpPr/>
          <p:nvPr/>
        </p:nvSpPr>
        <p:spPr>
          <a:xfrm>
            <a:off x="6197600" y="2175510"/>
            <a:ext cx="5384700" cy="39966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5" name="Google Shape;345;p92"/>
          <p:cNvSpPr/>
          <p:nvPr/>
        </p:nvSpPr>
        <p:spPr>
          <a:xfrm>
            <a:off x="609600" y="2175510"/>
            <a:ext cx="5384700" cy="39966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6" name="Google Shape;346;p92"/>
          <p:cNvSpPr txBox="1">
            <a:spLocks noGrp="1"/>
          </p:cNvSpPr>
          <p:nvPr>
            <p:ph type="title"/>
          </p:nvPr>
        </p:nvSpPr>
        <p:spPr>
          <a:xfrm>
            <a:off x="609600" y="274638"/>
            <a:ext cx="10972800" cy="1143000"/>
          </a:xfrm>
          <a:prstGeom prst="rect">
            <a:avLst/>
          </a:prstGeom>
          <a:solidFill>
            <a:schemeClr val="accent5">
              <a:alpha val="65882"/>
            </a:schemeClr>
          </a:solidFill>
          <a:ln w="2857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marR="0" lvl="0" algn="ctr">
              <a:lnSpc>
                <a:spcPct val="10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347" name="Google Shape;347;p92"/>
          <p:cNvSpPr txBox="1">
            <a:spLocks noGrp="1"/>
          </p:cNvSpPr>
          <p:nvPr>
            <p:ph type="body" idx="1"/>
          </p:nvPr>
        </p:nvSpPr>
        <p:spPr>
          <a:xfrm>
            <a:off x="1219200" y="1524000"/>
            <a:ext cx="4777200" cy="651000"/>
          </a:xfrm>
          <a:prstGeom prst="rect">
            <a:avLst/>
          </a:prstGeom>
          <a:solidFill>
            <a:srgbClr val="E7F3D8"/>
          </a:solidFill>
          <a:ln>
            <a:noFill/>
          </a:ln>
        </p:spPr>
        <p:txBody>
          <a:bodyPr spcFirstLastPara="1" wrap="square" lIns="91425" tIns="45700" rIns="91425" bIns="45700" anchor="b" anchorCtr="0">
            <a:noAutofit/>
          </a:bodyPr>
          <a:lstStyle>
            <a:lvl1pPr marL="457200" marR="0" lvl="0" indent="-228600" algn="l">
              <a:lnSpc>
                <a:spcPct val="100000"/>
              </a:lnSpc>
              <a:spcBef>
                <a:spcPts val="420"/>
              </a:spcBef>
              <a:spcAft>
                <a:spcPts val="0"/>
              </a:spcAft>
              <a:buClr>
                <a:schemeClr val="dk1"/>
              </a:buClr>
              <a:buSzPts val="2100"/>
              <a:buFont typeface="Arial"/>
              <a:buNone/>
              <a:defRPr sz="2100" b="1" i="0" u="none" strike="noStrike" cap="none">
                <a:solidFill>
                  <a:schemeClr val="dk1"/>
                </a:solidFill>
                <a:latin typeface="Arial"/>
                <a:ea typeface="Arial"/>
                <a:cs typeface="Arial"/>
                <a:sym typeface="Arial"/>
              </a:defRPr>
            </a:lvl1pPr>
            <a:lvl2pPr marL="914400" marR="0" lvl="1" indent="-228600" algn="l">
              <a:lnSpc>
                <a:spcPct val="100000"/>
              </a:lnSpc>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a:lnSpc>
                <a:spcPct val="100000"/>
              </a:lnSpc>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348" name="Google Shape;348;p92"/>
          <p:cNvSpPr txBox="1">
            <a:spLocks noGrp="1"/>
          </p:cNvSpPr>
          <p:nvPr>
            <p:ph type="body" idx="2"/>
          </p:nvPr>
        </p:nvSpPr>
        <p:spPr>
          <a:xfrm>
            <a:off x="609600" y="2174875"/>
            <a:ext cx="5386800" cy="3951300"/>
          </a:xfrm>
          <a:prstGeom prst="rect">
            <a:avLst/>
          </a:prstGeom>
          <a:noFill/>
          <a:ln>
            <a:noFill/>
          </a:ln>
        </p:spPr>
        <p:txBody>
          <a:bodyPr spcFirstLastPara="1" wrap="square" lIns="91425" tIns="45700" rIns="91425" bIns="45700" anchor="t" anchorCtr="0">
            <a:noAutofit/>
          </a:bodyPr>
          <a:lstStyle>
            <a:lvl1pPr marL="457200" marR="0" lvl="0"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49" name="Google Shape;349;p92"/>
          <p:cNvSpPr txBox="1">
            <a:spLocks noGrp="1"/>
          </p:cNvSpPr>
          <p:nvPr>
            <p:ph type="body" idx="3"/>
          </p:nvPr>
        </p:nvSpPr>
        <p:spPr>
          <a:xfrm>
            <a:off x="6807200" y="1535113"/>
            <a:ext cx="4775100" cy="639900"/>
          </a:xfrm>
          <a:prstGeom prst="rect">
            <a:avLst/>
          </a:prstGeom>
          <a:solidFill>
            <a:srgbClr val="E7F3D8"/>
          </a:solidFill>
          <a:ln>
            <a:noFill/>
          </a:ln>
        </p:spPr>
        <p:txBody>
          <a:bodyPr spcFirstLastPara="1" wrap="square" lIns="91425" tIns="45700" rIns="91425" bIns="45700" anchor="b" anchorCtr="0">
            <a:noAutofit/>
          </a:bodyPr>
          <a:lstStyle>
            <a:lvl1pPr marL="457200" marR="0" lvl="0" indent="-228600" algn="l">
              <a:lnSpc>
                <a:spcPct val="100000"/>
              </a:lnSpc>
              <a:spcBef>
                <a:spcPts val="420"/>
              </a:spcBef>
              <a:spcAft>
                <a:spcPts val="0"/>
              </a:spcAft>
              <a:buClr>
                <a:schemeClr val="dk1"/>
              </a:buClr>
              <a:buSzPts val="2100"/>
              <a:buFont typeface="Arial"/>
              <a:buNone/>
              <a:defRPr sz="2100" b="1" i="0" u="none" strike="noStrike" cap="none">
                <a:solidFill>
                  <a:schemeClr val="dk1"/>
                </a:solidFill>
                <a:latin typeface="Arial"/>
                <a:ea typeface="Arial"/>
                <a:cs typeface="Arial"/>
                <a:sym typeface="Arial"/>
              </a:defRPr>
            </a:lvl1pPr>
            <a:lvl2pPr marL="914400" marR="0" lvl="1" indent="-228600" algn="l">
              <a:lnSpc>
                <a:spcPct val="100000"/>
              </a:lnSpc>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a:lnSpc>
                <a:spcPct val="100000"/>
              </a:lnSpc>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350" name="Google Shape;350;p92"/>
          <p:cNvSpPr txBox="1">
            <a:spLocks noGrp="1"/>
          </p:cNvSpPr>
          <p:nvPr>
            <p:ph type="body" idx="4"/>
          </p:nvPr>
        </p:nvSpPr>
        <p:spPr>
          <a:xfrm>
            <a:off x="6193367" y="2174875"/>
            <a:ext cx="5389200" cy="3951300"/>
          </a:xfrm>
          <a:prstGeom prst="rect">
            <a:avLst/>
          </a:prstGeom>
          <a:noFill/>
          <a:ln>
            <a:noFill/>
          </a:ln>
        </p:spPr>
        <p:txBody>
          <a:bodyPr spcFirstLastPara="1" wrap="square" lIns="91425" tIns="45700" rIns="91425" bIns="45700" anchor="t" anchorCtr="0">
            <a:noAutofit/>
          </a:bodyPr>
          <a:lstStyle>
            <a:lvl1pPr marL="457200" marR="0" lvl="0"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51" name="Google Shape;351;p92"/>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52" name="Google Shape;352;p92"/>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53" name="Google Shape;353;p92"/>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354" name="Google Shape;354;p92"/>
          <p:cNvSpPr/>
          <p:nvPr/>
        </p:nvSpPr>
        <p:spPr>
          <a:xfrm>
            <a:off x="609600" y="1524000"/>
            <a:ext cx="609600" cy="651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55" name="Google Shape;355;p92"/>
          <p:cNvSpPr/>
          <p:nvPr/>
        </p:nvSpPr>
        <p:spPr>
          <a:xfrm>
            <a:off x="6197600" y="1524000"/>
            <a:ext cx="609600" cy="651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356" name="Google Shape;356;p92"/>
          <p:cNvPicPr preferRelativeResize="0"/>
          <p:nvPr/>
        </p:nvPicPr>
        <p:blipFill rotWithShape="1">
          <a:blip r:embed="rId2">
            <a:alphaModFix/>
          </a:blip>
          <a:srcRect/>
          <a:stretch/>
        </p:blipFill>
        <p:spPr>
          <a:xfrm>
            <a:off x="5308600" y="6212977"/>
            <a:ext cx="1181099" cy="523514"/>
          </a:xfrm>
          <a:prstGeom prst="rect">
            <a:avLst/>
          </a:prstGeom>
          <a:noFill/>
          <a:ln>
            <a:noFill/>
          </a:ln>
        </p:spPr>
      </p:pic>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bg>
      <p:bgPr>
        <a:solidFill>
          <a:schemeClr val="lt2"/>
        </a:solidFill>
        <a:effectLst/>
      </p:bgPr>
    </p:bg>
    <p:spTree>
      <p:nvGrpSpPr>
        <p:cNvPr id="1" name="Shape 357"/>
        <p:cNvGrpSpPr/>
        <p:nvPr/>
      </p:nvGrpSpPr>
      <p:grpSpPr>
        <a:xfrm>
          <a:off x="0" y="0"/>
          <a:ext cx="0" cy="0"/>
          <a:chOff x="0" y="0"/>
          <a:chExt cx="0" cy="0"/>
        </a:xfrm>
      </p:grpSpPr>
      <p:sp>
        <p:nvSpPr>
          <p:cNvPr id="358" name="Google Shape;358;p93"/>
          <p:cNvSpPr txBox="1">
            <a:spLocks noGrp="1"/>
          </p:cNvSpPr>
          <p:nvPr>
            <p:ph type="title"/>
          </p:nvPr>
        </p:nvSpPr>
        <p:spPr>
          <a:xfrm>
            <a:off x="1219200" y="273050"/>
            <a:ext cx="3401700" cy="1161900"/>
          </a:xfrm>
          <a:prstGeom prst="rect">
            <a:avLst/>
          </a:prstGeom>
          <a:solidFill>
            <a:schemeClr val="lt1"/>
          </a:solidFill>
          <a:ln>
            <a:noFill/>
          </a:ln>
        </p:spPr>
        <p:txBody>
          <a:bodyPr spcFirstLastPara="1" wrap="square" lIns="91425" tIns="45700" rIns="91425" bIns="45700" anchor="b" anchorCtr="0">
            <a:noAutofit/>
          </a:bodyPr>
          <a:lstStyle>
            <a:lvl1pPr marR="0" lvl="0" algn="l">
              <a:lnSpc>
                <a:spcPct val="100000"/>
              </a:lnSpc>
              <a:spcBef>
                <a:spcPts val="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359" name="Google Shape;359;p93"/>
          <p:cNvSpPr txBox="1">
            <a:spLocks noGrp="1"/>
          </p:cNvSpPr>
          <p:nvPr>
            <p:ph type="body" idx="1"/>
          </p:nvPr>
        </p:nvSpPr>
        <p:spPr>
          <a:xfrm>
            <a:off x="4766733" y="273050"/>
            <a:ext cx="6815700" cy="5853000"/>
          </a:xfrm>
          <a:prstGeom prst="rect">
            <a:avLst/>
          </a:prstGeom>
          <a:solidFill>
            <a:schemeClr val="lt1"/>
          </a:solidFill>
          <a:ln w="38100" cap="flat" cmpd="sng">
            <a:solidFill>
              <a:schemeClr val="accent5"/>
            </a:solidFill>
            <a:prstDash val="dash"/>
            <a:round/>
            <a:headEnd type="none" w="sm" len="sm"/>
            <a:tailEnd type="none" w="sm" len="sm"/>
          </a:ln>
        </p:spPr>
        <p:txBody>
          <a:bodyPr spcFirstLastPara="1" wrap="square" lIns="91425" tIns="45700" rIns="91425" bIns="45700" anchor="t" anchorCtr="0">
            <a:noAutofit/>
          </a:bodyPr>
          <a:lstStyle>
            <a:lvl1pPr marL="457200" marR="0" lvl="0" indent="-431800" algn="l">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60" name="Google Shape;360;p93"/>
          <p:cNvSpPr txBox="1">
            <a:spLocks noGrp="1"/>
          </p:cNvSpPr>
          <p:nvPr>
            <p:ph type="body" idx="2"/>
          </p:nvPr>
        </p:nvSpPr>
        <p:spPr>
          <a:xfrm>
            <a:off x="609600" y="1435100"/>
            <a:ext cx="4011300" cy="4691100"/>
          </a:xfrm>
          <a:prstGeom prst="rect">
            <a:avLst/>
          </a:prstGeom>
          <a:solidFill>
            <a:srgbClr val="E7F3D8"/>
          </a:solidFill>
          <a:ln>
            <a:noFill/>
          </a:ln>
        </p:spPr>
        <p:txBody>
          <a:bodyPr spcFirstLastPara="1" wrap="square" lIns="91425" tIns="45700" rIns="91425" bIns="45700" anchor="t" anchorCtr="0">
            <a:noAutofit/>
          </a:bodyPr>
          <a:lstStyle>
            <a:lvl1pPr marL="457200" marR="0" lvl="0" indent="-228600" algn="l">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a:lnSpc>
                <a:spcPct val="100000"/>
              </a:lnSpc>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a:lnSpc>
                <a:spcPct val="100000"/>
              </a:lnSpc>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361" name="Google Shape;361;p93"/>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62" name="Google Shape;362;p93"/>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63" name="Google Shape;363;p93"/>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364" name="Google Shape;364;p93"/>
          <p:cNvSpPr/>
          <p:nvPr/>
        </p:nvSpPr>
        <p:spPr>
          <a:xfrm>
            <a:off x="609600" y="273362"/>
            <a:ext cx="609600" cy="11613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365" name="Google Shape;365;p93"/>
          <p:cNvPicPr preferRelativeResize="0"/>
          <p:nvPr/>
        </p:nvPicPr>
        <p:blipFill rotWithShape="1">
          <a:blip r:embed="rId2">
            <a:alphaModFix/>
          </a:blip>
          <a:srcRect/>
          <a:stretch/>
        </p:blipFill>
        <p:spPr>
          <a:xfrm>
            <a:off x="5308600" y="6212977"/>
            <a:ext cx="1181099" cy="523514"/>
          </a:xfrm>
          <a:prstGeom prst="rect">
            <a:avLst/>
          </a:prstGeom>
          <a:noFill/>
          <a:ln>
            <a:noFill/>
          </a:ln>
        </p:spPr>
      </p:pic>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bg>
      <p:bgPr>
        <a:solidFill>
          <a:schemeClr val="lt2"/>
        </a:solidFill>
        <a:effectLst/>
      </p:bgPr>
    </p:bg>
    <p:spTree>
      <p:nvGrpSpPr>
        <p:cNvPr id="1" name="Shape 366"/>
        <p:cNvGrpSpPr/>
        <p:nvPr/>
      </p:nvGrpSpPr>
      <p:grpSpPr>
        <a:xfrm>
          <a:off x="0" y="0"/>
          <a:ext cx="0" cy="0"/>
          <a:chOff x="0" y="0"/>
          <a:chExt cx="0" cy="0"/>
        </a:xfrm>
      </p:grpSpPr>
      <p:sp>
        <p:nvSpPr>
          <p:cNvPr id="367" name="Google Shape;367;p94"/>
          <p:cNvSpPr txBox="1">
            <a:spLocks noGrp="1"/>
          </p:cNvSpPr>
          <p:nvPr>
            <p:ph type="title"/>
          </p:nvPr>
        </p:nvSpPr>
        <p:spPr>
          <a:xfrm>
            <a:off x="3657600" y="4800600"/>
            <a:ext cx="6047100" cy="566700"/>
          </a:xfrm>
          <a:prstGeom prst="rect">
            <a:avLst/>
          </a:prstGeom>
          <a:solidFill>
            <a:schemeClr val="lt1"/>
          </a:solidFill>
          <a:ln>
            <a:noFill/>
          </a:ln>
        </p:spPr>
        <p:txBody>
          <a:bodyPr spcFirstLastPara="1" wrap="square" lIns="91425" tIns="45700" rIns="91425" bIns="45700" anchor="b" anchorCtr="0">
            <a:noAutofit/>
          </a:bodyPr>
          <a:lstStyle>
            <a:lvl1pPr marR="0" lvl="0" algn="l">
              <a:lnSpc>
                <a:spcPct val="100000"/>
              </a:lnSpc>
              <a:spcBef>
                <a:spcPts val="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368" name="Google Shape;368;p94"/>
          <p:cNvSpPr>
            <a:spLocks noGrp="1"/>
          </p:cNvSpPr>
          <p:nvPr>
            <p:ph type="pic" idx="2"/>
          </p:nvPr>
        </p:nvSpPr>
        <p:spPr>
          <a:xfrm>
            <a:off x="2389717" y="612775"/>
            <a:ext cx="7315200" cy="4114800"/>
          </a:xfrm>
          <a:prstGeom prst="rect">
            <a:avLst/>
          </a:prstGeom>
          <a:solidFill>
            <a:schemeClr val="lt1"/>
          </a:solidFill>
          <a:ln w="57150" cap="flat" cmpd="sng">
            <a:solidFill>
              <a:schemeClr val="accent5"/>
            </a:solidFill>
            <a:prstDash val="dash"/>
            <a:round/>
            <a:headEnd type="none" w="sm" len="sm"/>
            <a:tailEnd type="none" w="sm" len="sm"/>
          </a:ln>
        </p:spPr>
      </p:sp>
      <p:sp>
        <p:nvSpPr>
          <p:cNvPr id="369" name="Google Shape;369;p94"/>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70" name="Google Shape;370;p94"/>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71" name="Google Shape;371;p94"/>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72" name="Google Shape;372;p94"/>
          <p:cNvPicPr preferRelativeResize="0"/>
          <p:nvPr/>
        </p:nvPicPr>
        <p:blipFill rotWithShape="1">
          <a:blip r:embed="rId2">
            <a:alphaModFix/>
          </a:blip>
          <a:srcRect/>
          <a:stretch/>
        </p:blipFill>
        <p:spPr>
          <a:xfrm>
            <a:off x="5308600" y="6212977"/>
            <a:ext cx="1181099" cy="523514"/>
          </a:xfrm>
          <a:prstGeom prst="rect">
            <a:avLst/>
          </a:prstGeom>
          <a:noFill/>
          <a:ln>
            <a:noFill/>
          </a:ln>
        </p:spPr>
      </p:pic>
      <p:sp>
        <p:nvSpPr>
          <p:cNvPr id="373" name="Google Shape;373;p94"/>
          <p:cNvSpPr/>
          <p:nvPr/>
        </p:nvSpPr>
        <p:spPr>
          <a:xfrm>
            <a:off x="2438400" y="4800600"/>
            <a:ext cx="1219200" cy="609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74" name="Google Shape;374;p94"/>
          <p:cNvSpPr txBox="1">
            <a:spLocks noGrp="1"/>
          </p:cNvSpPr>
          <p:nvPr>
            <p:ph type="body" idx="1"/>
          </p:nvPr>
        </p:nvSpPr>
        <p:spPr>
          <a:xfrm>
            <a:off x="2438400" y="5368925"/>
            <a:ext cx="7266300" cy="804900"/>
          </a:xfrm>
          <a:prstGeom prst="rect">
            <a:avLst/>
          </a:prstGeom>
          <a:solidFill>
            <a:srgbClr val="E7F3D8"/>
          </a:solidFill>
          <a:ln>
            <a:noFill/>
          </a:ln>
        </p:spPr>
        <p:txBody>
          <a:bodyPr spcFirstLastPara="1" wrap="square" lIns="91425" tIns="45700" rIns="91425" bIns="45700" anchor="t" anchorCtr="0">
            <a:noAutofit/>
          </a:bodyPr>
          <a:lstStyle>
            <a:lvl1pPr marL="457200" marR="0" lvl="0" indent="-228600" algn="l">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a:lnSpc>
                <a:spcPct val="100000"/>
              </a:lnSpc>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a:lnSpc>
                <a:spcPct val="100000"/>
              </a:lnSpc>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81"/>
        <p:cNvGrpSpPr/>
        <p:nvPr/>
      </p:nvGrpSpPr>
      <p:grpSpPr>
        <a:xfrm>
          <a:off x="0" y="0"/>
          <a:ext cx="0" cy="0"/>
          <a:chOff x="0" y="0"/>
          <a:chExt cx="0" cy="0"/>
        </a:xfrm>
      </p:grpSpPr>
      <p:sp>
        <p:nvSpPr>
          <p:cNvPr id="382" name="Google Shape;382;p42"/>
          <p:cNvSpPr txBox="1">
            <a:spLocks noGrp="1"/>
          </p:cNvSpPr>
          <p:nvPr>
            <p:ph type="title"/>
          </p:nvPr>
        </p:nvSpPr>
        <p:spPr>
          <a:xfrm>
            <a:off x="609600" y="274638"/>
            <a:ext cx="10972800" cy="1143000"/>
          </a:xfrm>
          <a:prstGeom prst="rect">
            <a:avLst/>
          </a:prstGeom>
          <a:solidFill>
            <a:srgbClr val="A9DCF2">
              <a:alpha val="66274"/>
            </a:srgbClr>
          </a:solid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4000"/>
              <a:buFont typeface="Verdana"/>
              <a:buNone/>
              <a:defRPr sz="40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3" name="Google Shape;383;p42"/>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4" name="Google Shape;384;p42"/>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5" name="Google Shape;385;p42"/>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86" name="Google Shape;386;p42" descr="VTSS Logo" title="Decorative image"/>
          <p:cNvPicPr preferRelativeResize="0"/>
          <p:nvPr/>
        </p:nvPicPr>
        <p:blipFill rotWithShape="1">
          <a:blip r:embed="rId2">
            <a:alphaModFix/>
          </a:blip>
          <a:srcRect/>
          <a:stretch/>
        </p:blipFill>
        <p:spPr>
          <a:xfrm>
            <a:off x="10566400" y="6248400"/>
            <a:ext cx="1181099" cy="523514"/>
          </a:xfrm>
          <a:prstGeom prst="rect">
            <a:avLst/>
          </a:prstGeom>
          <a:noFill/>
          <a:ln>
            <a:noFill/>
          </a:ln>
        </p:spPr>
      </p:pic>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87"/>
        <p:cNvGrpSpPr/>
        <p:nvPr/>
      </p:nvGrpSpPr>
      <p:grpSpPr>
        <a:xfrm>
          <a:off x="0" y="0"/>
          <a:ext cx="0" cy="0"/>
          <a:chOff x="0" y="0"/>
          <a:chExt cx="0" cy="0"/>
        </a:xfrm>
      </p:grpSpPr>
      <p:pic>
        <p:nvPicPr>
          <p:cNvPr id="388" name="Google Shape;388;p95" descr="Decorative Image of Smiling kids" title="Decorative image"/>
          <p:cNvPicPr preferRelativeResize="0"/>
          <p:nvPr/>
        </p:nvPicPr>
        <p:blipFill rotWithShape="1">
          <a:blip r:embed="rId2">
            <a:alphaModFix/>
          </a:blip>
          <a:srcRect/>
          <a:stretch/>
        </p:blipFill>
        <p:spPr>
          <a:xfrm>
            <a:off x="0" y="1556656"/>
            <a:ext cx="9147018" cy="2849511"/>
          </a:xfrm>
          <a:prstGeom prst="rect">
            <a:avLst/>
          </a:prstGeom>
          <a:noFill/>
          <a:ln>
            <a:noFill/>
          </a:ln>
        </p:spPr>
      </p:pic>
      <p:sp>
        <p:nvSpPr>
          <p:cNvPr id="389" name="Google Shape;389;p95"/>
          <p:cNvSpPr txBox="1">
            <a:spLocks noGrp="1"/>
          </p:cNvSpPr>
          <p:nvPr>
            <p:ph type="ctrTitle"/>
          </p:nvPr>
        </p:nvSpPr>
        <p:spPr>
          <a:xfrm>
            <a:off x="1271005" y="3671154"/>
            <a:ext cx="9654000" cy="1470000"/>
          </a:xfrm>
          <a:prstGeom prst="rect">
            <a:avLst/>
          </a:prstGeom>
          <a:solidFill>
            <a:schemeClr val="lt1">
              <a:alpha val="66274"/>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5400"/>
              <a:buFont typeface="Verdana"/>
              <a:buNone/>
              <a:defRPr sz="5400">
                <a:solidFill>
                  <a:schemeClr val="dk1"/>
                </a:solidFill>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0" name="Google Shape;390;p95"/>
          <p:cNvSpPr txBox="1">
            <a:spLocks noGrp="1"/>
          </p:cNvSpPr>
          <p:nvPr>
            <p:ph type="subTitle" idx="1"/>
          </p:nvPr>
        </p:nvSpPr>
        <p:spPr>
          <a:xfrm>
            <a:off x="1830812" y="5257800"/>
            <a:ext cx="8534400" cy="914400"/>
          </a:xfrm>
          <a:prstGeom prst="rect">
            <a:avLst/>
          </a:prstGeom>
          <a:solidFill>
            <a:schemeClr val="lt1">
              <a:alpha val="66274"/>
            </a:schemeClr>
          </a:solidFill>
          <a:ln>
            <a:noFill/>
          </a:ln>
        </p:spPr>
        <p:txBody>
          <a:bodyPr spcFirstLastPara="1" wrap="square" lIns="91425" tIns="45700" rIns="91425" bIns="45700" anchor="t" anchorCtr="0">
            <a:no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391" name="Google Shape;391;p95"/>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2" name="Google Shape;392;p95"/>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3" name="Google Shape;393;p95"/>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94" name="Google Shape;394;p95" descr="Decorative Image - VTSS Logo"/>
          <p:cNvPicPr preferRelativeResize="0"/>
          <p:nvPr/>
        </p:nvPicPr>
        <p:blipFill rotWithShape="1">
          <a:blip r:embed="rId3">
            <a:alphaModFix/>
          </a:blip>
          <a:srcRect/>
          <a:stretch/>
        </p:blipFill>
        <p:spPr>
          <a:xfrm>
            <a:off x="4116593" y="152400"/>
            <a:ext cx="2922549" cy="1295400"/>
          </a:xfrm>
          <a:prstGeom prst="rect">
            <a:avLst/>
          </a:prstGeom>
          <a:noFill/>
          <a:ln>
            <a:noFill/>
          </a:ln>
        </p:spPr>
      </p:pic>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95"/>
        <p:cNvGrpSpPr/>
        <p:nvPr/>
      </p:nvGrpSpPr>
      <p:grpSpPr>
        <a:xfrm>
          <a:off x="0" y="0"/>
          <a:ext cx="0" cy="0"/>
          <a:chOff x="0" y="0"/>
          <a:chExt cx="0" cy="0"/>
        </a:xfrm>
      </p:grpSpPr>
      <p:sp>
        <p:nvSpPr>
          <p:cNvPr id="396" name="Google Shape;396;p96"/>
          <p:cNvSpPr txBox="1">
            <a:spLocks noGrp="1"/>
          </p:cNvSpPr>
          <p:nvPr>
            <p:ph type="body" idx="1"/>
          </p:nvPr>
        </p:nvSpPr>
        <p:spPr>
          <a:xfrm>
            <a:off x="609601" y="1600201"/>
            <a:ext cx="10972800" cy="45720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397" name="Google Shape;397;p96"/>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8" name="Google Shape;398;p96"/>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9" name="Google Shape;399;p96"/>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400" name="Google Shape;400;p96"/>
          <p:cNvSpPr txBox="1">
            <a:spLocks noGrp="1"/>
          </p:cNvSpPr>
          <p:nvPr>
            <p:ph type="title"/>
          </p:nvPr>
        </p:nvSpPr>
        <p:spPr>
          <a:xfrm>
            <a:off x="304800" y="228600"/>
            <a:ext cx="11582400" cy="1143000"/>
          </a:xfrm>
          <a:prstGeom prst="rect">
            <a:avLst/>
          </a:prstGeom>
          <a:solidFill>
            <a:srgbClr val="A9DCF2">
              <a:alpha val="66274"/>
            </a:srgbClr>
          </a:solid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105775"/>
              </a:buClr>
              <a:buSzPts val="4000"/>
              <a:buFont typeface="Verdana"/>
              <a:buNone/>
              <a:defRPr sz="4000">
                <a:solidFill>
                  <a:srgbClr val="10577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401" name="Google Shape;401;p96" descr="VTSS Logo" title="Decorative image"/>
          <p:cNvPicPr preferRelativeResize="0"/>
          <p:nvPr/>
        </p:nvPicPr>
        <p:blipFill rotWithShape="1">
          <a:blip r:embed="rId2">
            <a:alphaModFix/>
          </a:blip>
          <a:srcRect/>
          <a:stretch/>
        </p:blipFill>
        <p:spPr>
          <a:xfrm>
            <a:off x="10735733" y="6347802"/>
            <a:ext cx="1066800" cy="472851"/>
          </a:xfrm>
          <a:prstGeom prst="rect">
            <a:avLst/>
          </a:prstGeom>
          <a:noFill/>
          <a:ln>
            <a:noFill/>
          </a:ln>
        </p:spPr>
      </p:pic>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02"/>
        <p:cNvGrpSpPr/>
        <p:nvPr/>
      </p:nvGrpSpPr>
      <p:grpSpPr>
        <a:xfrm>
          <a:off x="0" y="0"/>
          <a:ext cx="0" cy="0"/>
          <a:chOff x="0" y="0"/>
          <a:chExt cx="0" cy="0"/>
        </a:xfrm>
      </p:grpSpPr>
      <p:sp>
        <p:nvSpPr>
          <p:cNvPr id="403" name="Google Shape;403;p97"/>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4" name="Google Shape;404;p97"/>
          <p:cNvSpPr txBox="1">
            <a:spLocks noGrp="1"/>
          </p:cNvSpPr>
          <p:nvPr>
            <p:ph type="body" idx="1"/>
          </p:nvPr>
        </p:nvSpPr>
        <p:spPr>
          <a:xfrm rot="5400000">
            <a:off x="3832950" y="-1623150"/>
            <a:ext cx="4526100" cy="109728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405" name="Google Shape;405;p97"/>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6" name="Google Shape;406;p97"/>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7" name="Google Shape;407;p97"/>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408"/>
        <p:cNvGrpSpPr/>
        <p:nvPr/>
      </p:nvGrpSpPr>
      <p:grpSpPr>
        <a:xfrm>
          <a:off x="0" y="0"/>
          <a:ext cx="0" cy="0"/>
          <a:chOff x="0" y="0"/>
          <a:chExt cx="0" cy="0"/>
        </a:xfrm>
      </p:grpSpPr>
      <p:pic>
        <p:nvPicPr>
          <p:cNvPr id="409" name="Google Shape;409;p98" descr="Decorative image of kids smiling" title="Decorative image"/>
          <p:cNvPicPr preferRelativeResize="0"/>
          <p:nvPr/>
        </p:nvPicPr>
        <p:blipFill rotWithShape="1">
          <a:blip r:embed="rId2">
            <a:alphaModFix/>
          </a:blip>
          <a:srcRect/>
          <a:stretch/>
        </p:blipFill>
        <p:spPr>
          <a:xfrm>
            <a:off x="0" y="1873765"/>
            <a:ext cx="9147018" cy="2215293"/>
          </a:xfrm>
          <a:prstGeom prst="rect">
            <a:avLst/>
          </a:prstGeom>
          <a:noFill/>
          <a:ln>
            <a:noFill/>
          </a:ln>
        </p:spPr>
      </p:pic>
      <p:sp>
        <p:nvSpPr>
          <p:cNvPr id="410" name="Google Shape;410;p98"/>
          <p:cNvSpPr txBox="1">
            <a:spLocks noGrp="1"/>
          </p:cNvSpPr>
          <p:nvPr>
            <p:ph type="ctrTitle"/>
          </p:nvPr>
        </p:nvSpPr>
        <p:spPr>
          <a:xfrm>
            <a:off x="1271005" y="3671154"/>
            <a:ext cx="9654000" cy="1470000"/>
          </a:xfrm>
          <a:prstGeom prst="rect">
            <a:avLst/>
          </a:prstGeom>
          <a:solidFill>
            <a:schemeClr val="lt1">
              <a:alpha val="66274"/>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lvl="0" algn="ctr">
              <a:lnSpc>
                <a:spcPct val="100000"/>
              </a:lnSpc>
              <a:spcBef>
                <a:spcPts val="0"/>
              </a:spcBef>
              <a:spcAft>
                <a:spcPts val="0"/>
              </a:spcAft>
              <a:buClr>
                <a:srgbClr val="191919"/>
              </a:buClr>
              <a:buSzPts val="5400"/>
              <a:buFont typeface="Verdana"/>
              <a:buNone/>
              <a:defRPr sz="5400">
                <a:solidFill>
                  <a:srgbClr val="191919"/>
                </a:solidFill>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1" name="Google Shape;411;p98"/>
          <p:cNvSpPr txBox="1">
            <a:spLocks noGrp="1"/>
          </p:cNvSpPr>
          <p:nvPr>
            <p:ph type="subTitle" idx="1"/>
          </p:nvPr>
        </p:nvSpPr>
        <p:spPr>
          <a:xfrm>
            <a:off x="1830812" y="5257800"/>
            <a:ext cx="8534400" cy="914400"/>
          </a:xfrm>
          <a:prstGeom prst="rect">
            <a:avLst/>
          </a:prstGeom>
          <a:solidFill>
            <a:schemeClr val="lt1">
              <a:alpha val="66274"/>
            </a:schemeClr>
          </a:solidFill>
          <a:ln>
            <a:noFill/>
          </a:ln>
        </p:spPr>
        <p:txBody>
          <a:bodyPr spcFirstLastPara="1" wrap="square" lIns="91425" tIns="45700" rIns="91425" bIns="45700" anchor="t" anchorCtr="0">
            <a:no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412" name="Google Shape;412;p98"/>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3" name="Google Shape;413;p98"/>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4" name="Google Shape;414;p98"/>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15" name="Google Shape;415;p98" descr="Decorative image - VTSS Logo&#10;" title="VTSS Logo"/>
          <p:cNvPicPr preferRelativeResize="0"/>
          <p:nvPr/>
        </p:nvPicPr>
        <p:blipFill rotWithShape="1">
          <a:blip r:embed="rId3">
            <a:alphaModFix/>
          </a:blip>
          <a:srcRect/>
          <a:stretch/>
        </p:blipFill>
        <p:spPr>
          <a:xfrm>
            <a:off x="4116593" y="152400"/>
            <a:ext cx="2922549" cy="1295400"/>
          </a:xfrm>
          <a:prstGeom prst="rect">
            <a:avLst/>
          </a:prstGeom>
          <a:noFill/>
          <a:ln>
            <a:noFill/>
          </a:ln>
        </p:spPr>
      </p:pic>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4_Title Slide">
  <p:cSld name="4_Title Slide">
    <p:spTree>
      <p:nvGrpSpPr>
        <p:cNvPr id="1" name="Shape 416"/>
        <p:cNvGrpSpPr/>
        <p:nvPr/>
      </p:nvGrpSpPr>
      <p:grpSpPr>
        <a:xfrm>
          <a:off x="0" y="0"/>
          <a:ext cx="0" cy="0"/>
          <a:chOff x="0" y="0"/>
          <a:chExt cx="0" cy="0"/>
        </a:xfrm>
      </p:grpSpPr>
      <p:pic>
        <p:nvPicPr>
          <p:cNvPr id="417" name="Google Shape;417;p99" descr="Decorative image of teenage students sitting around a table" title="Decorative image"/>
          <p:cNvPicPr preferRelativeResize="0"/>
          <p:nvPr/>
        </p:nvPicPr>
        <p:blipFill rotWithShape="1">
          <a:blip r:embed="rId2">
            <a:alphaModFix/>
          </a:blip>
          <a:srcRect/>
          <a:stretch/>
        </p:blipFill>
        <p:spPr>
          <a:xfrm>
            <a:off x="1" y="1873765"/>
            <a:ext cx="9147016" cy="2215293"/>
          </a:xfrm>
          <a:prstGeom prst="rect">
            <a:avLst/>
          </a:prstGeom>
          <a:noFill/>
          <a:ln>
            <a:noFill/>
          </a:ln>
        </p:spPr>
      </p:pic>
      <p:sp>
        <p:nvSpPr>
          <p:cNvPr id="418" name="Google Shape;418;p99"/>
          <p:cNvSpPr txBox="1">
            <a:spLocks noGrp="1"/>
          </p:cNvSpPr>
          <p:nvPr>
            <p:ph type="ctrTitle"/>
          </p:nvPr>
        </p:nvSpPr>
        <p:spPr>
          <a:xfrm>
            <a:off x="1271005" y="3671154"/>
            <a:ext cx="9654000" cy="1470000"/>
          </a:xfrm>
          <a:prstGeom prst="rect">
            <a:avLst/>
          </a:prstGeom>
          <a:solidFill>
            <a:schemeClr val="lt1">
              <a:alpha val="66274"/>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lvl="0" algn="ctr">
              <a:lnSpc>
                <a:spcPct val="100000"/>
              </a:lnSpc>
              <a:spcBef>
                <a:spcPts val="0"/>
              </a:spcBef>
              <a:spcAft>
                <a:spcPts val="0"/>
              </a:spcAft>
              <a:buClr>
                <a:srgbClr val="191919"/>
              </a:buClr>
              <a:buSzPts val="5400"/>
              <a:buFont typeface="Verdana"/>
              <a:buNone/>
              <a:defRPr sz="5400">
                <a:solidFill>
                  <a:srgbClr val="191919"/>
                </a:solidFill>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9" name="Google Shape;419;p99"/>
          <p:cNvSpPr txBox="1">
            <a:spLocks noGrp="1"/>
          </p:cNvSpPr>
          <p:nvPr>
            <p:ph type="subTitle" idx="1"/>
          </p:nvPr>
        </p:nvSpPr>
        <p:spPr>
          <a:xfrm>
            <a:off x="1830812" y="5257800"/>
            <a:ext cx="8534400" cy="914400"/>
          </a:xfrm>
          <a:prstGeom prst="rect">
            <a:avLst/>
          </a:prstGeom>
          <a:solidFill>
            <a:schemeClr val="lt1">
              <a:alpha val="66274"/>
            </a:schemeClr>
          </a:solidFill>
          <a:ln>
            <a:noFill/>
          </a:ln>
        </p:spPr>
        <p:txBody>
          <a:bodyPr spcFirstLastPara="1" wrap="square" lIns="91425" tIns="45700" rIns="91425" bIns="45700" anchor="t" anchorCtr="0">
            <a:no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420" name="Google Shape;420;p99"/>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1" name="Google Shape;421;p99"/>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2" name="Google Shape;422;p99"/>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23" name="Google Shape;423;p99"/>
          <p:cNvPicPr preferRelativeResize="0"/>
          <p:nvPr/>
        </p:nvPicPr>
        <p:blipFill rotWithShape="1">
          <a:blip r:embed="rId3">
            <a:alphaModFix/>
          </a:blip>
          <a:srcRect/>
          <a:stretch/>
        </p:blipFill>
        <p:spPr>
          <a:xfrm>
            <a:off x="4116593" y="152400"/>
            <a:ext cx="2922549" cy="1295400"/>
          </a:xfrm>
          <a:prstGeom prst="rect">
            <a:avLst/>
          </a:prstGeom>
          <a:noFill/>
          <a:ln>
            <a:noFill/>
          </a:ln>
        </p:spPr>
      </p:pic>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3_Title Slide">
  <p:cSld name="3_Title Slide">
    <p:spTree>
      <p:nvGrpSpPr>
        <p:cNvPr id="1" name="Shape 424"/>
        <p:cNvGrpSpPr/>
        <p:nvPr/>
      </p:nvGrpSpPr>
      <p:grpSpPr>
        <a:xfrm>
          <a:off x="0" y="0"/>
          <a:ext cx="0" cy="0"/>
          <a:chOff x="0" y="0"/>
          <a:chExt cx="0" cy="0"/>
        </a:xfrm>
      </p:grpSpPr>
      <p:pic>
        <p:nvPicPr>
          <p:cNvPr id="425" name="Google Shape;425;p100" descr="Decorative image of professionals around a computer" title="Decorative image"/>
          <p:cNvPicPr preferRelativeResize="0"/>
          <p:nvPr/>
        </p:nvPicPr>
        <p:blipFill rotWithShape="1">
          <a:blip r:embed="rId2">
            <a:alphaModFix/>
          </a:blip>
          <a:srcRect/>
          <a:stretch/>
        </p:blipFill>
        <p:spPr>
          <a:xfrm>
            <a:off x="1" y="1873765"/>
            <a:ext cx="9147016" cy="2215293"/>
          </a:xfrm>
          <a:prstGeom prst="rect">
            <a:avLst/>
          </a:prstGeom>
          <a:noFill/>
          <a:ln>
            <a:noFill/>
          </a:ln>
        </p:spPr>
      </p:pic>
      <p:sp>
        <p:nvSpPr>
          <p:cNvPr id="426" name="Google Shape;426;p100"/>
          <p:cNvSpPr txBox="1">
            <a:spLocks noGrp="1"/>
          </p:cNvSpPr>
          <p:nvPr>
            <p:ph type="ctrTitle"/>
          </p:nvPr>
        </p:nvSpPr>
        <p:spPr>
          <a:xfrm>
            <a:off x="1271005" y="3671154"/>
            <a:ext cx="9654000" cy="1470000"/>
          </a:xfrm>
          <a:prstGeom prst="rect">
            <a:avLst/>
          </a:prstGeom>
          <a:solidFill>
            <a:schemeClr val="lt1">
              <a:alpha val="66274"/>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lvl="0" algn="ctr">
              <a:lnSpc>
                <a:spcPct val="100000"/>
              </a:lnSpc>
              <a:spcBef>
                <a:spcPts val="0"/>
              </a:spcBef>
              <a:spcAft>
                <a:spcPts val="0"/>
              </a:spcAft>
              <a:buClr>
                <a:srgbClr val="191919"/>
              </a:buClr>
              <a:buSzPts val="5400"/>
              <a:buFont typeface="Verdana"/>
              <a:buNone/>
              <a:defRPr sz="5400">
                <a:solidFill>
                  <a:srgbClr val="191919"/>
                </a:solidFill>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7" name="Google Shape;427;p100"/>
          <p:cNvSpPr txBox="1">
            <a:spLocks noGrp="1"/>
          </p:cNvSpPr>
          <p:nvPr>
            <p:ph type="subTitle" idx="1"/>
          </p:nvPr>
        </p:nvSpPr>
        <p:spPr>
          <a:xfrm>
            <a:off x="1830812" y="5257800"/>
            <a:ext cx="8534400" cy="914400"/>
          </a:xfrm>
          <a:prstGeom prst="rect">
            <a:avLst/>
          </a:prstGeom>
          <a:solidFill>
            <a:schemeClr val="lt1">
              <a:alpha val="66274"/>
            </a:schemeClr>
          </a:solidFill>
          <a:ln>
            <a:noFill/>
          </a:ln>
        </p:spPr>
        <p:txBody>
          <a:bodyPr spcFirstLastPara="1" wrap="square" lIns="91425" tIns="45700" rIns="91425" bIns="45700" anchor="t" anchorCtr="0">
            <a:no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428" name="Google Shape;428;p100"/>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9" name="Google Shape;429;p100"/>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0" name="Google Shape;430;p100"/>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31" name="Google Shape;431;p100"/>
          <p:cNvPicPr preferRelativeResize="0"/>
          <p:nvPr/>
        </p:nvPicPr>
        <p:blipFill rotWithShape="1">
          <a:blip r:embed="rId3">
            <a:alphaModFix/>
          </a:blip>
          <a:srcRect/>
          <a:stretch/>
        </p:blipFill>
        <p:spPr>
          <a:xfrm>
            <a:off x="4116593" y="152400"/>
            <a:ext cx="2922549" cy="12954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40"/>
        <p:cNvGrpSpPr/>
        <p:nvPr/>
      </p:nvGrpSpPr>
      <p:grpSpPr>
        <a:xfrm>
          <a:off x="0" y="0"/>
          <a:ext cx="0" cy="0"/>
          <a:chOff x="0" y="0"/>
          <a:chExt cx="0" cy="0"/>
        </a:xfrm>
      </p:grpSpPr>
      <p:sp>
        <p:nvSpPr>
          <p:cNvPr id="41" name="Google Shape;41;p45"/>
          <p:cNvSpPr txBox="1">
            <a:spLocks noGrp="1"/>
          </p:cNvSpPr>
          <p:nvPr>
            <p:ph type="title"/>
          </p:nvPr>
        </p:nvSpPr>
        <p:spPr>
          <a:xfrm rot="5400000">
            <a:off x="7285037" y="1828802"/>
            <a:ext cx="5851525" cy="27432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42" name="Google Shape;42;p45"/>
          <p:cNvSpPr txBox="1">
            <a:spLocks noGrp="1"/>
          </p:cNvSpPr>
          <p:nvPr>
            <p:ph type="body" idx="1"/>
          </p:nvPr>
        </p:nvSpPr>
        <p:spPr>
          <a:xfrm rot="5400000">
            <a:off x="1697037" y="-812799"/>
            <a:ext cx="5851525" cy="8026400"/>
          </a:xfrm>
          <a:prstGeom prst="rect">
            <a:avLst/>
          </a:prstGeom>
          <a:noFill/>
          <a:ln>
            <a:noFill/>
          </a:ln>
        </p:spPr>
        <p:txBody>
          <a:bodyPr spcFirstLastPara="1" wrap="square" lIns="91425" tIns="45700" rIns="91425" bIns="45700" anchor="t" anchorCtr="0">
            <a:noAutofit/>
          </a:bodyPr>
          <a:lstStyle>
            <a:lvl1pPr marL="457200" marR="0" lvl="0" indent="-431800" algn="l">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3" name="Google Shape;43;p45"/>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4" name="Google Shape;44;p45"/>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5" name="Google Shape;45;p45"/>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2_Title Slide">
  <p:cSld name="2_Title Slide">
    <p:spTree>
      <p:nvGrpSpPr>
        <p:cNvPr id="1" name="Shape 432"/>
        <p:cNvGrpSpPr/>
        <p:nvPr/>
      </p:nvGrpSpPr>
      <p:grpSpPr>
        <a:xfrm>
          <a:off x="0" y="0"/>
          <a:ext cx="0" cy="0"/>
          <a:chOff x="0" y="0"/>
          <a:chExt cx="0" cy="0"/>
        </a:xfrm>
      </p:grpSpPr>
      <p:pic>
        <p:nvPicPr>
          <p:cNvPr id="433" name="Google Shape;433;p101" descr="Decorative image of smiling professionals" title="Decorative image"/>
          <p:cNvPicPr preferRelativeResize="0"/>
          <p:nvPr/>
        </p:nvPicPr>
        <p:blipFill rotWithShape="1">
          <a:blip r:embed="rId2">
            <a:alphaModFix/>
          </a:blip>
          <a:srcRect/>
          <a:stretch/>
        </p:blipFill>
        <p:spPr>
          <a:xfrm>
            <a:off x="0" y="1596854"/>
            <a:ext cx="9147018" cy="2769116"/>
          </a:xfrm>
          <a:prstGeom prst="rect">
            <a:avLst/>
          </a:prstGeom>
          <a:noFill/>
          <a:ln>
            <a:noFill/>
          </a:ln>
        </p:spPr>
      </p:pic>
      <p:sp>
        <p:nvSpPr>
          <p:cNvPr id="434" name="Google Shape;434;p101"/>
          <p:cNvSpPr txBox="1">
            <a:spLocks noGrp="1"/>
          </p:cNvSpPr>
          <p:nvPr>
            <p:ph type="ctrTitle"/>
          </p:nvPr>
        </p:nvSpPr>
        <p:spPr>
          <a:xfrm>
            <a:off x="1271005" y="3671154"/>
            <a:ext cx="9654000" cy="1470000"/>
          </a:xfrm>
          <a:prstGeom prst="rect">
            <a:avLst/>
          </a:prstGeom>
          <a:solidFill>
            <a:schemeClr val="lt1">
              <a:alpha val="66274"/>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lvl="0" algn="ctr">
              <a:lnSpc>
                <a:spcPct val="100000"/>
              </a:lnSpc>
              <a:spcBef>
                <a:spcPts val="0"/>
              </a:spcBef>
              <a:spcAft>
                <a:spcPts val="0"/>
              </a:spcAft>
              <a:buClr>
                <a:srgbClr val="191919"/>
              </a:buClr>
              <a:buSzPts val="5400"/>
              <a:buFont typeface="Verdana"/>
              <a:buNone/>
              <a:defRPr sz="5400">
                <a:solidFill>
                  <a:srgbClr val="191919"/>
                </a:solidFill>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5" name="Google Shape;435;p101"/>
          <p:cNvSpPr txBox="1">
            <a:spLocks noGrp="1"/>
          </p:cNvSpPr>
          <p:nvPr>
            <p:ph type="subTitle" idx="1"/>
          </p:nvPr>
        </p:nvSpPr>
        <p:spPr>
          <a:xfrm>
            <a:off x="1830812" y="5257800"/>
            <a:ext cx="8534400" cy="914400"/>
          </a:xfrm>
          <a:prstGeom prst="rect">
            <a:avLst/>
          </a:prstGeom>
          <a:solidFill>
            <a:schemeClr val="lt1">
              <a:alpha val="66274"/>
            </a:schemeClr>
          </a:solidFill>
          <a:ln>
            <a:noFill/>
          </a:ln>
        </p:spPr>
        <p:txBody>
          <a:bodyPr spcFirstLastPara="1" wrap="square" lIns="91425" tIns="45700" rIns="91425" bIns="45700" anchor="t" anchorCtr="0">
            <a:noAutofit/>
          </a:bodyPr>
          <a:lstStyle>
            <a:lvl1pPr lvl="0" algn="ctr">
              <a:lnSpc>
                <a:spcPct val="100000"/>
              </a:lnSpc>
              <a:spcBef>
                <a:spcPts val="640"/>
              </a:spcBef>
              <a:spcAft>
                <a:spcPts val="0"/>
              </a:spcAft>
              <a:buClr>
                <a:srgbClr val="888888"/>
              </a:buClr>
              <a:buSzPts val="3200"/>
              <a:buNone/>
              <a:defRPr>
                <a:solidFill>
                  <a:srgbClr val="888888"/>
                </a:solidFill>
                <a:latin typeface="Verdana"/>
                <a:ea typeface="Verdana"/>
                <a:cs typeface="Verdana"/>
                <a:sym typeface="Verdana"/>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436" name="Google Shape;436;p101"/>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7" name="Google Shape;437;p101"/>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8" name="Google Shape;438;p101"/>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39" name="Google Shape;439;p101"/>
          <p:cNvPicPr preferRelativeResize="0"/>
          <p:nvPr/>
        </p:nvPicPr>
        <p:blipFill rotWithShape="1">
          <a:blip r:embed="rId3">
            <a:alphaModFix/>
          </a:blip>
          <a:srcRect/>
          <a:stretch/>
        </p:blipFill>
        <p:spPr>
          <a:xfrm>
            <a:off x="4116593" y="152400"/>
            <a:ext cx="2922549" cy="1295400"/>
          </a:xfrm>
          <a:prstGeom prst="rect">
            <a:avLst/>
          </a:prstGeom>
          <a:noFill/>
          <a:ln>
            <a:noFill/>
          </a:ln>
        </p:spPr>
      </p:pic>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5_Title Slide">
  <p:cSld name="5_Title Slide">
    <p:spTree>
      <p:nvGrpSpPr>
        <p:cNvPr id="1" name="Shape 440"/>
        <p:cNvGrpSpPr/>
        <p:nvPr/>
      </p:nvGrpSpPr>
      <p:grpSpPr>
        <a:xfrm>
          <a:off x="0" y="0"/>
          <a:ext cx="0" cy="0"/>
          <a:chOff x="0" y="0"/>
          <a:chExt cx="0" cy="0"/>
        </a:xfrm>
      </p:grpSpPr>
      <p:sp>
        <p:nvSpPr>
          <p:cNvPr id="441" name="Google Shape;441;p102"/>
          <p:cNvSpPr txBox="1">
            <a:spLocks noGrp="1"/>
          </p:cNvSpPr>
          <p:nvPr>
            <p:ph type="ctrTitle"/>
          </p:nvPr>
        </p:nvSpPr>
        <p:spPr>
          <a:xfrm>
            <a:off x="1237952" y="1600200"/>
            <a:ext cx="9654000" cy="1470000"/>
          </a:xfrm>
          <a:prstGeom prst="rect">
            <a:avLst/>
          </a:prstGeom>
          <a:solidFill>
            <a:schemeClr val="lt1">
              <a:alpha val="66274"/>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lvl="0" algn="ctr">
              <a:lnSpc>
                <a:spcPct val="100000"/>
              </a:lnSpc>
              <a:spcBef>
                <a:spcPts val="0"/>
              </a:spcBef>
              <a:spcAft>
                <a:spcPts val="0"/>
              </a:spcAft>
              <a:buClr>
                <a:srgbClr val="191919"/>
              </a:buClr>
              <a:buSzPts val="5400"/>
              <a:buFont typeface="Verdana"/>
              <a:buNone/>
              <a:defRPr sz="5400">
                <a:solidFill>
                  <a:srgbClr val="191919"/>
                </a:solidFill>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2" name="Google Shape;442;p102"/>
          <p:cNvSpPr txBox="1">
            <a:spLocks noGrp="1"/>
          </p:cNvSpPr>
          <p:nvPr>
            <p:ph type="subTitle" idx="1"/>
          </p:nvPr>
        </p:nvSpPr>
        <p:spPr>
          <a:xfrm>
            <a:off x="1797759" y="3429000"/>
            <a:ext cx="8534400" cy="914400"/>
          </a:xfrm>
          <a:prstGeom prst="rect">
            <a:avLst/>
          </a:prstGeom>
          <a:solidFill>
            <a:schemeClr val="lt1">
              <a:alpha val="66274"/>
            </a:schemeClr>
          </a:solidFill>
          <a:ln>
            <a:noFill/>
          </a:ln>
        </p:spPr>
        <p:txBody>
          <a:bodyPr spcFirstLastPara="1" wrap="square" lIns="91425" tIns="45700" rIns="91425" bIns="45700" anchor="t" anchorCtr="0">
            <a:noAutofit/>
          </a:bodyPr>
          <a:lstStyle>
            <a:lvl1pPr lvl="0" algn="ctr">
              <a:lnSpc>
                <a:spcPct val="100000"/>
              </a:lnSpc>
              <a:spcBef>
                <a:spcPts val="640"/>
              </a:spcBef>
              <a:spcAft>
                <a:spcPts val="0"/>
              </a:spcAft>
              <a:buClr>
                <a:srgbClr val="888888"/>
              </a:buClr>
              <a:buSzPts val="3200"/>
              <a:buNone/>
              <a:defRPr>
                <a:solidFill>
                  <a:srgbClr val="888888"/>
                </a:solidFill>
                <a:latin typeface="Verdana"/>
                <a:ea typeface="Verdana"/>
                <a:cs typeface="Verdana"/>
                <a:sym typeface="Verdana"/>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443" name="Google Shape;443;p102"/>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4" name="Google Shape;444;p102"/>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5" name="Google Shape;445;p102"/>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46" name="Google Shape;446;p102"/>
          <p:cNvPicPr preferRelativeResize="0"/>
          <p:nvPr/>
        </p:nvPicPr>
        <p:blipFill rotWithShape="1">
          <a:blip r:embed="rId2">
            <a:alphaModFix/>
          </a:blip>
          <a:srcRect/>
          <a:stretch/>
        </p:blipFill>
        <p:spPr>
          <a:xfrm>
            <a:off x="4116593" y="152400"/>
            <a:ext cx="2922549" cy="1295400"/>
          </a:xfrm>
          <a:prstGeom prst="rect">
            <a:avLst/>
          </a:prstGeom>
          <a:noFill/>
          <a:ln>
            <a:noFill/>
          </a:ln>
        </p:spPr>
      </p:pic>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1_One Content">
  <p:cSld name="1_One Content">
    <p:spTree>
      <p:nvGrpSpPr>
        <p:cNvPr id="1" name="Shape 447"/>
        <p:cNvGrpSpPr/>
        <p:nvPr/>
      </p:nvGrpSpPr>
      <p:grpSpPr>
        <a:xfrm>
          <a:off x="0" y="0"/>
          <a:ext cx="0" cy="0"/>
          <a:chOff x="0" y="0"/>
          <a:chExt cx="0" cy="0"/>
        </a:xfrm>
      </p:grpSpPr>
      <p:sp>
        <p:nvSpPr>
          <p:cNvPr id="448" name="Google Shape;448;p103"/>
          <p:cNvSpPr txBox="1">
            <a:spLocks noGrp="1"/>
          </p:cNvSpPr>
          <p:nvPr>
            <p:ph type="title"/>
          </p:nvPr>
        </p:nvSpPr>
        <p:spPr>
          <a:xfrm>
            <a:off x="3657600" y="256814"/>
            <a:ext cx="7924800" cy="1143000"/>
          </a:xfrm>
          <a:prstGeom prst="rect">
            <a:avLst/>
          </a:prstGeom>
          <a:solidFill>
            <a:srgbClr val="A9DCF2">
              <a:alpha val="66274"/>
            </a:srgbClr>
          </a:solid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3800"/>
              <a:buFont typeface="Verdana"/>
              <a:buNone/>
              <a:defRPr sz="38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9" name="Google Shape;449;p103"/>
          <p:cNvSpPr txBox="1">
            <a:spLocks noGrp="1"/>
          </p:cNvSpPr>
          <p:nvPr>
            <p:ph type="body" idx="1"/>
          </p:nvPr>
        </p:nvSpPr>
        <p:spPr>
          <a:xfrm>
            <a:off x="711200" y="1600200"/>
            <a:ext cx="10871100" cy="3352800"/>
          </a:xfrm>
          <a:prstGeom prst="rect">
            <a:avLst/>
          </a:prstGeom>
          <a:noFill/>
          <a:ln>
            <a:noFill/>
          </a:ln>
        </p:spPr>
        <p:txBody>
          <a:bodyPr spcFirstLastPara="1" wrap="square" lIns="91425" tIns="45700" rIns="91425" bIns="45700" anchor="t" anchorCtr="0">
            <a:no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450" name="Google Shape;450;p103"/>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1" name="Google Shape;451;p103"/>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2" name="Google Shape;452;p103"/>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53" name="Google Shape;453;p103" descr="Decorative image of smiling kids" title="Decorative image"/>
          <p:cNvPicPr preferRelativeResize="0"/>
          <p:nvPr/>
        </p:nvPicPr>
        <p:blipFill rotWithShape="1">
          <a:blip r:embed="rId2">
            <a:alphaModFix/>
          </a:blip>
          <a:srcRect l="239" t="13696"/>
          <a:stretch/>
        </p:blipFill>
        <p:spPr>
          <a:xfrm>
            <a:off x="-1" y="5105400"/>
            <a:ext cx="12192000" cy="1752600"/>
          </a:xfrm>
          <a:prstGeom prst="rect">
            <a:avLst/>
          </a:prstGeom>
          <a:noFill/>
          <a:ln w="38100" cap="flat" cmpd="sng">
            <a:solidFill>
              <a:schemeClr val="accent5"/>
            </a:solidFill>
            <a:prstDash val="dash"/>
            <a:round/>
            <a:headEnd type="none" w="sm" len="sm"/>
            <a:tailEnd type="none" w="sm" len="sm"/>
          </a:ln>
        </p:spPr>
      </p:pic>
      <p:pic>
        <p:nvPicPr>
          <p:cNvPr id="454" name="Google Shape;454;p103" descr="VTSS Logo" title="Decorative image"/>
          <p:cNvPicPr preferRelativeResize="0"/>
          <p:nvPr/>
        </p:nvPicPr>
        <p:blipFill rotWithShape="1">
          <a:blip r:embed="rId3">
            <a:alphaModFix/>
          </a:blip>
          <a:srcRect/>
          <a:stretch/>
        </p:blipFill>
        <p:spPr>
          <a:xfrm>
            <a:off x="406400" y="324571"/>
            <a:ext cx="2362200" cy="1047029"/>
          </a:xfrm>
          <a:prstGeom prst="rect">
            <a:avLst/>
          </a:prstGeom>
          <a:noFill/>
          <a:ln>
            <a:noFill/>
          </a:ln>
        </p:spPr>
      </p:pic>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3_One Content">
  <p:cSld name="3_One Content">
    <p:spTree>
      <p:nvGrpSpPr>
        <p:cNvPr id="1" name="Shape 455"/>
        <p:cNvGrpSpPr/>
        <p:nvPr/>
      </p:nvGrpSpPr>
      <p:grpSpPr>
        <a:xfrm>
          <a:off x="0" y="0"/>
          <a:ext cx="0" cy="0"/>
          <a:chOff x="0" y="0"/>
          <a:chExt cx="0" cy="0"/>
        </a:xfrm>
      </p:grpSpPr>
      <p:sp>
        <p:nvSpPr>
          <p:cNvPr id="456" name="Google Shape;456;p104"/>
          <p:cNvSpPr txBox="1">
            <a:spLocks noGrp="1"/>
          </p:cNvSpPr>
          <p:nvPr>
            <p:ph type="title"/>
          </p:nvPr>
        </p:nvSpPr>
        <p:spPr>
          <a:xfrm>
            <a:off x="3657600" y="256814"/>
            <a:ext cx="7924800" cy="1143000"/>
          </a:xfrm>
          <a:prstGeom prst="rect">
            <a:avLst/>
          </a:prstGeom>
          <a:solidFill>
            <a:srgbClr val="A9DCF2">
              <a:alpha val="66274"/>
            </a:srgbClr>
          </a:solid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3800"/>
              <a:buFont typeface="Verdana"/>
              <a:buNone/>
              <a:defRPr sz="38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7" name="Google Shape;457;p104"/>
          <p:cNvSpPr txBox="1">
            <a:spLocks noGrp="1"/>
          </p:cNvSpPr>
          <p:nvPr>
            <p:ph type="body" idx="1"/>
          </p:nvPr>
        </p:nvSpPr>
        <p:spPr>
          <a:xfrm>
            <a:off x="609600" y="1600200"/>
            <a:ext cx="10972800" cy="3352800"/>
          </a:xfrm>
          <a:prstGeom prst="rect">
            <a:avLst/>
          </a:prstGeom>
          <a:noFill/>
          <a:ln>
            <a:noFill/>
          </a:ln>
        </p:spPr>
        <p:txBody>
          <a:bodyPr spcFirstLastPara="1" wrap="square" lIns="91425" tIns="45700" rIns="91425" bIns="45700" anchor="t" anchorCtr="0">
            <a:no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458" name="Google Shape;458;p104"/>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9" name="Google Shape;459;p104"/>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0" name="Google Shape;460;p104"/>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61" name="Google Shape;461;p104" descr="Decorative image of professionals around a computer" title="Decorative image"/>
          <p:cNvPicPr preferRelativeResize="0"/>
          <p:nvPr/>
        </p:nvPicPr>
        <p:blipFill rotWithShape="1">
          <a:blip r:embed="rId2">
            <a:alphaModFix/>
          </a:blip>
          <a:srcRect t="5951" b="16047"/>
          <a:stretch/>
        </p:blipFill>
        <p:spPr>
          <a:xfrm>
            <a:off x="0" y="5130800"/>
            <a:ext cx="12192000" cy="1727200"/>
          </a:xfrm>
          <a:prstGeom prst="rect">
            <a:avLst/>
          </a:prstGeom>
          <a:noFill/>
          <a:ln w="38100" cap="flat" cmpd="sng">
            <a:solidFill>
              <a:schemeClr val="accent5"/>
            </a:solidFill>
            <a:prstDash val="dash"/>
            <a:round/>
            <a:headEnd type="none" w="sm" len="sm"/>
            <a:tailEnd type="none" w="sm" len="sm"/>
          </a:ln>
        </p:spPr>
      </p:pic>
      <p:pic>
        <p:nvPicPr>
          <p:cNvPr id="462" name="Google Shape;462;p104" descr="VTSS Logo" title="Decorative image"/>
          <p:cNvPicPr preferRelativeResize="0"/>
          <p:nvPr/>
        </p:nvPicPr>
        <p:blipFill rotWithShape="1">
          <a:blip r:embed="rId3">
            <a:alphaModFix/>
          </a:blip>
          <a:srcRect/>
          <a:stretch/>
        </p:blipFill>
        <p:spPr>
          <a:xfrm>
            <a:off x="406400" y="324571"/>
            <a:ext cx="2362200" cy="1047029"/>
          </a:xfrm>
          <a:prstGeom prst="rect">
            <a:avLst/>
          </a:prstGeom>
          <a:noFill/>
          <a:ln>
            <a:noFill/>
          </a:ln>
        </p:spPr>
      </p:pic>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2_One Content">
  <p:cSld name="2_One Content">
    <p:spTree>
      <p:nvGrpSpPr>
        <p:cNvPr id="1" name="Shape 463"/>
        <p:cNvGrpSpPr/>
        <p:nvPr/>
      </p:nvGrpSpPr>
      <p:grpSpPr>
        <a:xfrm>
          <a:off x="0" y="0"/>
          <a:ext cx="0" cy="0"/>
          <a:chOff x="0" y="0"/>
          <a:chExt cx="0" cy="0"/>
        </a:xfrm>
      </p:grpSpPr>
      <p:sp>
        <p:nvSpPr>
          <p:cNvPr id="464" name="Google Shape;464;p105"/>
          <p:cNvSpPr txBox="1">
            <a:spLocks noGrp="1"/>
          </p:cNvSpPr>
          <p:nvPr>
            <p:ph type="title"/>
          </p:nvPr>
        </p:nvSpPr>
        <p:spPr>
          <a:xfrm>
            <a:off x="3657600" y="256814"/>
            <a:ext cx="7924800" cy="1143000"/>
          </a:xfrm>
          <a:prstGeom prst="rect">
            <a:avLst/>
          </a:prstGeom>
          <a:solidFill>
            <a:srgbClr val="A9DCF2">
              <a:alpha val="66274"/>
            </a:srgbClr>
          </a:solid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3800"/>
              <a:buFont typeface="Verdana"/>
              <a:buNone/>
              <a:defRPr sz="38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5" name="Google Shape;465;p105"/>
          <p:cNvSpPr txBox="1">
            <a:spLocks noGrp="1"/>
          </p:cNvSpPr>
          <p:nvPr>
            <p:ph type="body" idx="1"/>
          </p:nvPr>
        </p:nvSpPr>
        <p:spPr>
          <a:xfrm>
            <a:off x="609601" y="1600200"/>
            <a:ext cx="10972800" cy="3352800"/>
          </a:xfrm>
          <a:prstGeom prst="rect">
            <a:avLst/>
          </a:prstGeom>
          <a:noFill/>
          <a:ln>
            <a:noFill/>
          </a:ln>
        </p:spPr>
        <p:txBody>
          <a:bodyPr spcFirstLastPara="1" wrap="square" lIns="91425" tIns="45700" rIns="91425" bIns="45700" anchor="t" anchorCtr="0">
            <a:no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466" name="Google Shape;466;p105"/>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7" name="Google Shape;467;p105"/>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8" name="Google Shape;468;p105"/>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69" name="Google Shape;469;p105" descr="Decorative image of college students/professionals around a table" title="Decorative image"/>
          <p:cNvPicPr preferRelativeResize="0"/>
          <p:nvPr/>
        </p:nvPicPr>
        <p:blipFill rotWithShape="1">
          <a:blip r:embed="rId2">
            <a:alphaModFix/>
          </a:blip>
          <a:srcRect t="21433"/>
          <a:stretch/>
        </p:blipFill>
        <p:spPr>
          <a:xfrm>
            <a:off x="1" y="5118100"/>
            <a:ext cx="12192000" cy="1739900"/>
          </a:xfrm>
          <a:prstGeom prst="rect">
            <a:avLst/>
          </a:prstGeom>
          <a:noFill/>
          <a:ln w="38100" cap="flat" cmpd="sng">
            <a:solidFill>
              <a:schemeClr val="accent5"/>
            </a:solidFill>
            <a:prstDash val="dash"/>
            <a:round/>
            <a:headEnd type="none" w="sm" len="sm"/>
            <a:tailEnd type="none" w="sm" len="sm"/>
          </a:ln>
        </p:spPr>
      </p:pic>
      <p:pic>
        <p:nvPicPr>
          <p:cNvPr id="470" name="Google Shape;470;p105" descr="VTSS Logo" title="Decorative image"/>
          <p:cNvPicPr preferRelativeResize="0"/>
          <p:nvPr/>
        </p:nvPicPr>
        <p:blipFill rotWithShape="1">
          <a:blip r:embed="rId3">
            <a:alphaModFix/>
          </a:blip>
          <a:srcRect/>
          <a:stretch/>
        </p:blipFill>
        <p:spPr>
          <a:xfrm>
            <a:off x="406400" y="337271"/>
            <a:ext cx="2362200" cy="1047029"/>
          </a:xfrm>
          <a:prstGeom prst="rect">
            <a:avLst/>
          </a:prstGeom>
          <a:noFill/>
          <a:ln>
            <a:noFill/>
          </a:ln>
        </p:spPr>
      </p:pic>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71"/>
        <p:cNvGrpSpPr/>
        <p:nvPr/>
      </p:nvGrpSpPr>
      <p:grpSpPr>
        <a:xfrm>
          <a:off x="0" y="0"/>
          <a:ext cx="0" cy="0"/>
          <a:chOff x="0" y="0"/>
          <a:chExt cx="0" cy="0"/>
        </a:xfrm>
      </p:grpSpPr>
      <p:sp>
        <p:nvSpPr>
          <p:cNvPr id="472" name="Google Shape;472;p106"/>
          <p:cNvSpPr txBox="1">
            <a:spLocks noGrp="1"/>
          </p:cNvSpPr>
          <p:nvPr>
            <p:ph type="title"/>
          </p:nvPr>
        </p:nvSpPr>
        <p:spPr>
          <a:xfrm>
            <a:off x="3657600" y="256814"/>
            <a:ext cx="7924800" cy="1143000"/>
          </a:xfrm>
          <a:prstGeom prst="rect">
            <a:avLst/>
          </a:prstGeom>
          <a:solidFill>
            <a:srgbClr val="A9DCF2">
              <a:alpha val="66274"/>
            </a:srgbClr>
          </a:solid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3800"/>
              <a:buFont typeface="Verdana"/>
              <a:buNone/>
              <a:defRPr sz="38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3" name="Google Shape;473;p106"/>
          <p:cNvSpPr txBox="1">
            <a:spLocks noGrp="1"/>
          </p:cNvSpPr>
          <p:nvPr>
            <p:ph type="body" idx="1"/>
          </p:nvPr>
        </p:nvSpPr>
        <p:spPr>
          <a:xfrm>
            <a:off x="609600" y="1600201"/>
            <a:ext cx="5384700" cy="3352800"/>
          </a:xfrm>
          <a:prstGeom prst="rect">
            <a:avLst/>
          </a:prstGeom>
          <a:noFill/>
          <a:ln>
            <a:noFill/>
          </a:ln>
        </p:spPr>
        <p:txBody>
          <a:bodyPr spcFirstLastPara="1" wrap="square" lIns="91425" tIns="45700" rIns="91425" bIns="45700" anchor="t" anchorCtr="0">
            <a:no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474" name="Google Shape;474;p106"/>
          <p:cNvSpPr txBox="1">
            <a:spLocks noGrp="1"/>
          </p:cNvSpPr>
          <p:nvPr>
            <p:ph type="body" idx="2"/>
          </p:nvPr>
        </p:nvSpPr>
        <p:spPr>
          <a:xfrm>
            <a:off x="6129865" y="1600200"/>
            <a:ext cx="5384700" cy="3352800"/>
          </a:xfrm>
          <a:prstGeom prst="rect">
            <a:avLst/>
          </a:prstGeom>
          <a:noFill/>
          <a:ln>
            <a:noFill/>
          </a:ln>
        </p:spPr>
        <p:txBody>
          <a:bodyPr spcFirstLastPara="1" wrap="square" lIns="91425" tIns="45700" rIns="91425" bIns="45700" anchor="t" anchorCtr="0">
            <a:no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475" name="Google Shape;475;p106"/>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6" name="Google Shape;476;p106"/>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7" name="Google Shape;477;p106"/>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78" name="Google Shape;478;p106" descr="Decorative image of smiling students shoulder-to-shoulder" title="Decorative image"/>
          <p:cNvPicPr preferRelativeResize="0"/>
          <p:nvPr/>
        </p:nvPicPr>
        <p:blipFill rotWithShape="1">
          <a:blip r:embed="rId2">
            <a:alphaModFix/>
          </a:blip>
          <a:srcRect l="239" t="13696"/>
          <a:stretch/>
        </p:blipFill>
        <p:spPr>
          <a:xfrm>
            <a:off x="-1" y="5105400"/>
            <a:ext cx="12192000" cy="1752600"/>
          </a:xfrm>
          <a:prstGeom prst="rect">
            <a:avLst/>
          </a:prstGeom>
          <a:noFill/>
          <a:ln w="38100" cap="flat" cmpd="sng">
            <a:solidFill>
              <a:schemeClr val="accent5"/>
            </a:solidFill>
            <a:prstDash val="dash"/>
            <a:round/>
            <a:headEnd type="none" w="sm" len="sm"/>
            <a:tailEnd type="none" w="sm" len="sm"/>
          </a:ln>
        </p:spPr>
      </p:pic>
      <p:pic>
        <p:nvPicPr>
          <p:cNvPr id="479" name="Google Shape;479;p106" descr="VTSS Logo" title="Decorative image"/>
          <p:cNvPicPr preferRelativeResize="0"/>
          <p:nvPr/>
        </p:nvPicPr>
        <p:blipFill rotWithShape="1">
          <a:blip r:embed="rId3">
            <a:alphaModFix/>
          </a:blip>
          <a:srcRect/>
          <a:stretch/>
        </p:blipFill>
        <p:spPr>
          <a:xfrm>
            <a:off x="406400" y="324571"/>
            <a:ext cx="2362200" cy="1047029"/>
          </a:xfrm>
          <a:prstGeom prst="rect">
            <a:avLst/>
          </a:prstGeom>
          <a:noFill/>
          <a:ln>
            <a:noFill/>
          </a:ln>
        </p:spPr>
      </p:pic>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80"/>
        <p:cNvGrpSpPr/>
        <p:nvPr/>
      </p:nvGrpSpPr>
      <p:grpSpPr>
        <a:xfrm>
          <a:off x="0" y="0"/>
          <a:ext cx="0" cy="0"/>
          <a:chOff x="0" y="0"/>
          <a:chExt cx="0" cy="0"/>
        </a:xfrm>
      </p:grpSpPr>
      <p:sp>
        <p:nvSpPr>
          <p:cNvPr id="481" name="Google Shape;481;p107"/>
          <p:cNvSpPr txBox="1">
            <a:spLocks noGrp="1"/>
          </p:cNvSpPr>
          <p:nvPr>
            <p:ph type="title"/>
          </p:nvPr>
        </p:nvSpPr>
        <p:spPr>
          <a:xfrm>
            <a:off x="963084" y="4406900"/>
            <a:ext cx="10363200" cy="13620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Clr>
                <a:schemeClr val="dk1"/>
              </a:buClr>
              <a:buSzPts val="4000"/>
              <a:buFont typeface="Verdana"/>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2" name="Google Shape;482;p107"/>
          <p:cNvSpPr txBox="1">
            <a:spLocks noGrp="1"/>
          </p:cNvSpPr>
          <p:nvPr>
            <p:ph type="body" idx="1"/>
          </p:nvPr>
        </p:nvSpPr>
        <p:spPr>
          <a:xfrm>
            <a:off x="963084" y="2906713"/>
            <a:ext cx="10363200" cy="1500300"/>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483" name="Google Shape;483;p107"/>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4" name="Google Shape;484;p107"/>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5" name="Google Shape;485;p107"/>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486" name="Google Shape;486;p107"/>
          <p:cNvSpPr/>
          <p:nvPr/>
        </p:nvSpPr>
        <p:spPr>
          <a:xfrm>
            <a:off x="-1" y="2214563"/>
            <a:ext cx="12192000" cy="681000"/>
          </a:xfrm>
          <a:prstGeom prst="rect">
            <a:avLst/>
          </a:prstGeom>
          <a:gradFill>
            <a:gsLst>
              <a:gs pos="0">
                <a:schemeClr val="accent5"/>
              </a:gs>
              <a:gs pos="75000">
                <a:srgbClr val="7DCCED"/>
              </a:gs>
              <a:gs pos="100000">
                <a:schemeClr val="lt1"/>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487" name="Google Shape;487;p107" descr="Decorative image of professionals working around a table" title="Decorative image"/>
          <p:cNvPicPr preferRelativeResize="0"/>
          <p:nvPr/>
        </p:nvPicPr>
        <p:blipFill rotWithShape="1">
          <a:blip r:embed="rId2">
            <a:alphaModFix/>
          </a:blip>
          <a:srcRect/>
          <a:stretch/>
        </p:blipFill>
        <p:spPr>
          <a:xfrm>
            <a:off x="-1" y="0"/>
            <a:ext cx="9144000" cy="2214563"/>
          </a:xfrm>
          <a:prstGeom prst="rect">
            <a:avLst/>
          </a:prstGeom>
          <a:noFill/>
          <a:ln>
            <a:noFill/>
          </a:ln>
          <a:effectLst>
            <a:reflection stA="52000" endA="300" endPos="35000" fadeDir="5400012" sy="-100000" algn="bl" rotWithShape="0"/>
          </a:effectLst>
        </p:spPr>
      </p:pic>
      <p:pic>
        <p:nvPicPr>
          <p:cNvPr id="488" name="Google Shape;488;p107"/>
          <p:cNvPicPr preferRelativeResize="0"/>
          <p:nvPr/>
        </p:nvPicPr>
        <p:blipFill rotWithShape="1">
          <a:blip r:embed="rId3">
            <a:alphaModFix/>
          </a:blip>
          <a:srcRect/>
          <a:stretch/>
        </p:blipFill>
        <p:spPr>
          <a:xfrm>
            <a:off x="101600" y="47627"/>
            <a:ext cx="1547232" cy="685800"/>
          </a:xfrm>
          <a:prstGeom prst="rect">
            <a:avLst/>
          </a:prstGeom>
          <a:noFill/>
          <a:ln>
            <a:noFill/>
          </a:ln>
        </p:spPr>
      </p:pic>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matchingName="3_Section Header">
  <p:cSld name="3_Section Header">
    <p:spTree>
      <p:nvGrpSpPr>
        <p:cNvPr id="1" name="Shape 489"/>
        <p:cNvGrpSpPr/>
        <p:nvPr/>
      </p:nvGrpSpPr>
      <p:grpSpPr>
        <a:xfrm>
          <a:off x="0" y="0"/>
          <a:ext cx="0" cy="0"/>
          <a:chOff x="0" y="0"/>
          <a:chExt cx="0" cy="0"/>
        </a:xfrm>
      </p:grpSpPr>
      <p:sp>
        <p:nvSpPr>
          <p:cNvPr id="490" name="Google Shape;490;p108"/>
          <p:cNvSpPr txBox="1">
            <a:spLocks noGrp="1"/>
          </p:cNvSpPr>
          <p:nvPr>
            <p:ph type="title"/>
          </p:nvPr>
        </p:nvSpPr>
        <p:spPr>
          <a:xfrm>
            <a:off x="963084" y="4406900"/>
            <a:ext cx="10363200" cy="13620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Clr>
                <a:schemeClr val="dk1"/>
              </a:buClr>
              <a:buSzPts val="4000"/>
              <a:buFont typeface="Verdana"/>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1" name="Google Shape;491;p108"/>
          <p:cNvSpPr txBox="1">
            <a:spLocks noGrp="1"/>
          </p:cNvSpPr>
          <p:nvPr>
            <p:ph type="body" idx="1"/>
          </p:nvPr>
        </p:nvSpPr>
        <p:spPr>
          <a:xfrm>
            <a:off x="963084" y="2906713"/>
            <a:ext cx="10363200" cy="1500300"/>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492" name="Google Shape;492;p108"/>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3" name="Google Shape;493;p108"/>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4" name="Google Shape;494;p108"/>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495" name="Google Shape;495;p108"/>
          <p:cNvSpPr/>
          <p:nvPr/>
        </p:nvSpPr>
        <p:spPr>
          <a:xfrm>
            <a:off x="-1" y="2214563"/>
            <a:ext cx="12192000" cy="681000"/>
          </a:xfrm>
          <a:prstGeom prst="rect">
            <a:avLst/>
          </a:prstGeom>
          <a:gradFill>
            <a:gsLst>
              <a:gs pos="0">
                <a:schemeClr val="accent5"/>
              </a:gs>
              <a:gs pos="75000">
                <a:srgbClr val="7DCCED"/>
              </a:gs>
              <a:gs pos="100000">
                <a:schemeClr val="lt1"/>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496" name="Google Shape;496;p108" descr="Decorative image of professionals around a table" title="Decorative image"/>
          <p:cNvPicPr preferRelativeResize="0"/>
          <p:nvPr/>
        </p:nvPicPr>
        <p:blipFill rotWithShape="1">
          <a:blip r:embed="rId2">
            <a:alphaModFix/>
          </a:blip>
          <a:srcRect/>
          <a:stretch/>
        </p:blipFill>
        <p:spPr>
          <a:xfrm>
            <a:off x="-1" y="0"/>
            <a:ext cx="9144000" cy="2214562"/>
          </a:xfrm>
          <a:prstGeom prst="rect">
            <a:avLst/>
          </a:prstGeom>
          <a:noFill/>
          <a:ln>
            <a:noFill/>
          </a:ln>
          <a:effectLst>
            <a:reflection stA="52000" endA="300" endPos="35000" fadeDir="5400012" sy="-100000" algn="bl" rotWithShape="0"/>
          </a:effectLst>
        </p:spPr>
      </p:pic>
      <p:pic>
        <p:nvPicPr>
          <p:cNvPr id="497" name="Google Shape;497;p108" descr="VTSS Logo" title="Decorative image"/>
          <p:cNvPicPr preferRelativeResize="0"/>
          <p:nvPr/>
        </p:nvPicPr>
        <p:blipFill rotWithShape="1">
          <a:blip r:embed="rId3">
            <a:alphaModFix/>
          </a:blip>
          <a:srcRect/>
          <a:stretch/>
        </p:blipFill>
        <p:spPr>
          <a:xfrm>
            <a:off x="101600" y="47627"/>
            <a:ext cx="1547232" cy="685800"/>
          </a:xfrm>
          <a:prstGeom prst="rect">
            <a:avLst/>
          </a:prstGeom>
          <a:noFill/>
          <a:ln>
            <a:noFill/>
          </a:ln>
        </p:spPr>
      </p:pic>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498"/>
        <p:cNvGrpSpPr/>
        <p:nvPr/>
      </p:nvGrpSpPr>
      <p:grpSpPr>
        <a:xfrm>
          <a:off x="0" y="0"/>
          <a:ext cx="0" cy="0"/>
          <a:chOff x="0" y="0"/>
          <a:chExt cx="0" cy="0"/>
        </a:xfrm>
      </p:grpSpPr>
      <p:sp>
        <p:nvSpPr>
          <p:cNvPr id="499" name="Google Shape;499;p109"/>
          <p:cNvSpPr txBox="1">
            <a:spLocks noGrp="1"/>
          </p:cNvSpPr>
          <p:nvPr>
            <p:ph type="title"/>
          </p:nvPr>
        </p:nvSpPr>
        <p:spPr>
          <a:xfrm>
            <a:off x="963084" y="4406900"/>
            <a:ext cx="10363200" cy="13620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Clr>
                <a:schemeClr val="dk1"/>
              </a:buClr>
              <a:buSzPts val="4000"/>
              <a:buFont typeface="Verdana"/>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0" name="Google Shape;500;p109"/>
          <p:cNvSpPr txBox="1">
            <a:spLocks noGrp="1"/>
          </p:cNvSpPr>
          <p:nvPr>
            <p:ph type="body" idx="1"/>
          </p:nvPr>
        </p:nvSpPr>
        <p:spPr>
          <a:xfrm>
            <a:off x="963084" y="2906713"/>
            <a:ext cx="10363200" cy="1500300"/>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501" name="Google Shape;501;p109"/>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2" name="Google Shape;502;p109"/>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3" name="Google Shape;503;p109"/>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504" name="Google Shape;504;p109"/>
          <p:cNvSpPr/>
          <p:nvPr/>
        </p:nvSpPr>
        <p:spPr>
          <a:xfrm>
            <a:off x="-1" y="2214563"/>
            <a:ext cx="12192000" cy="681000"/>
          </a:xfrm>
          <a:prstGeom prst="rect">
            <a:avLst/>
          </a:prstGeom>
          <a:gradFill>
            <a:gsLst>
              <a:gs pos="0">
                <a:schemeClr val="accent5"/>
              </a:gs>
              <a:gs pos="75000">
                <a:srgbClr val="7DCCED"/>
              </a:gs>
              <a:gs pos="100000">
                <a:schemeClr val="lt1"/>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505" name="Google Shape;505;p109" descr="Decorative image of smiling teenagers at a library" title="Decorative image"/>
          <p:cNvPicPr preferRelativeResize="0"/>
          <p:nvPr/>
        </p:nvPicPr>
        <p:blipFill rotWithShape="1">
          <a:blip r:embed="rId2">
            <a:alphaModFix/>
          </a:blip>
          <a:srcRect/>
          <a:stretch/>
        </p:blipFill>
        <p:spPr>
          <a:xfrm>
            <a:off x="-1" y="0"/>
            <a:ext cx="9144000" cy="2214562"/>
          </a:xfrm>
          <a:prstGeom prst="rect">
            <a:avLst/>
          </a:prstGeom>
          <a:noFill/>
          <a:ln>
            <a:noFill/>
          </a:ln>
          <a:effectLst>
            <a:reflection stA="52000" endA="300" endPos="35000" fadeDir="5400012" sy="-100000" algn="bl" rotWithShape="0"/>
          </a:effectLst>
        </p:spPr>
      </p:pic>
      <p:pic>
        <p:nvPicPr>
          <p:cNvPr id="506" name="Google Shape;506;p109" descr="VTSS Logo" title="Decorative image"/>
          <p:cNvPicPr preferRelativeResize="0"/>
          <p:nvPr/>
        </p:nvPicPr>
        <p:blipFill rotWithShape="1">
          <a:blip r:embed="rId3">
            <a:alphaModFix/>
          </a:blip>
          <a:srcRect/>
          <a:stretch/>
        </p:blipFill>
        <p:spPr>
          <a:xfrm>
            <a:off x="101600" y="47627"/>
            <a:ext cx="1547232" cy="685800"/>
          </a:xfrm>
          <a:prstGeom prst="rect">
            <a:avLst/>
          </a:prstGeom>
          <a:noFill/>
          <a:ln>
            <a:noFill/>
          </a:ln>
        </p:spPr>
      </p:pic>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507"/>
        <p:cNvGrpSpPr/>
        <p:nvPr/>
      </p:nvGrpSpPr>
      <p:grpSpPr>
        <a:xfrm>
          <a:off x="0" y="0"/>
          <a:ext cx="0" cy="0"/>
          <a:chOff x="0" y="0"/>
          <a:chExt cx="0" cy="0"/>
        </a:xfrm>
      </p:grpSpPr>
      <p:sp>
        <p:nvSpPr>
          <p:cNvPr id="508" name="Google Shape;508;p110"/>
          <p:cNvSpPr txBox="1">
            <a:spLocks noGrp="1"/>
          </p:cNvSpPr>
          <p:nvPr>
            <p:ph type="title"/>
          </p:nvPr>
        </p:nvSpPr>
        <p:spPr>
          <a:xfrm>
            <a:off x="963084" y="4406900"/>
            <a:ext cx="10363200" cy="13620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Clr>
                <a:schemeClr val="dk1"/>
              </a:buClr>
              <a:buSzPts val="4000"/>
              <a:buFont typeface="Verdana"/>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9" name="Google Shape;509;p110"/>
          <p:cNvSpPr txBox="1">
            <a:spLocks noGrp="1"/>
          </p:cNvSpPr>
          <p:nvPr>
            <p:ph type="body" idx="1"/>
          </p:nvPr>
        </p:nvSpPr>
        <p:spPr>
          <a:xfrm>
            <a:off x="963084" y="2906713"/>
            <a:ext cx="10363200" cy="1500300"/>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510" name="Google Shape;510;p110"/>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1" name="Google Shape;511;p110"/>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2" name="Google Shape;512;p110"/>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513" name="Google Shape;513;p110"/>
          <p:cNvSpPr/>
          <p:nvPr/>
        </p:nvSpPr>
        <p:spPr>
          <a:xfrm>
            <a:off x="-1" y="2214563"/>
            <a:ext cx="12192000" cy="681000"/>
          </a:xfrm>
          <a:prstGeom prst="rect">
            <a:avLst/>
          </a:prstGeom>
          <a:gradFill>
            <a:gsLst>
              <a:gs pos="0">
                <a:schemeClr val="accent5"/>
              </a:gs>
              <a:gs pos="75000">
                <a:srgbClr val="7DCCED"/>
              </a:gs>
              <a:gs pos="100000">
                <a:schemeClr val="lt1"/>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514" name="Google Shape;514;p110" descr="Decorative image of smiling professionals around a computer" title="Decorative image"/>
          <p:cNvPicPr preferRelativeResize="0"/>
          <p:nvPr/>
        </p:nvPicPr>
        <p:blipFill rotWithShape="1">
          <a:blip r:embed="rId2">
            <a:alphaModFix/>
          </a:blip>
          <a:srcRect/>
          <a:stretch/>
        </p:blipFill>
        <p:spPr>
          <a:xfrm>
            <a:off x="1" y="0"/>
            <a:ext cx="9143997" cy="2214562"/>
          </a:xfrm>
          <a:prstGeom prst="rect">
            <a:avLst/>
          </a:prstGeom>
          <a:noFill/>
          <a:ln>
            <a:noFill/>
          </a:ln>
          <a:effectLst>
            <a:reflection stA="52000" endA="300" endPos="35000" fadeDir="5400012" sy="-100000" algn="bl" rotWithShape="0"/>
          </a:effectLst>
        </p:spPr>
      </p:pic>
      <p:pic>
        <p:nvPicPr>
          <p:cNvPr id="515" name="Google Shape;515;p110" descr="VTSS Logo" title="Decorative image"/>
          <p:cNvPicPr preferRelativeResize="0"/>
          <p:nvPr/>
        </p:nvPicPr>
        <p:blipFill rotWithShape="1">
          <a:blip r:embed="rId3">
            <a:alphaModFix/>
          </a:blip>
          <a:srcRect/>
          <a:stretch/>
        </p:blipFill>
        <p:spPr>
          <a:xfrm>
            <a:off x="101600" y="47627"/>
            <a:ext cx="1547232" cy="68580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2_Title Slide" type="title">
  <p:cSld name="TITLE">
    <p:spTree>
      <p:nvGrpSpPr>
        <p:cNvPr id="1" name="Shape 46"/>
        <p:cNvGrpSpPr/>
        <p:nvPr/>
      </p:nvGrpSpPr>
      <p:grpSpPr>
        <a:xfrm>
          <a:off x="0" y="0"/>
          <a:ext cx="0" cy="0"/>
          <a:chOff x="0" y="0"/>
          <a:chExt cx="0" cy="0"/>
        </a:xfrm>
      </p:grpSpPr>
      <p:pic>
        <p:nvPicPr>
          <p:cNvPr id="47" name="Google Shape;47;p49"/>
          <p:cNvPicPr preferRelativeResize="0"/>
          <p:nvPr/>
        </p:nvPicPr>
        <p:blipFill rotWithShape="1">
          <a:blip r:embed="rId2">
            <a:alphaModFix/>
          </a:blip>
          <a:srcRect/>
          <a:stretch/>
        </p:blipFill>
        <p:spPr>
          <a:xfrm>
            <a:off x="0" y="1596854"/>
            <a:ext cx="12196024" cy="2769116"/>
          </a:xfrm>
          <a:prstGeom prst="rect">
            <a:avLst/>
          </a:prstGeom>
          <a:noFill/>
          <a:ln>
            <a:noFill/>
          </a:ln>
        </p:spPr>
      </p:pic>
      <p:sp>
        <p:nvSpPr>
          <p:cNvPr id="48" name="Google Shape;48;p49"/>
          <p:cNvSpPr txBox="1">
            <a:spLocks noGrp="1"/>
          </p:cNvSpPr>
          <p:nvPr>
            <p:ph type="ctrTitle"/>
          </p:nvPr>
        </p:nvSpPr>
        <p:spPr>
          <a:xfrm>
            <a:off x="1271006" y="3671155"/>
            <a:ext cx="9654012" cy="1470025"/>
          </a:xfrm>
          <a:prstGeom prst="rect">
            <a:avLst/>
          </a:prstGeom>
          <a:solidFill>
            <a:schemeClr val="lt1">
              <a:alpha val="66274"/>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marR="0" lvl="0" algn="ctr">
              <a:lnSpc>
                <a:spcPct val="10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49" name="Google Shape;49;p49"/>
          <p:cNvSpPr txBox="1">
            <a:spLocks noGrp="1"/>
          </p:cNvSpPr>
          <p:nvPr>
            <p:ph type="subTitle" idx="1"/>
          </p:nvPr>
        </p:nvSpPr>
        <p:spPr>
          <a:xfrm>
            <a:off x="1830812" y="5257800"/>
            <a:ext cx="8534400" cy="914400"/>
          </a:xfrm>
          <a:prstGeom prst="rect">
            <a:avLst/>
          </a:prstGeom>
          <a:solidFill>
            <a:schemeClr val="lt1">
              <a:alpha val="66274"/>
            </a:schemeClr>
          </a:solidFill>
          <a:ln>
            <a:noFill/>
          </a:ln>
        </p:spPr>
        <p:txBody>
          <a:bodyPr spcFirstLastPara="1" wrap="square" lIns="91425" tIns="45700" rIns="91425" bIns="45700" anchor="t" anchorCtr="0">
            <a:noAutofit/>
          </a:bodyPr>
          <a:lstStyle>
            <a:lvl1pPr marR="0" lvl="0" algn="ctr">
              <a:lnSpc>
                <a:spcPct val="100000"/>
              </a:lnSpc>
              <a:spcBef>
                <a:spcPts val="640"/>
              </a:spcBef>
              <a:spcAft>
                <a:spcPts val="0"/>
              </a:spcAft>
              <a:buClr>
                <a:srgbClr val="889DAF"/>
              </a:buClr>
              <a:buSzPts val="3200"/>
              <a:buFont typeface="Arial"/>
              <a:buNone/>
              <a:defRPr sz="3200" b="0" i="0" u="none" strike="noStrike" cap="none">
                <a:solidFill>
                  <a:srgbClr val="889DAF"/>
                </a:solidFill>
                <a:latin typeface="Arial"/>
                <a:ea typeface="Arial"/>
                <a:cs typeface="Arial"/>
                <a:sym typeface="Arial"/>
              </a:defRPr>
            </a:lvl1pPr>
            <a:lvl2pPr marR="0" lvl="1" algn="ctr">
              <a:lnSpc>
                <a:spcPct val="100000"/>
              </a:lnSpc>
              <a:spcBef>
                <a:spcPts val="560"/>
              </a:spcBef>
              <a:spcAft>
                <a:spcPts val="0"/>
              </a:spcAft>
              <a:buClr>
                <a:srgbClr val="889DAF"/>
              </a:buClr>
              <a:buSzPts val="2800"/>
              <a:buFont typeface="Arial"/>
              <a:buNone/>
              <a:defRPr sz="2800" b="0" i="0" u="none" strike="noStrike" cap="none">
                <a:solidFill>
                  <a:srgbClr val="889DAF"/>
                </a:solidFill>
                <a:latin typeface="Arial"/>
                <a:ea typeface="Arial"/>
                <a:cs typeface="Arial"/>
                <a:sym typeface="Arial"/>
              </a:defRPr>
            </a:lvl2pPr>
            <a:lvl3pPr marR="0" lvl="2" algn="ctr">
              <a:lnSpc>
                <a:spcPct val="100000"/>
              </a:lnSpc>
              <a:spcBef>
                <a:spcPts val="480"/>
              </a:spcBef>
              <a:spcAft>
                <a:spcPts val="0"/>
              </a:spcAft>
              <a:buClr>
                <a:srgbClr val="889DAF"/>
              </a:buClr>
              <a:buSzPts val="2400"/>
              <a:buFont typeface="Arial"/>
              <a:buNone/>
              <a:defRPr sz="2400" b="0" i="0" u="none" strike="noStrike" cap="none">
                <a:solidFill>
                  <a:srgbClr val="889DAF"/>
                </a:solidFill>
                <a:latin typeface="Arial"/>
                <a:ea typeface="Arial"/>
                <a:cs typeface="Arial"/>
                <a:sym typeface="Arial"/>
              </a:defRPr>
            </a:lvl3pPr>
            <a:lvl4pPr marR="0" lvl="3"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4pPr>
            <a:lvl5pPr marR="0" lvl="4"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5pPr>
            <a:lvl6pPr marR="0" lvl="5"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6pPr>
            <a:lvl7pPr marR="0" lvl="6"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7pPr>
            <a:lvl8pPr marR="0" lvl="7"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8pPr>
            <a:lvl9pPr marR="0" lvl="8"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9pPr>
          </a:lstStyle>
          <a:p>
            <a:endParaRPr/>
          </a:p>
        </p:txBody>
      </p:sp>
      <p:sp>
        <p:nvSpPr>
          <p:cNvPr id="50" name="Google Shape;50;p49"/>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b="0" i="0" u="none" strike="noStrike" cap="none">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1" name="Google Shape;51;p49"/>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b="0" i="0" u="none" strike="noStrike" cap="none">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2" name="Google Shape;52;p49"/>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3" name="Google Shape;53;p49"/>
          <p:cNvPicPr preferRelativeResize="0"/>
          <p:nvPr/>
        </p:nvPicPr>
        <p:blipFill rotWithShape="1">
          <a:blip r:embed="rId3">
            <a:alphaModFix/>
          </a:blip>
          <a:srcRect/>
          <a:stretch/>
        </p:blipFill>
        <p:spPr>
          <a:xfrm>
            <a:off x="4116593" y="152400"/>
            <a:ext cx="3896731" cy="1295400"/>
          </a:xfrm>
          <a:prstGeom prst="rect">
            <a:avLst/>
          </a:prstGeom>
          <a:noFill/>
          <a:ln>
            <a:noFill/>
          </a:ln>
        </p:spPr>
      </p:pic>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6"/>
        <p:cNvGrpSpPr/>
        <p:nvPr/>
      </p:nvGrpSpPr>
      <p:grpSpPr>
        <a:xfrm>
          <a:off x="0" y="0"/>
          <a:ext cx="0" cy="0"/>
          <a:chOff x="0" y="0"/>
          <a:chExt cx="0" cy="0"/>
        </a:xfrm>
      </p:grpSpPr>
      <p:sp>
        <p:nvSpPr>
          <p:cNvPr id="517" name="Google Shape;517;p111"/>
          <p:cNvSpPr txBox="1">
            <a:spLocks noGrp="1"/>
          </p:cNvSpPr>
          <p:nvPr>
            <p:ph type="title"/>
          </p:nvPr>
        </p:nvSpPr>
        <p:spPr>
          <a:xfrm>
            <a:off x="609600" y="274638"/>
            <a:ext cx="10972800" cy="1143000"/>
          </a:xfrm>
          <a:prstGeom prst="rect">
            <a:avLst/>
          </a:prstGeom>
          <a:solidFill>
            <a:srgbClr val="A9DCF2">
              <a:alpha val="66274"/>
            </a:srgbClr>
          </a:solid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4000"/>
              <a:buFont typeface="Verdana"/>
              <a:buNone/>
              <a:defRPr sz="4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8" name="Google Shape;518;p111"/>
          <p:cNvSpPr txBox="1">
            <a:spLocks noGrp="1"/>
          </p:cNvSpPr>
          <p:nvPr>
            <p:ph type="body" idx="1"/>
          </p:nvPr>
        </p:nvSpPr>
        <p:spPr>
          <a:xfrm>
            <a:off x="1219200" y="1524000"/>
            <a:ext cx="4777200" cy="651000"/>
          </a:xfrm>
          <a:prstGeom prst="rect">
            <a:avLst/>
          </a:prstGeom>
          <a:solidFill>
            <a:srgbClr val="E8F7EB"/>
          </a:solidFill>
          <a:ln>
            <a:noFill/>
          </a:ln>
        </p:spPr>
        <p:txBody>
          <a:bodyPr spcFirstLastPara="1" wrap="square" lIns="91425" tIns="45700" rIns="91425" bIns="45700" anchor="b" anchorCtr="0">
            <a:noAutofit/>
          </a:bodyPr>
          <a:lstStyle>
            <a:lvl1pPr marL="457200" lvl="0" indent="-228600" algn="l">
              <a:lnSpc>
                <a:spcPct val="100000"/>
              </a:lnSpc>
              <a:spcBef>
                <a:spcPts val="420"/>
              </a:spcBef>
              <a:spcAft>
                <a:spcPts val="0"/>
              </a:spcAft>
              <a:buClr>
                <a:schemeClr val="dk1"/>
              </a:buClr>
              <a:buSzPts val="2100"/>
              <a:buNone/>
              <a:defRPr sz="21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519" name="Google Shape;519;p111"/>
          <p:cNvSpPr txBox="1">
            <a:spLocks noGrp="1"/>
          </p:cNvSpPr>
          <p:nvPr>
            <p:ph type="body" idx="2"/>
          </p:nvPr>
        </p:nvSpPr>
        <p:spPr>
          <a:xfrm>
            <a:off x="609600" y="2174875"/>
            <a:ext cx="5386800" cy="3951300"/>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520" name="Google Shape;520;p111"/>
          <p:cNvSpPr txBox="1">
            <a:spLocks noGrp="1"/>
          </p:cNvSpPr>
          <p:nvPr>
            <p:ph type="body" idx="3"/>
          </p:nvPr>
        </p:nvSpPr>
        <p:spPr>
          <a:xfrm>
            <a:off x="6807200" y="1535113"/>
            <a:ext cx="4775100" cy="639900"/>
          </a:xfrm>
          <a:prstGeom prst="rect">
            <a:avLst/>
          </a:prstGeom>
          <a:solidFill>
            <a:srgbClr val="E8F7EB"/>
          </a:solidFill>
          <a:ln>
            <a:noFill/>
          </a:ln>
        </p:spPr>
        <p:txBody>
          <a:bodyPr spcFirstLastPara="1" wrap="square" lIns="91425" tIns="45700" rIns="91425" bIns="45700" anchor="b" anchorCtr="0">
            <a:noAutofit/>
          </a:bodyPr>
          <a:lstStyle>
            <a:lvl1pPr marL="457200" lvl="0" indent="-228600" algn="l">
              <a:lnSpc>
                <a:spcPct val="100000"/>
              </a:lnSpc>
              <a:spcBef>
                <a:spcPts val="420"/>
              </a:spcBef>
              <a:spcAft>
                <a:spcPts val="0"/>
              </a:spcAft>
              <a:buClr>
                <a:schemeClr val="dk1"/>
              </a:buClr>
              <a:buSzPts val="2100"/>
              <a:buNone/>
              <a:defRPr sz="21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521" name="Google Shape;521;p111"/>
          <p:cNvSpPr txBox="1">
            <a:spLocks noGrp="1"/>
          </p:cNvSpPr>
          <p:nvPr>
            <p:ph type="body" idx="4"/>
          </p:nvPr>
        </p:nvSpPr>
        <p:spPr>
          <a:xfrm>
            <a:off x="6197600" y="2174875"/>
            <a:ext cx="5384700" cy="3951300"/>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522" name="Google Shape;522;p111"/>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3" name="Google Shape;523;p111"/>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4" name="Google Shape;524;p111"/>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525" name="Google Shape;525;p111"/>
          <p:cNvSpPr/>
          <p:nvPr/>
        </p:nvSpPr>
        <p:spPr>
          <a:xfrm>
            <a:off x="609600" y="1524000"/>
            <a:ext cx="609600" cy="651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526" name="Google Shape;526;p111"/>
          <p:cNvSpPr/>
          <p:nvPr/>
        </p:nvSpPr>
        <p:spPr>
          <a:xfrm>
            <a:off x="6197600" y="1524000"/>
            <a:ext cx="609600" cy="651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527" name="Google Shape;527;p111" descr="VTSS Logo" title="Decorative image"/>
          <p:cNvPicPr preferRelativeResize="0"/>
          <p:nvPr/>
        </p:nvPicPr>
        <p:blipFill rotWithShape="1">
          <a:blip r:embed="rId2">
            <a:alphaModFix/>
          </a:blip>
          <a:srcRect/>
          <a:stretch/>
        </p:blipFill>
        <p:spPr>
          <a:xfrm>
            <a:off x="10566400" y="6248400"/>
            <a:ext cx="1181099" cy="523514"/>
          </a:xfrm>
          <a:prstGeom prst="rect">
            <a:avLst/>
          </a:prstGeom>
          <a:noFill/>
          <a:ln>
            <a:noFill/>
          </a:ln>
        </p:spPr>
      </p:pic>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1"/>
        </a:solidFill>
        <a:effectLst/>
      </p:bgPr>
    </p:bg>
    <p:spTree>
      <p:nvGrpSpPr>
        <p:cNvPr id="1" name="Shape 528"/>
        <p:cNvGrpSpPr/>
        <p:nvPr/>
      </p:nvGrpSpPr>
      <p:grpSpPr>
        <a:xfrm>
          <a:off x="0" y="0"/>
          <a:ext cx="0" cy="0"/>
          <a:chOff x="0" y="0"/>
          <a:chExt cx="0" cy="0"/>
        </a:xfrm>
      </p:grpSpPr>
      <p:sp>
        <p:nvSpPr>
          <p:cNvPr id="529" name="Google Shape;529;p112"/>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0" name="Google Shape;530;p112"/>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1" name="Google Shape;531;p112"/>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32" name="Google Shape;532;p112" descr="VTSS Logo" title="Decorative image"/>
          <p:cNvPicPr preferRelativeResize="0"/>
          <p:nvPr/>
        </p:nvPicPr>
        <p:blipFill rotWithShape="1">
          <a:blip r:embed="rId2">
            <a:alphaModFix/>
          </a:blip>
          <a:srcRect/>
          <a:stretch/>
        </p:blipFill>
        <p:spPr>
          <a:xfrm>
            <a:off x="10566400" y="6248400"/>
            <a:ext cx="1181099" cy="523514"/>
          </a:xfrm>
          <a:prstGeom prst="rect">
            <a:avLst/>
          </a:prstGeom>
          <a:noFill/>
          <a:ln>
            <a:noFill/>
          </a:ln>
        </p:spPr>
      </p:pic>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matchingName="1_Blank_No_VTSS">
  <p:cSld name="1_Blank_No_VTSS">
    <p:bg>
      <p:bgPr>
        <a:solidFill>
          <a:schemeClr val="lt1"/>
        </a:solidFill>
        <a:effectLst/>
      </p:bgPr>
    </p:bg>
    <p:spTree>
      <p:nvGrpSpPr>
        <p:cNvPr id="1" name="Shape 533"/>
        <p:cNvGrpSpPr/>
        <p:nvPr/>
      </p:nvGrpSpPr>
      <p:grpSpPr>
        <a:xfrm>
          <a:off x="0" y="0"/>
          <a:ext cx="0" cy="0"/>
          <a:chOff x="0" y="0"/>
          <a:chExt cx="0" cy="0"/>
        </a:xfrm>
      </p:grpSpPr>
      <p:sp>
        <p:nvSpPr>
          <p:cNvPr id="534" name="Google Shape;534;p113"/>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5" name="Google Shape;535;p113"/>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6" name="Google Shape;536;p113"/>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37"/>
        <p:cNvGrpSpPr/>
        <p:nvPr/>
      </p:nvGrpSpPr>
      <p:grpSpPr>
        <a:xfrm>
          <a:off x="0" y="0"/>
          <a:ext cx="0" cy="0"/>
          <a:chOff x="0" y="0"/>
          <a:chExt cx="0" cy="0"/>
        </a:xfrm>
      </p:grpSpPr>
      <p:sp>
        <p:nvSpPr>
          <p:cNvPr id="538" name="Google Shape;538;p114"/>
          <p:cNvSpPr txBox="1">
            <a:spLocks noGrp="1"/>
          </p:cNvSpPr>
          <p:nvPr>
            <p:ph type="title"/>
          </p:nvPr>
        </p:nvSpPr>
        <p:spPr>
          <a:xfrm>
            <a:off x="1219200" y="273050"/>
            <a:ext cx="3401700" cy="1161900"/>
          </a:xfrm>
          <a:prstGeom prst="rect">
            <a:avLst/>
          </a:prstGeom>
          <a:solidFill>
            <a:schemeClr val="lt1"/>
          </a:solidFill>
          <a:ln>
            <a:noFill/>
          </a:ln>
        </p:spPr>
        <p:txBody>
          <a:bodyPr spcFirstLastPara="1" wrap="square" lIns="91425" tIns="45700" rIns="91425" bIns="45700" anchor="b" anchorCtr="0">
            <a:noAutofit/>
          </a:bodyPr>
          <a:lstStyle>
            <a:lvl1pPr lvl="0" algn="l">
              <a:lnSpc>
                <a:spcPct val="100000"/>
              </a:lnSpc>
              <a:spcBef>
                <a:spcPts val="0"/>
              </a:spcBef>
              <a:spcAft>
                <a:spcPts val="0"/>
              </a:spcAft>
              <a:buClr>
                <a:schemeClr val="dk1"/>
              </a:buClr>
              <a:buSzPts val="2000"/>
              <a:buFont typeface="Verdana"/>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9" name="Google Shape;539;p114"/>
          <p:cNvSpPr txBox="1">
            <a:spLocks noGrp="1"/>
          </p:cNvSpPr>
          <p:nvPr>
            <p:ph type="body" idx="1"/>
          </p:nvPr>
        </p:nvSpPr>
        <p:spPr>
          <a:xfrm>
            <a:off x="4766733" y="273050"/>
            <a:ext cx="6815700" cy="5853000"/>
          </a:xfrm>
          <a:prstGeom prst="rect">
            <a:avLst/>
          </a:prstGeom>
          <a:solidFill>
            <a:schemeClr val="lt1"/>
          </a:solidFill>
          <a:ln w="38100" cap="flat" cmpd="sng">
            <a:solidFill>
              <a:schemeClr val="accent5"/>
            </a:solidFill>
            <a:prstDash val="dash"/>
            <a:round/>
            <a:headEnd type="none" w="sm" len="sm"/>
            <a:tailEnd type="none" w="sm" len="sm"/>
          </a:ln>
        </p:spPr>
        <p:txBody>
          <a:bodyPr spcFirstLastPara="1" wrap="square" lIns="91425" tIns="45700" rIns="91425" bIns="45700" anchor="t" anchorCtr="0">
            <a:no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540" name="Google Shape;540;p114"/>
          <p:cNvSpPr txBox="1">
            <a:spLocks noGrp="1"/>
          </p:cNvSpPr>
          <p:nvPr>
            <p:ph type="body" idx="2"/>
          </p:nvPr>
        </p:nvSpPr>
        <p:spPr>
          <a:xfrm>
            <a:off x="609600" y="1435100"/>
            <a:ext cx="4011300" cy="4691100"/>
          </a:xfrm>
          <a:prstGeom prst="rect">
            <a:avLst/>
          </a:prstGeom>
          <a:solidFill>
            <a:srgbClr val="E8F7EB"/>
          </a:solidFill>
          <a:ln>
            <a:noFill/>
          </a:ln>
        </p:spPr>
        <p:txBody>
          <a:bodyPr spcFirstLastPara="1" wrap="square" lIns="91425" tIns="45700" rIns="91425" bIns="45700" anchor="t" anchorCtr="0">
            <a:noAutofit/>
          </a:bodyPr>
          <a:lstStyle>
            <a:lvl1pPr marL="457200" lvl="0" indent="-228600" algn="l">
              <a:lnSpc>
                <a:spcPct val="100000"/>
              </a:lnSpc>
              <a:spcBef>
                <a:spcPts val="480"/>
              </a:spcBef>
              <a:spcAft>
                <a:spcPts val="0"/>
              </a:spcAft>
              <a:buClr>
                <a:schemeClr val="dk1"/>
              </a:buClr>
              <a:buSzPts val="2400"/>
              <a:buNone/>
              <a:defRPr sz="2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541" name="Google Shape;541;p114"/>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2" name="Google Shape;542;p114"/>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3" name="Google Shape;543;p114"/>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544" name="Google Shape;544;p114"/>
          <p:cNvSpPr/>
          <p:nvPr/>
        </p:nvSpPr>
        <p:spPr>
          <a:xfrm>
            <a:off x="609600" y="273362"/>
            <a:ext cx="609600" cy="11613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545" name="Google Shape;545;p114" descr="VTSS Logo" title="Decorative image"/>
          <p:cNvPicPr preferRelativeResize="0"/>
          <p:nvPr/>
        </p:nvPicPr>
        <p:blipFill rotWithShape="1">
          <a:blip r:embed="rId2">
            <a:alphaModFix/>
          </a:blip>
          <a:srcRect/>
          <a:stretch/>
        </p:blipFill>
        <p:spPr>
          <a:xfrm>
            <a:off x="10566401" y="6291443"/>
            <a:ext cx="1181099" cy="523514"/>
          </a:xfrm>
          <a:prstGeom prst="rect">
            <a:avLst/>
          </a:prstGeom>
          <a:noFill/>
          <a:ln>
            <a:noFill/>
          </a:ln>
        </p:spPr>
      </p:pic>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46"/>
        <p:cNvGrpSpPr/>
        <p:nvPr/>
      </p:nvGrpSpPr>
      <p:grpSpPr>
        <a:xfrm>
          <a:off x="0" y="0"/>
          <a:ext cx="0" cy="0"/>
          <a:chOff x="0" y="0"/>
          <a:chExt cx="0" cy="0"/>
        </a:xfrm>
      </p:grpSpPr>
      <p:sp>
        <p:nvSpPr>
          <p:cNvPr id="547" name="Google Shape;547;p115"/>
          <p:cNvSpPr txBox="1">
            <a:spLocks noGrp="1"/>
          </p:cNvSpPr>
          <p:nvPr>
            <p:ph type="title"/>
          </p:nvPr>
        </p:nvSpPr>
        <p:spPr>
          <a:xfrm>
            <a:off x="3657600" y="4800600"/>
            <a:ext cx="6047100" cy="566700"/>
          </a:xfrm>
          <a:prstGeom prst="rect">
            <a:avLst/>
          </a:prstGeom>
          <a:solidFill>
            <a:schemeClr val="lt1"/>
          </a:solidFill>
          <a:ln>
            <a:noFill/>
          </a:ln>
        </p:spPr>
        <p:txBody>
          <a:bodyPr spcFirstLastPara="1" wrap="square" lIns="91425" tIns="45700" rIns="91425" bIns="45700" anchor="b" anchorCtr="0">
            <a:noAutofit/>
          </a:bodyPr>
          <a:lstStyle>
            <a:lvl1pPr lvl="0" algn="l">
              <a:lnSpc>
                <a:spcPct val="100000"/>
              </a:lnSpc>
              <a:spcBef>
                <a:spcPts val="0"/>
              </a:spcBef>
              <a:spcAft>
                <a:spcPts val="0"/>
              </a:spcAft>
              <a:buClr>
                <a:schemeClr val="dk1"/>
              </a:buClr>
              <a:buSzPts val="2000"/>
              <a:buFont typeface="Verdana"/>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8" name="Google Shape;548;p115"/>
          <p:cNvSpPr>
            <a:spLocks noGrp="1"/>
          </p:cNvSpPr>
          <p:nvPr>
            <p:ph type="pic" idx="2"/>
          </p:nvPr>
        </p:nvSpPr>
        <p:spPr>
          <a:xfrm>
            <a:off x="2389717" y="612775"/>
            <a:ext cx="7315200" cy="4114800"/>
          </a:xfrm>
          <a:prstGeom prst="rect">
            <a:avLst/>
          </a:prstGeom>
          <a:solidFill>
            <a:schemeClr val="lt1"/>
          </a:solidFill>
          <a:ln w="57150" cap="flat" cmpd="sng">
            <a:solidFill>
              <a:schemeClr val="accent5"/>
            </a:solidFill>
            <a:prstDash val="dash"/>
            <a:round/>
            <a:headEnd type="none" w="sm" len="sm"/>
            <a:tailEnd type="none" w="sm" len="sm"/>
          </a:ln>
        </p:spPr>
      </p:sp>
      <p:sp>
        <p:nvSpPr>
          <p:cNvPr id="549" name="Google Shape;549;p115"/>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0" name="Google Shape;550;p115"/>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1" name="Google Shape;551;p115"/>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52" name="Google Shape;552;p115" descr="VTSS Logo" title="Decorative image"/>
          <p:cNvPicPr preferRelativeResize="0"/>
          <p:nvPr/>
        </p:nvPicPr>
        <p:blipFill rotWithShape="1">
          <a:blip r:embed="rId2">
            <a:alphaModFix/>
          </a:blip>
          <a:srcRect/>
          <a:stretch/>
        </p:blipFill>
        <p:spPr>
          <a:xfrm>
            <a:off x="10566396" y="6299850"/>
            <a:ext cx="1181099" cy="523514"/>
          </a:xfrm>
          <a:prstGeom prst="rect">
            <a:avLst/>
          </a:prstGeom>
          <a:noFill/>
          <a:ln>
            <a:noFill/>
          </a:ln>
        </p:spPr>
      </p:pic>
      <p:sp>
        <p:nvSpPr>
          <p:cNvPr id="553" name="Google Shape;553;p115"/>
          <p:cNvSpPr/>
          <p:nvPr/>
        </p:nvSpPr>
        <p:spPr>
          <a:xfrm>
            <a:off x="2438400" y="4800600"/>
            <a:ext cx="1219200" cy="609600"/>
          </a:xfrm>
          <a:prstGeom prst="rect">
            <a:avLst/>
          </a:prstGeom>
          <a:solidFill>
            <a:srgbClr val="A9DC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554" name="Google Shape;554;p115"/>
          <p:cNvSpPr txBox="1">
            <a:spLocks noGrp="1"/>
          </p:cNvSpPr>
          <p:nvPr>
            <p:ph type="body" idx="1"/>
          </p:nvPr>
        </p:nvSpPr>
        <p:spPr>
          <a:xfrm>
            <a:off x="2438400" y="5368925"/>
            <a:ext cx="7266300" cy="804900"/>
          </a:xfrm>
          <a:prstGeom prst="rect">
            <a:avLst/>
          </a:prstGeom>
          <a:solidFill>
            <a:srgbClr val="E5E5E5"/>
          </a:solidFill>
          <a:ln>
            <a:noFill/>
          </a:ln>
        </p:spPr>
        <p:txBody>
          <a:bodyPr spcFirstLastPara="1" wrap="square" lIns="91425" tIns="45700" rIns="91425" bIns="45700" anchor="t" anchorCtr="0">
            <a:no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55"/>
        <p:cNvGrpSpPr/>
        <p:nvPr/>
      </p:nvGrpSpPr>
      <p:grpSpPr>
        <a:xfrm>
          <a:off x="0" y="0"/>
          <a:ext cx="0" cy="0"/>
          <a:chOff x="0" y="0"/>
          <a:chExt cx="0" cy="0"/>
        </a:xfrm>
      </p:grpSpPr>
      <p:sp>
        <p:nvSpPr>
          <p:cNvPr id="556" name="Google Shape;556;p116"/>
          <p:cNvSpPr txBox="1">
            <a:spLocks noGrp="1"/>
          </p:cNvSpPr>
          <p:nvPr>
            <p:ph type="title"/>
          </p:nvPr>
        </p:nvSpPr>
        <p:spPr>
          <a:xfrm rot="5400000">
            <a:off x="7285050" y="1828788"/>
            <a:ext cx="5851500" cy="27432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7" name="Google Shape;557;p116"/>
          <p:cNvSpPr txBox="1">
            <a:spLocks noGrp="1"/>
          </p:cNvSpPr>
          <p:nvPr>
            <p:ph type="body" idx="1"/>
          </p:nvPr>
        </p:nvSpPr>
        <p:spPr>
          <a:xfrm rot="5400000">
            <a:off x="1697000" y="-812862"/>
            <a:ext cx="5851500" cy="80265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558" name="Google Shape;558;p116"/>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9" name="Google Shape;559;p116"/>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0" name="Google Shape;560;p116"/>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54"/>
        <p:cNvGrpSpPr/>
        <p:nvPr/>
      </p:nvGrpSpPr>
      <p:grpSpPr>
        <a:xfrm>
          <a:off x="0" y="0"/>
          <a:ext cx="0" cy="0"/>
          <a:chOff x="0" y="0"/>
          <a:chExt cx="0" cy="0"/>
        </a:xfrm>
      </p:grpSpPr>
      <p:pic>
        <p:nvPicPr>
          <p:cNvPr id="55" name="Google Shape;55;p50"/>
          <p:cNvPicPr preferRelativeResize="0"/>
          <p:nvPr/>
        </p:nvPicPr>
        <p:blipFill rotWithShape="1">
          <a:blip r:embed="rId2">
            <a:alphaModFix/>
          </a:blip>
          <a:srcRect/>
          <a:stretch/>
        </p:blipFill>
        <p:spPr>
          <a:xfrm>
            <a:off x="0" y="1556657"/>
            <a:ext cx="12196024" cy="2849511"/>
          </a:xfrm>
          <a:prstGeom prst="rect">
            <a:avLst/>
          </a:prstGeom>
          <a:noFill/>
          <a:ln>
            <a:noFill/>
          </a:ln>
        </p:spPr>
      </p:pic>
      <p:sp>
        <p:nvSpPr>
          <p:cNvPr id="56" name="Google Shape;56;p50"/>
          <p:cNvSpPr txBox="1">
            <a:spLocks noGrp="1"/>
          </p:cNvSpPr>
          <p:nvPr>
            <p:ph type="ctrTitle"/>
          </p:nvPr>
        </p:nvSpPr>
        <p:spPr>
          <a:xfrm>
            <a:off x="1271006" y="3671155"/>
            <a:ext cx="9654012" cy="1470025"/>
          </a:xfrm>
          <a:prstGeom prst="rect">
            <a:avLst/>
          </a:prstGeom>
          <a:solidFill>
            <a:schemeClr val="lt1">
              <a:alpha val="66274"/>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marR="0" lvl="0" algn="ctr">
              <a:lnSpc>
                <a:spcPct val="10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57" name="Google Shape;57;p50"/>
          <p:cNvSpPr txBox="1">
            <a:spLocks noGrp="1"/>
          </p:cNvSpPr>
          <p:nvPr>
            <p:ph type="subTitle" idx="1"/>
          </p:nvPr>
        </p:nvSpPr>
        <p:spPr>
          <a:xfrm>
            <a:off x="1830812" y="5257800"/>
            <a:ext cx="8534400" cy="914400"/>
          </a:xfrm>
          <a:prstGeom prst="rect">
            <a:avLst/>
          </a:prstGeom>
          <a:solidFill>
            <a:schemeClr val="lt1">
              <a:alpha val="66274"/>
            </a:schemeClr>
          </a:solidFill>
          <a:ln>
            <a:noFill/>
          </a:ln>
        </p:spPr>
        <p:txBody>
          <a:bodyPr spcFirstLastPara="1" wrap="square" lIns="91425" tIns="45700" rIns="91425" bIns="45700" anchor="t" anchorCtr="0">
            <a:noAutofit/>
          </a:bodyPr>
          <a:lstStyle>
            <a:lvl1pPr marR="0" lvl="0" algn="ctr">
              <a:lnSpc>
                <a:spcPct val="100000"/>
              </a:lnSpc>
              <a:spcBef>
                <a:spcPts val="640"/>
              </a:spcBef>
              <a:spcAft>
                <a:spcPts val="0"/>
              </a:spcAft>
              <a:buClr>
                <a:srgbClr val="889DAF"/>
              </a:buClr>
              <a:buSzPts val="3200"/>
              <a:buFont typeface="Arial"/>
              <a:buNone/>
              <a:defRPr sz="3200" b="0" i="0" u="none" strike="noStrike" cap="none">
                <a:solidFill>
                  <a:srgbClr val="889DAF"/>
                </a:solidFill>
                <a:latin typeface="Arial"/>
                <a:ea typeface="Arial"/>
                <a:cs typeface="Arial"/>
                <a:sym typeface="Arial"/>
              </a:defRPr>
            </a:lvl1pPr>
            <a:lvl2pPr marR="0" lvl="1" algn="ctr">
              <a:lnSpc>
                <a:spcPct val="100000"/>
              </a:lnSpc>
              <a:spcBef>
                <a:spcPts val="560"/>
              </a:spcBef>
              <a:spcAft>
                <a:spcPts val="0"/>
              </a:spcAft>
              <a:buClr>
                <a:srgbClr val="889DAF"/>
              </a:buClr>
              <a:buSzPts val="2800"/>
              <a:buFont typeface="Arial"/>
              <a:buNone/>
              <a:defRPr sz="2800" b="0" i="0" u="none" strike="noStrike" cap="none">
                <a:solidFill>
                  <a:srgbClr val="889DAF"/>
                </a:solidFill>
                <a:latin typeface="Arial"/>
                <a:ea typeface="Arial"/>
                <a:cs typeface="Arial"/>
                <a:sym typeface="Arial"/>
              </a:defRPr>
            </a:lvl2pPr>
            <a:lvl3pPr marR="0" lvl="2" algn="ctr">
              <a:lnSpc>
                <a:spcPct val="100000"/>
              </a:lnSpc>
              <a:spcBef>
                <a:spcPts val="480"/>
              </a:spcBef>
              <a:spcAft>
                <a:spcPts val="0"/>
              </a:spcAft>
              <a:buClr>
                <a:srgbClr val="889DAF"/>
              </a:buClr>
              <a:buSzPts val="2400"/>
              <a:buFont typeface="Arial"/>
              <a:buNone/>
              <a:defRPr sz="2400" b="0" i="0" u="none" strike="noStrike" cap="none">
                <a:solidFill>
                  <a:srgbClr val="889DAF"/>
                </a:solidFill>
                <a:latin typeface="Arial"/>
                <a:ea typeface="Arial"/>
                <a:cs typeface="Arial"/>
                <a:sym typeface="Arial"/>
              </a:defRPr>
            </a:lvl3pPr>
            <a:lvl4pPr marR="0" lvl="3"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4pPr>
            <a:lvl5pPr marR="0" lvl="4"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5pPr>
            <a:lvl6pPr marR="0" lvl="5"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6pPr>
            <a:lvl7pPr marR="0" lvl="6"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7pPr>
            <a:lvl8pPr marR="0" lvl="7"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8pPr>
            <a:lvl9pPr marR="0" lvl="8"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9pPr>
          </a:lstStyle>
          <a:p>
            <a:endParaRPr/>
          </a:p>
        </p:txBody>
      </p:sp>
      <p:sp>
        <p:nvSpPr>
          <p:cNvPr id="58" name="Google Shape;58;p50"/>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9" name="Google Shape;59;p50"/>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0" name="Google Shape;60;p50"/>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61" name="Google Shape;61;p50"/>
          <p:cNvPicPr preferRelativeResize="0"/>
          <p:nvPr/>
        </p:nvPicPr>
        <p:blipFill rotWithShape="1">
          <a:blip r:embed="rId3">
            <a:alphaModFix/>
          </a:blip>
          <a:srcRect/>
          <a:stretch/>
        </p:blipFill>
        <p:spPr>
          <a:xfrm>
            <a:off x="4116593" y="152400"/>
            <a:ext cx="3896731" cy="129540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62"/>
        <p:cNvGrpSpPr/>
        <p:nvPr/>
      </p:nvGrpSpPr>
      <p:grpSpPr>
        <a:xfrm>
          <a:off x="0" y="0"/>
          <a:ext cx="0" cy="0"/>
          <a:chOff x="0" y="0"/>
          <a:chExt cx="0" cy="0"/>
        </a:xfrm>
      </p:grpSpPr>
      <p:pic>
        <p:nvPicPr>
          <p:cNvPr id="63" name="Google Shape;63;p51"/>
          <p:cNvPicPr preferRelativeResize="0"/>
          <p:nvPr/>
        </p:nvPicPr>
        <p:blipFill rotWithShape="1">
          <a:blip r:embed="rId2">
            <a:alphaModFix/>
          </a:blip>
          <a:srcRect/>
          <a:stretch/>
        </p:blipFill>
        <p:spPr>
          <a:xfrm>
            <a:off x="0" y="1873766"/>
            <a:ext cx="12196024" cy="2215293"/>
          </a:xfrm>
          <a:prstGeom prst="rect">
            <a:avLst/>
          </a:prstGeom>
          <a:noFill/>
          <a:ln>
            <a:noFill/>
          </a:ln>
        </p:spPr>
      </p:pic>
      <p:sp>
        <p:nvSpPr>
          <p:cNvPr id="64" name="Google Shape;64;p51"/>
          <p:cNvSpPr txBox="1">
            <a:spLocks noGrp="1"/>
          </p:cNvSpPr>
          <p:nvPr>
            <p:ph type="ctrTitle"/>
          </p:nvPr>
        </p:nvSpPr>
        <p:spPr>
          <a:xfrm>
            <a:off x="1271006" y="3671155"/>
            <a:ext cx="9654012" cy="1470025"/>
          </a:xfrm>
          <a:prstGeom prst="rect">
            <a:avLst/>
          </a:prstGeom>
          <a:solidFill>
            <a:schemeClr val="lt1">
              <a:alpha val="66274"/>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marR="0" lvl="0" algn="ctr">
              <a:lnSpc>
                <a:spcPct val="10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65" name="Google Shape;65;p51"/>
          <p:cNvSpPr txBox="1">
            <a:spLocks noGrp="1"/>
          </p:cNvSpPr>
          <p:nvPr>
            <p:ph type="subTitle" idx="1"/>
          </p:nvPr>
        </p:nvSpPr>
        <p:spPr>
          <a:xfrm>
            <a:off x="1830812" y="5257800"/>
            <a:ext cx="8534400" cy="914400"/>
          </a:xfrm>
          <a:prstGeom prst="rect">
            <a:avLst/>
          </a:prstGeom>
          <a:solidFill>
            <a:schemeClr val="lt1">
              <a:alpha val="66274"/>
            </a:schemeClr>
          </a:solidFill>
          <a:ln>
            <a:noFill/>
          </a:ln>
        </p:spPr>
        <p:txBody>
          <a:bodyPr spcFirstLastPara="1" wrap="square" lIns="91425" tIns="45700" rIns="91425" bIns="45700" anchor="t" anchorCtr="0">
            <a:noAutofit/>
          </a:bodyPr>
          <a:lstStyle>
            <a:lvl1pPr marR="0" lvl="0" algn="ctr">
              <a:lnSpc>
                <a:spcPct val="100000"/>
              </a:lnSpc>
              <a:spcBef>
                <a:spcPts val="640"/>
              </a:spcBef>
              <a:spcAft>
                <a:spcPts val="0"/>
              </a:spcAft>
              <a:buClr>
                <a:srgbClr val="889DAF"/>
              </a:buClr>
              <a:buSzPts val="3200"/>
              <a:buFont typeface="Arial"/>
              <a:buNone/>
              <a:defRPr sz="3200" b="0" i="0" u="none" strike="noStrike" cap="none">
                <a:solidFill>
                  <a:srgbClr val="889DAF"/>
                </a:solidFill>
                <a:latin typeface="Arial"/>
                <a:ea typeface="Arial"/>
                <a:cs typeface="Arial"/>
                <a:sym typeface="Arial"/>
              </a:defRPr>
            </a:lvl1pPr>
            <a:lvl2pPr marR="0" lvl="1" algn="ctr">
              <a:lnSpc>
                <a:spcPct val="100000"/>
              </a:lnSpc>
              <a:spcBef>
                <a:spcPts val="560"/>
              </a:spcBef>
              <a:spcAft>
                <a:spcPts val="0"/>
              </a:spcAft>
              <a:buClr>
                <a:srgbClr val="889DAF"/>
              </a:buClr>
              <a:buSzPts val="2800"/>
              <a:buFont typeface="Arial"/>
              <a:buNone/>
              <a:defRPr sz="2800" b="0" i="0" u="none" strike="noStrike" cap="none">
                <a:solidFill>
                  <a:srgbClr val="889DAF"/>
                </a:solidFill>
                <a:latin typeface="Arial"/>
                <a:ea typeface="Arial"/>
                <a:cs typeface="Arial"/>
                <a:sym typeface="Arial"/>
              </a:defRPr>
            </a:lvl2pPr>
            <a:lvl3pPr marR="0" lvl="2" algn="ctr">
              <a:lnSpc>
                <a:spcPct val="100000"/>
              </a:lnSpc>
              <a:spcBef>
                <a:spcPts val="480"/>
              </a:spcBef>
              <a:spcAft>
                <a:spcPts val="0"/>
              </a:spcAft>
              <a:buClr>
                <a:srgbClr val="889DAF"/>
              </a:buClr>
              <a:buSzPts val="2400"/>
              <a:buFont typeface="Arial"/>
              <a:buNone/>
              <a:defRPr sz="2400" b="0" i="0" u="none" strike="noStrike" cap="none">
                <a:solidFill>
                  <a:srgbClr val="889DAF"/>
                </a:solidFill>
                <a:latin typeface="Arial"/>
                <a:ea typeface="Arial"/>
                <a:cs typeface="Arial"/>
                <a:sym typeface="Arial"/>
              </a:defRPr>
            </a:lvl3pPr>
            <a:lvl4pPr marR="0" lvl="3"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4pPr>
            <a:lvl5pPr marR="0" lvl="4"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5pPr>
            <a:lvl6pPr marR="0" lvl="5"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6pPr>
            <a:lvl7pPr marR="0" lvl="6"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7pPr>
            <a:lvl8pPr marR="0" lvl="7"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8pPr>
            <a:lvl9pPr marR="0" lvl="8"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9pPr>
          </a:lstStyle>
          <a:p>
            <a:endParaRPr/>
          </a:p>
        </p:txBody>
      </p:sp>
      <p:sp>
        <p:nvSpPr>
          <p:cNvPr id="66" name="Google Shape;66;p51"/>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7" name="Google Shape;67;p51"/>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8" name="Google Shape;68;p5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69" name="Google Shape;69;p51"/>
          <p:cNvPicPr preferRelativeResize="0"/>
          <p:nvPr/>
        </p:nvPicPr>
        <p:blipFill rotWithShape="1">
          <a:blip r:embed="rId3">
            <a:alphaModFix/>
          </a:blip>
          <a:srcRect/>
          <a:stretch/>
        </p:blipFill>
        <p:spPr>
          <a:xfrm>
            <a:off x="4116593" y="152400"/>
            <a:ext cx="3896731" cy="129540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4_Title Slide">
  <p:cSld name="4_Title Slide">
    <p:spTree>
      <p:nvGrpSpPr>
        <p:cNvPr id="1" name="Shape 70"/>
        <p:cNvGrpSpPr/>
        <p:nvPr/>
      </p:nvGrpSpPr>
      <p:grpSpPr>
        <a:xfrm>
          <a:off x="0" y="0"/>
          <a:ext cx="0" cy="0"/>
          <a:chOff x="0" y="0"/>
          <a:chExt cx="0" cy="0"/>
        </a:xfrm>
      </p:grpSpPr>
      <p:pic>
        <p:nvPicPr>
          <p:cNvPr id="71" name="Google Shape;71;p52"/>
          <p:cNvPicPr preferRelativeResize="0"/>
          <p:nvPr/>
        </p:nvPicPr>
        <p:blipFill rotWithShape="1">
          <a:blip r:embed="rId2">
            <a:alphaModFix/>
          </a:blip>
          <a:srcRect/>
          <a:stretch/>
        </p:blipFill>
        <p:spPr>
          <a:xfrm>
            <a:off x="2" y="1873766"/>
            <a:ext cx="12196021" cy="2215293"/>
          </a:xfrm>
          <a:prstGeom prst="rect">
            <a:avLst/>
          </a:prstGeom>
          <a:noFill/>
          <a:ln>
            <a:noFill/>
          </a:ln>
        </p:spPr>
      </p:pic>
      <p:sp>
        <p:nvSpPr>
          <p:cNvPr id="72" name="Google Shape;72;p52"/>
          <p:cNvSpPr txBox="1">
            <a:spLocks noGrp="1"/>
          </p:cNvSpPr>
          <p:nvPr>
            <p:ph type="ctrTitle"/>
          </p:nvPr>
        </p:nvSpPr>
        <p:spPr>
          <a:xfrm>
            <a:off x="1271006" y="3671155"/>
            <a:ext cx="9654012" cy="1470025"/>
          </a:xfrm>
          <a:prstGeom prst="rect">
            <a:avLst/>
          </a:prstGeom>
          <a:solidFill>
            <a:schemeClr val="lt1">
              <a:alpha val="66274"/>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marR="0" lvl="0" algn="ctr">
              <a:lnSpc>
                <a:spcPct val="10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73" name="Google Shape;73;p52"/>
          <p:cNvSpPr txBox="1">
            <a:spLocks noGrp="1"/>
          </p:cNvSpPr>
          <p:nvPr>
            <p:ph type="subTitle" idx="1"/>
          </p:nvPr>
        </p:nvSpPr>
        <p:spPr>
          <a:xfrm>
            <a:off x="1830812" y="5257800"/>
            <a:ext cx="8534400" cy="914400"/>
          </a:xfrm>
          <a:prstGeom prst="rect">
            <a:avLst/>
          </a:prstGeom>
          <a:solidFill>
            <a:schemeClr val="lt1">
              <a:alpha val="66274"/>
            </a:schemeClr>
          </a:solidFill>
          <a:ln>
            <a:noFill/>
          </a:ln>
        </p:spPr>
        <p:txBody>
          <a:bodyPr spcFirstLastPara="1" wrap="square" lIns="91425" tIns="45700" rIns="91425" bIns="45700" anchor="t" anchorCtr="0">
            <a:noAutofit/>
          </a:bodyPr>
          <a:lstStyle>
            <a:lvl1pPr marR="0" lvl="0" algn="ctr">
              <a:lnSpc>
                <a:spcPct val="100000"/>
              </a:lnSpc>
              <a:spcBef>
                <a:spcPts val="640"/>
              </a:spcBef>
              <a:spcAft>
                <a:spcPts val="0"/>
              </a:spcAft>
              <a:buClr>
                <a:srgbClr val="889DAF"/>
              </a:buClr>
              <a:buSzPts val="3200"/>
              <a:buFont typeface="Arial"/>
              <a:buNone/>
              <a:defRPr sz="3200" b="0" i="0" u="none" strike="noStrike" cap="none">
                <a:solidFill>
                  <a:srgbClr val="889DAF"/>
                </a:solidFill>
                <a:latin typeface="Arial"/>
                <a:ea typeface="Arial"/>
                <a:cs typeface="Arial"/>
                <a:sym typeface="Arial"/>
              </a:defRPr>
            </a:lvl1pPr>
            <a:lvl2pPr marR="0" lvl="1" algn="ctr">
              <a:lnSpc>
                <a:spcPct val="100000"/>
              </a:lnSpc>
              <a:spcBef>
                <a:spcPts val="560"/>
              </a:spcBef>
              <a:spcAft>
                <a:spcPts val="0"/>
              </a:spcAft>
              <a:buClr>
                <a:srgbClr val="889DAF"/>
              </a:buClr>
              <a:buSzPts val="2800"/>
              <a:buFont typeface="Arial"/>
              <a:buNone/>
              <a:defRPr sz="2800" b="0" i="0" u="none" strike="noStrike" cap="none">
                <a:solidFill>
                  <a:srgbClr val="889DAF"/>
                </a:solidFill>
                <a:latin typeface="Arial"/>
                <a:ea typeface="Arial"/>
                <a:cs typeface="Arial"/>
                <a:sym typeface="Arial"/>
              </a:defRPr>
            </a:lvl2pPr>
            <a:lvl3pPr marR="0" lvl="2" algn="ctr">
              <a:lnSpc>
                <a:spcPct val="100000"/>
              </a:lnSpc>
              <a:spcBef>
                <a:spcPts val="480"/>
              </a:spcBef>
              <a:spcAft>
                <a:spcPts val="0"/>
              </a:spcAft>
              <a:buClr>
                <a:srgbClr val="889DAF"/>
              </a:buClr>
              <a:buSzPts val="2400"/>
              <a:buFont typeface="Arial"/>
              <a:buNone/>
              <a:defRPr sz="2400" b="0" i="0" u="none" strike="noStrike" cap="none">
                <a:solidFill>
                  <a:srgbClr val="889DAF"/>
                </a:solidFill>
                <a:latin typeface="Arial"/>
                <a:ea typeface="Arial"/>
                <a:cs typeface="Arial"/>
                <a:sym typeface="Arial"/>
              </a:defRPr>
            </a:lvl3pPr>
            <a:lvl4pPr marR="0" lvl="3"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4pPr>
            <a:lvl5pPr marR="0" lvl="4"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5pPr>
            <a:lvl6pPr marR="0" lvl="5"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6pPr>
            <a:lvl7pPr marR="0" lvl="6"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7pPr>
            <a:lvl8pPr marR="0" lvl="7"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8pPr>
            <a:lvl9pPr marR="0" lvl="8" algn="ctr">
              <a:lnSpc>
                <a:spcPct val="100000"/>
              </a:lnSpc>
              <a:spcBef>
                <a:spcPts val="400"/>
              </a:spcBef>
              <a:spcAft>
                <a:spcPts val="0"/>
              </a:spcAft>
              <a:buClr>
                <a:srgbClr val="889DAF"/>
              </a:buClr>
              <a:buSzPts val="2000"/>
              <a:buFont typeface="Arial"/>
              <a:buNone/>
              <a:defRPr sz="2000" b="0" i="0" u="none" strike="noStrike" cap="none">
                <a:solidFill>
                  <a:srgbClr val="889DAF"/>
                </a:solidFill>
                <a:latin typeface="Arial"/>
                <a:ea typeface="Arial"/>
                <a:cs typeface="Arial"/>
                <a:sym typeface="Arial"/>
              </a:defRPr>
            </a:lvl9pPr>
          </a:lstStyle>
          <a:p>
            <a:endParaRPr/>
          </a:p>
        </p:txBody>
      </p:sp>
      <p:sp>
        <p:nvSpPr>
          <p:cNvPr id="74" name="Google Shape;74;p52"/>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5" name="Google Shape;75;p52"/>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a:solidFill>
                  <a:srgbClr val="889DAF"/>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6" name="Google Shape;76;p52"/>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7" name="Google Shape;77;p52"/>
          <p:cNvPicPr preferRelativeResize="0"/>
          <p:nvPr/>
        </p:nvPicPr>
        <p:blipFill rotWithShape="1">
          <a:blip r:embed="rId3">
            <a:alphaModFix/>
          </a:blip>
          <a:srcRect/>
          <a:stretch/>
        </p:blipFill>
        <p:spPr>
          <a:xfrm>
            <a:off x="4116593" y="152400"/>
            <a:ext cx="3896731" cy="12954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slideLayout" Target="../slideLayouts/slideLayout39.xml"/><Relationship Id="rId3" Type="http://schemas.openxmlformats.org/officeDocument/2006/relationships/slideLayout" Target="../slideLayouts/slideLayout24.xml"/><Relationship Id="rId21" Type="http://schemas.openxmlformats.org/officeDocument/2006/relationships/slideLayout" Target="../slideLayouts/slideLayout42.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20" Type="http://schemas.openxmlformats.org/officeDocument/2006/relationships/slideLayout" Target="../slideLayouts/slideLayout41.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10" Type="http://schemas.openxmlformats.org/officeDocument/2006/relationships/slideLayout" Target="../slideLayouts/slideLayout31.xml"/><Relationship Id="rId19" Type="http://schemas.openxmlformats.org/officeDocument/2006/relationships/slideLayout" Target="../slideLayouts/slideLayout40.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 Id="rId2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3" Type="http://schemas.openxmlformats.org/officeDocument/2006/relationships/slideLayout" Target="../slideLayouts/slideLayout45.xml"/><Relationship Id="rId21" Type="http://schemas.openxmlformats.org/officeDocument/2006/relationships/slideLayout" Target="../slideLayouts/slideLayout63.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slideLayout" Target="../slideLayouts/slideLayout62.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24" Type="http://schemas.openxmlformats.org/officeDocument/2006/relationships/theme" Target="../theme/theme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23" Type="http://schemas.openxmlformats.org/officeDocument/2006/relationships/slideLayout" Target="../slideLayouts/slideLayout65.xml"/><Relationship Id="rId10" Type="http://schemas.openxmlformats.org/officeDocument/2006/relationships/slideLayout" Target="../slideLayouts/slideLayout52.xml"/><Relationship Id="rId19" Type="http://schemas.openxmlformats.org/officeDocument/2006/relationships/slideLayout" Target="../slideLayouts/slideLayout61.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 Id="rId22"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7"/>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37"/>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Google Shape;12;p37"/>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9DA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3" name="Google Shape;13;p37"/>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9DA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4" name="Google Shape;14;p37"/>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2"/>
        <p:cNvGrpSpPr/>
        <p:nvPr/>
      </p:nvGrpSpPr>
      <p:grpSpPr>
        <a:xfrm>
          <a:off x="0" y="0"/>
          <a:ext cx="0" cy="0"/>
          <a:chOff x="0" y="0"/>
          <a:chExt cx="0" cy="0"/>
        </a:xfrm>
      </p:grpSpPr>
      <p:sp>
        <p:nvSpPr>
          <p:cNvPr id="193" name="Google Shape;193;p39"/>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4" name="Google Shape;194;p39"/>
          <p:cNvSpPr txBox="1">
            <a:spLocks noGrp="1"/>
          </p:cNvSpPr>
          <p:nvPr>
            <p:ph type="body" idx="1"/>
          </p:nvPr>
        </p:nvSpPr>
        <p:spPr>
          <a:xfrm>
            <a:off x="609600" y="1600200"/>
            <a:ext cx="10972800" cy="4526100"/>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95" name="Google Shape;195;p39"/>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9DA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96" name="Google Shape;196;p39"/>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9DA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97" name="Google Shape;197;p39"/>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 id="2147483687" r:id="rId17"/>
    <p:sldLayoutId id="2147483688" r:id="rId18"/>
    <p:sldLayoutId id="2147483689" r:id="rId19"/>
    <p:sldLayoutId id="2147483690" r:id="rId20"/>
    <p:sldLayoutId id="2147483691" r:id="rId2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75"/>
        <p:cNvGrpSpPr/>
        <p:nvPr/>
      </p:nvGrpSpPr>
      <p:grpSpPr>
        <a:xfrm>
          <a:off x="0" y="0"/>
          <a:ext cx="0" cy="0"/>
          <a:chOff x="0" y="0"/>
          <a:chExt cx="0" cy="0"/>
        </a:xfrm>
      </p:grpSpPr>
      <p:sp>
        <p:nvSpPr>
          <p:cNvPr id="376" name="Google Shape;376;p41"/>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chemeClr val="dk1"/>
              </a:buClr>
              <a:buSzPts val="4000"/>
              <a:buFont typeface="Verdana"/>
              <a:buNone/>
              <a:defRPr sz="4000" b="0" i="0" u="none" strike="noStrike" cap="none">
                <a:solidFill>
                  <a:schemeClr val="dk1"/>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77" name="Google Shape;377;p41"/>
          <p:cNvSpPr txBox="1">
            <a:spLocks noGrp="1"/>
          </p:cNvSpPr>
          <p:nvPr>
            <p:ph type="body" idx="1"/>
          </p:nvPr>
        </p:nvSpPr>
        <p:spPr>
          <a:xfrm>
            <a:off x="609600" y="1600200"/>
            <a:ext cx="10972800" cy="4526100"/>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Verdana"/>
                <a:ea typeface="Verdana"/>
                <a:cs typeface="Verdana"/>
                <a:sym typeface="Verdana"/>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Verdana"/>
                <a:ea typeface="Verdana"/>
                <a:cs typeface="Verdana"/>
                <a:sym typeface="Verdana"/>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Verdana"/>
                <a:ea typeface="Verdana"/>
                <a:cs typeface="Verdana"/>
                <a:sym typeface="Verdana"/>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9pPr>
          </a:lstStyle>
          <a:p>
            <a:endParaRPr/>
          </a:p>
        </p:txBody>
      </p:sp>
      <p:sp>
        <p:nvSpPr>
          <p:cNvPr id="378" name="Google Shape;378;p41"/>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379" name="Google Shape;379;p41"/>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380" name="Google Shape;380;p41"/>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 id="2147483710" r:id="rId18"/>
    <p:sldLayoutId id="2147483711" r:id="rId19"/>
    <p:sldLayoutId id="2147483712" r:id="rId20"/>
    <p:sldLayoutId id="2147483713" r:id="rId21"/>
    <p:sldLayoutId id="2147483714" r:id="rId22"/>
    <p:sldLayoutId id="2147483715" r:id="rId2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KDPY1t8E6Cg"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45"/>
        <p:cNvGrpSpPr/>
        <p:nvPr/>
      </p:nvGrpSpPr>
      <p:grpSpPr>
        <a:xfrm>
          <a:off x="0" y="0"/>
          <a:ext cx="0" cy="0"/>
          <a:chOff x="0" y="0"/>
          <a:chExt cx="0" cy="0"/>
        </a:xfrm>
      </p:grpSpPr>
      <p:sp>
        <p:nvSpPr>
          <p:cNvPr id="646" name="Google Shape;646;p3"/>
          <p:cNvSpPr txBox="1">
            <a:spLocks noGrp="1"/>
          </p:cNvSpPr>
          <p:nvPr>
            <p:ph type="ctrTitle"/>
          </p:nvPr>
        </p:nvSpPr>
        <p:spPr>
          <a:xfrm>
            <a:off x="1271000" y="4226752"/>
            <a:ext cx="9654000" cy="914400"/>
          </a:xfrm>
          <a:prstGeom prst="rect">
            <a:avLst/>
          </a:prstGeom>
          <a:solidFill>
            <a:schemeClr val="lt1">
              <a:alpha val="65882"/>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800"/>
              <a:buFont typeface="Verdana"/>
              <a:buNone/>
            </a:pPr>
            <a:r>
              <a:rPr lang="en-US" sz="2400" b="0" i="0" u="none" strike="noStrike" cap="none" dirty="0">
                <a:solidFill>
                  <a:srgbClr val="000000"/>
                </a:solidFill>
                <a:latin typeface="Verdana"/>
                <a:ea typeface="Verdana"/>
                <a:cs typeface="Verdana"/>
                <a:sym typeface="Verdana"/>
              </a:rPr>
              <a:t>PBIS – Tier I</a:t>
            </a:r>
            <a:br>
              <a:rPr lang="en-US" sz="2400" b="0" i="0" u="none" strike="noStrike" cap="none" dirty="0">
                <a:solidFill>
                  <a:srgbClr val="000000"/>
                </a:solidFill>
                <a:latin typeface="Verdana"/>
                <a:ea typeface="Verdana"/>
                <a:cs typeface="Verdana"/>
                <a:sym typeface="Verdana"/>
              </a:rPr>
            </a:br>
            <a:r>
              <a:rPr lang="en-US" sz="2400" dirty="0">
                <a:solidFill>
                  <a:srgbClr val="000000"/>
                </a:solidFill>
                <a:latin typeface="Verdana"/>
                <a:ea typeface="Verdana"/>
                <a:cs typeface="Verdana"/>
                <a:sym typeface="Verdana"/>
              </a:rPr>
              <a:t>Behavior</a:t>
            </a:r>
            <a:r>
              <a:rPr lang="en-US" sz="2400" b="0" i="0" u="none" strike="noStrike" cap="none" dirty="0">
                <a:solidFill>
                  <a:srgbClr val="000000"/>
                </a:solidFill>
                <a:latin typeface="Verdana"/>
                <a:ea typeface="Verdana"/>
                <a:cs typeface="Verdana"/>
                <a:sym typeface="Verdana"/>
              </a:rPr>
              <a:t> Professional Learning</a:t>
            </a:r>
            <a:r>
              <a:rPr lang="en-US" sz="2400" b="0" i="0" u="none" strike="noStrike" cap="none" dirty="0">
                <a:solidFill>
                  <a:schemeClr val="dk1"/>
                </a:solidFill>
                <a:latin typeface="Verdana"/>
                <a:ea typeface="Verdana"/>
                <a:cs typeface="Verdana"/>
                <a:sym typeface="Verdana"/>
              </a:rPr>
              <a:t> </a:t>
            </a:r>
            <a:endParaRPr sz="2400" b="0" i="0" u="none" strike="noStrike" cap="none" dirty="0">
              <a:solidFill>
                <a:schemeClr val="dk1"/>
              </a:solidFill>
              <a:latin typeface="Verdana"/>
              <a:ea typeface="Verdana"/>
              <a:cs typeface="Verdana"/>
              <a:sym typeface="Verdana"/>
            </a:endParaRPr>
          </a:p>
        </p:txBody>
      </p:sp>
      <p:sp>
        <p:nvSpPr>
          <p:cNvPr id="647" name="Google Shape;647;p3"/>
          <p:cNvSpPr txBox="1">
            <a:spLocks noGrp="1"/>
          </p:cNvSpPr>
          <p:nvPr>
            <p:ph type="subTitle" idx="1"/>
          </p:nvPr>
        </p:nvSpPr>
        <p:spPr>
          <a:xfrm>
            <a:off x="232775" y="5328425"/>
            <a:ext cx="11459700" cy="1378500"/>
          </a:xfrm>
          <a:prstGeom prst="rect">
            <a:avLst/>
          </a:prstGeom>
          <a:solidFill>
            <a:schemeClr val="lt1">
              <a:alpha val="65882"/>
            </a:schemeClr>
          </a:solidFill>
          <a:ln>
            <a:noFill/>
          </a:ln>
        </p:spPr>
        <p:txBody>
          <a:bodyPr spcFirstLastPara="1" wrap="square" lIns="91425" tIns="45700" rIns="91425" bIns="45700" anchor="t" anchorCtr="0">
            <a:noAutofit/>
          </a:bodyPr>
          <a:lstStyle/>
          <a:p>
            <a:pPr marL="0" marR="0" lvl="0" indent="0" algn="ctr" rtl="0">
              <a:lnSpc>
                <a:spcPct val="80000"/>
              </a:lnSpc>
              <a:spcBef>
                <a:spcPts val="0"/>
              </a:spcBef>
              <a:spcAft>
                <a:spcPts val="0"/>
              </a:spcAft>
              <a:buClr>
                <a:schemeClr val="dk1"/>
              </a:buClr>
              <a:buSzPts val="1760"/>
              <a:buFont typeface="Arial"/>
              <a:buNone/>
            </a:pPr>
            <a:r>
              <a:rPr lang="en-US" sz="4000" b="1" i="0" u="none" strike="noStrike" cap="none">
                <a:solidFill>
                  <a:srgbClr val="000000"/>
                </a:solidFill>
                <a:latin typeface="Verdana"/>
                <a:ea typeface="Verdana"/>
                <a:cs typeface="Verdana"/>
                <a:sym typeface="Verdana"/>
              </a:rPr>
              <a:t>TFI 1.</a:t>
            </a:r>
            <a:r>
              <a:rPr lang="en-US" sz="4000" b="1">
                <a:solidFill>
                  <a:srgbClr val="000000"/>
                </a:solidFill>
                <a:latin typeface="Verdana"/>
                <a:ea typeface="Verdana"/>
                <a:cs typeface="Verdana"/>
                <a:sym typeface="Verdana"/>
              </a:rPr>
              <a:t>11</a:t>
            </a:r>
            <a:r>
              <a:rPr lang="en-US" sz="4000" b="1" i="0" u="none" strike="noStrike" cap="none">
                <a:solidFill>
                  <a:srgbClr val="000000"/>
                </a:solidFill>
                <a:latin typeface="Verdana"/>
                <a:ea typeface="Verdana"/>
                <a:cs typeface="Verdana"/>
                <a:sym typeface="Verdana"/>
              </a:rPr>
              <a:t> </a:t>
            </a:r>
            <a:r>
              <a:rPr lang="en-US" sz="2800">
                <a:solidFill>
                  <a:schemeClr val="dk1"/>
                </a:solidFill>
                <a:latin typeface="Verdana"/>
                <a:ea typeface="Verdana"/>
                <a:cs typeface="Verdana"/>
                <a:sym typeface="Verdana"/>
              </a:rPr>
              <a:t> </a:t>
            </a:r>
            <a:r>
              <a:rPr lang="en-US" sz="4000">
                <a:solidFill>
                  <a:srgbClr val="000000"/>
                </a:solidFill>
                <a:latin typeface="Verdana"/>
                <a:ea typeface="Verdana"/>
                <a:cs typeface="Verdana"/>
                <a:sym typeface="Verdana"/>
              </a:rPr>
              <a:t>Student, Family, and Community Engagement</a:t>
            </a:r>
            <a:endParaRPr sz="4000">
              <a:solidFill>
                <a:srgbClr val="000000"/>
              </a:solidFill>
              <a:latin typeface="Verdana"/>
              <a:ea typeface="Verdana"/>
              <a:cs typeface="Verdana"/>
              <a:sym typeface="Verdana"/>
            </a:endParaRPr>
          </a:p>
          <a:p>
            <a:pPr marL="0" marR="0" lvl="0" indent="0" algn="l" rtl="0">
              <a:lnSpc>
                <a:spcPct val="80000"/>
              </a:lnSpc>
              <a:spcBef>
                <a:spcPts val="0"/>
              </a:spcBef>
              <a:spcAft>
                <a:spcPts val="0"/>
              </a:spcAft>
              <a:buClr>
                <a:schemeClr val="dk1"/>
              </a:buClr>
              <a:buSzPts val="1760"/>
              <a:buFont typeface="Arial"/>
              <a:buNone/>
            </a:pPr>
            <a:endParaRPr sz="4000" b="1">
              <a:solidFill>
                <a:srgbClr val="000000"/>
              </a:solidFill>
              <a:latin typeface="Verdana"/>
              <a:ea typeface="Verdana"/>
              <a:cs typeface="Verdana"/>
              <a:sym typeface="Verdan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28"/>
        <p:cNvGrpSpPr/>
        <p:nvPr/>
      </p:nvGrpSpPr>
      <p:grpSpPr>
        <a:xfrm>
          <a:off x="0" y="0"/>
          <a:ext cx="0" cy="0"/>
          <a:chOff x="0" y="0"/>
          <a:chExt cx="0" cy="0"/>
        </a:xfrm>
      </p:grpSpPr>
      <p:sp>
        <p:nvSpPr>
          <p:cNvPr id="729" name="Google Shape;729;p14"/>
          <p:cNvSpPr txBox="1">
            <a:spLocks noGrp="1"/>
          </p:cNvSpPr>
          <p:nvPr>
            <p:ph type="title"/>
          </p:nvPr>
        </p:nvSpPr>
        <p:spPr>
          <a:xfrm>
            <a:off x="538150" y="238913"/>
            <a:ext cx="10972800" cy="1143000"/>
          </a:xfrm>
          <a:prstGeom prst="rect">
            <a:avLst/>
          </a:prstGeom>
          <a:solidFill>
            <a:srgbClr val="A9DCF2">
              <a:alpha val="66274"/>
            </a:srgbClr>
          </a:solid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4400"/>
              <a:buNone/>
            </a:pPr>
            <a:endParaRPr sz="4000" dirty="0">
              <a:solidFill>
                <a:srgbClr val="000000"/>
              </a:solidFill>
              <a:latin typeface="Verdana"/>
              <a:ea typeface="Verdana"/>
              <a:cs typeface="Verdana"/>
              <a:sym typeface="Verdana"/>
            </a:endParaRPr>
          </a:p>
          <a:p>
            <a:pPr marL="0" lvl="0" indent="0" algn="ctr" rtl="0">
              <a:lnSpc>
                <a:spcPct val="100000"/>
              </a:lnSpc>
              <a:spcBef>
                <a:spcPts val="0"/>
              </a:spcBef>
              <a:spcAft>
                <a:spcPts val="0"/>
              </a:spcAft>
              <a:buClr>
                <a:srgbClr val="000000"/>
              </a:buClr>
              <a:buSzPts val="4400"/>
              <a:buFont typeface="Arial"/>
              <a:buNone/>
            </a:pPr>
            <a:r>
              <a:rPr lang="en-US" sz="4000" dirty="0">
                <a:solidFill>
                  <a:srgbClr val="000000"/>
                </a:solidFill>
                <a:latin typeface="Verdana"/>
                <a:ea typeface="Verdana"/>
                <a:cs typeface="Verdana"/>
                <a:sym typeface="Verdana"/>
              </a:rPr>
              <a:t>Linking Family Engagement to Learning: Karen Mapp</a:t>
            </a:r>
            <a:endParaRPr sz="4000" dirty="0">
              <a:solidFill>
                <a:srgbClr val="000000"/>
              </a:solidFill>
              <a:latin typeface="Verdana"/>
              <a:ea typeface="Verdana"/>
              <a:cs typeface="Verdana"/>
              <a:sym typeface="Verdana"/>
            </a:endParaRPr>
          </a:p>
          <a:p>
            <a:pPr marL="0" lvl="0" indent="0" algn="ctr" rtl="0">
              <a:lnSpc>
                <a:spcPct val="100000"/>
              </a:lnSpc>
              <a:spcBef>
                <a:spcPts val="0"/>
              </a:spcBef>
              <a:spcAft>
                <a:spcPts val="0"/>
              </a:spcAft>
              <a:buSzPts val="4400"/>
              <a:buNone/>
            </a:pPr>
            <a:endParaRPr dirty="0"/>
          </a:p>
        </p:txBody>
      </p:sp>
      <p:sp>
        <p:nvSpPr>
          <p:cNvPr id="2" name="TextBox 1">
            <a:extLst>
              <a:ext uri="{FF2B5EF4-FFF2-40B4-BE49-F238E27FC236}">
                <a16:creationId xmlns:a16="http://schemas.microsoft.com/office/drawing/2014/main" id="{98895D66-AE46-7260-495E-B906AD0CF6E4}"/>
              </a:ext>
            </a:extLst>
          </p:cNvPr>
          <p:cNvSpPr txBox="1"/>
          <p:nvPr/>
        </p:nvSpPr>
        <p:spPr>
          <a:xfrm>
            <a:off x="2415077" y="3013501"/>
            <a:ext cx="8180445" cy="830997"/>
          </a:xfrm>
          <a:prstGeom prst="rect">
            <a:avLst/>
          </a:prstGeom>
          <a:noFill/>
        </p:spPr>
        <p:txBody>
          <a:bodyPr wrap="none" rtlCol="0">
            <a:spAutoFit/>
          </a:bodyPr>
          <a:lstStyle/>
          <a:p>
            <a:r>
              <a:rPr lang="en-US" sz="2400" dirty="0">
                <a:latin typeface="Verdana" panose="020B0604030504040204" pitchFamily="34" charset="0"/>
                <a:ea typeface="Verdana" panose="020B0604030504040204" pitchFamily="34" charset="0"/>
              </a:rPr>
              <a:t>This video can be found at</a:t>
            </a:r>
          </a:p>
          <a:p>
            <a:r>
              <a:rPr lang="en-US" sz="2400" b="0" i="0" u="sng" strike="noStrike" cap="none" dirty="0">
                <a:solidFill>
                  <a:schemeClr val="hlink"/>
                </a:solidFill>
                <a:latin typeface="Verdana" panose="020B0604030504040204" pitchFamily="34" charset="0"/>
                <a:ea typeface="Verdana" panose="020B0604030504040204" pitchFamily="34" charset="0"/>
                <a:sym typeface="Arial"/>
                <a:hlinkClick r:id="rId3"/>
              </a:rPr>
              <a:t>https://www.youtube.com/watch?v=KDPY1t8E6Cg </a:t>
            </a:r>
            <a:endParaRPr lang="en-US" sz="2400" dirty="0">
              <a:latin typeface="Verdana" panose="020B0604030504040204" pitchFamily="34" charset="0"/>
              <a:ea typeface="Verdana" panose="020B060403050404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35"/>
        <p:cNvGrpSpPr/>
        <p:nvPr/>
      </p:nvGrpSpPr>
      <p:grpSpPr>
        <a:xfrm>
          <a:off x="0" y="0"/>
          <a:ext cx="0" cy="0"/>
          <a:chOff x="0" y="0"/>
          <a:chExt cx="0" cy="0"/>
        </a:xfrm>
      </p:grpSpPr>
      <p:sp>
        <p:nvSpPr>
          <p:cNvPr id="736" name="Google Shape;736;p17"/>
          <p:cNvSpPr txBox="1">
            <a:spLocks noGrp="1"/>
          </p:cNvSpPr>
          <p:nvPr>
            <p:ph type="title"/>
          </p:nvPr>
        </p:nvSpPr>
        <p:spPr>
          <a:xfrm>
            <a:off x="317250" y="274652"/>
            <a:ext cx="11644500" cy="1296300"/>
          </a:xfrm>
          <a:prstGeom prst="rect">
            <a:avLst/>
          </a:prstGeom>
          <a:solidFill>
            <a:srgbClr val="A9DCF2">
              <a:alpha val="66274"/>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accent6"/>
              </a:buClr>
              <a:buSzPts val="3800"/>
              <a:buFont typeface="Verdana"/>
              <a:buNone/>
            </a:pPr>
            <a:r>
              <a:rPr lang="en-US" sz="4400" b="0" i="0" u="none" strike="noStrike" cap="none">
                <a:solidFill>
                  <a:srgbClr val="000000"/>
                </a:solidFill>
                <a:latin typeface="Verdana"/>
                <a:ea typeface="Verdana"/>
                <a:cs typeface="Verdana"/>
                <a:sym typeface="Verdana"/>
              </a:rPr>
              <a:t>Planning for Authentic Family Engagement Should</a:t>
            </a:r>
            <a:r>
              <a:rPr lang="en-US">
                <a:solidFill>
                  <a:srgbClr val="000000"/>
                </a:solidFill>
                <a:latin typeface="Verdana"/>
                <a:ea typeface="Verdana"/>
                <a:cs typeface="Verdana"/>
                <a:sym typeface="Verdana"/>
              </a:rPr>
              <a:t>…</a:t>
            </a:r>
            <a:r>
              <a:rPr lang="en-US" sz="4400" b="0" i="0" u="none" strike="noStrike" cap="none">
                <a:solidFill>
                  <a:srgbClr val="000000"/>
                </a:solidFill>
                <a:latin typeface="Verdana"/>
                <a:ea typeface="Verdana"/>
                <a:cs typeface="Verdana"/>
                <a:sym typeface="Verdana"/>
              </a:rPr>
              <a:t>.</a:t>
            </a:r>
            <a:endParaRPr sz="4400" b="0" i="0" u="none" strike="noStrike" cap="none">
              <a:solidFill>
                <a:srgbClr val="000000"/>
              </a:solidFill>
              <a:latin typeface="Verdana"/>
              <a:ea typeface="Verdana"/>
              <a:cs typeface="Verdana"/>
              <a:sym typeface="Verdana"/>
            </a:endParaRPr>
          </a:p>
        </p:txBody>
      </p:sp>
      <p:sp>
        <p:nvSpPr>
          <p:cNvPr id="737" name="Google Shape;737;p17"/>
          <p:cNvSpPr txBox="1">
            <a:spLocks noGrp="1"/>
          </p:cNvSpPr>
          <p:nvPr>
            <p:ph type="body" idx="4294967295"/>
          </p:nvPr>
        </p:nvSpPr>
        <p:spPr>
          <a:xfrm>
            <a:off x="1009650" y="1828800"/>
            <a:ext cx="10172700" cy="3963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200"/>
              <a:buFont typeface="Arial"/>
              <a:buNone/>
            </a:pPr>
            <a:endParaRPr sz="2800">
              <a:solidFill>
                <a:srgbClr val="000000"/>
              </a:solidFill>
              <a:latin typeface="Verdana"/>
              <a:ea typeface="Verdana"/>
              <a:cs typeface="Verdana"/>
              <a:sym typeface="Verdana"/>
            </a:endParaRPr>
          </a:p>
          <a:p>
            <a:pPr marL="342900" marR="0" lvl="0" indent="-342900" algn="l" rtl="0">
              <a:lnSpc>
                <a:spcPct val="100000"/>
              </a:lnSpc>
              <a:spcBef>
                <a:spcPts val="0"/>
              </a:spcBef>
              <a:spcAft>
                <a:spcPts val="0"/>
              </a:spcAft>
              <a:buClr>
                <a:srgbClr val="000000"/>
              </a:buClr>
              <a:buSzPts val="3200"/>
              <a:buFont typeface="Georgia"/>
              <a:buChar char="•"/>
            </a:pPr>
            <a:r>
              <a:rPr lang="en-US" sz="3000">
                <a:solidFill>
                  <a:srgbClr val="000000"/>
                </a:solidFill>
                <a:latin typeface="Verdana"/>
                <a:ea typeface="Verdana"/>
                <a:cs typeface="Verdana"/>
                <a:sym typeface="Verdana"/>
              </a:rPr>
              <a:t>G</a:t>
            </a:r>
            <a:r>
              <a:rPr lang="en-US" sz="3000" b="0" i="0" u="none" strike="noStrike" cap="none">
                <a:solidFill>
                  <a:srgbClr val="000000"/>
                </a:solidFill>
                <a:latin typeface="Verdana"/>
                <a:ea typeface="Verdana"/>
                <a:cs typeface="Verdana"/>
                <a:sym typeface="Verdana"/>
              </a:rPr>
              <a:t>uide agencies in laying out basic beliefs, goals and practices on how the team will work together to support family and youth engagement in VTSS</a:t>
            </a:r>
            <a:r>
              <a:rPr lang="en-US" sz="3000">
                <a:solidFill>
                  <a:srgbClr val="000000"/>
                </a:solidFill>
                <a:latin typeface="Verdana"/>
                <a:ea typeface="Verdana"/>
                <a:cs typeface="Verdana"/>
                <a:sym typeface="Verdana"/>
              </a:rPr>
              <a:t>.</a:t>
            </a:r>
            <a:endParaRPr sz="3000" b="0" i="0" u="none" strike="noStrike" cap="none">
              <a:solidFill>
                <a:srgbClr val="000000"/>
              </a:solidFill>
              <a:latin typeface="Verdana"/>
              <a:ea typeface="Verdana"/>
              <a:cs typeface="Verdana"/>
              <a:sym typeface="Verdana"/>
            </a:endParaRPr>
          </a:p>
          <a:p>
            <a:pPr marL="342900" marR="0" lvl="0" indent="0" algn="l" rtl="0">
              <a:lnSpc>
                <a:spcPct val="100000"/>
              </a:lnSpc>
              <a:spcBef>
                <a:spcPts val="0"/>
              </a:spcBef>
              <a:spcAft>
                <a:spcPts val="0"/>
              </a:spcAft>
              <a:buSzPts val="3200"/>
              <a:buNone/>
            </a:pPr>
            <a:endParaRPr sz="3000">
              <a:solidFill>
                <a:srgbClr val="000000"/>
              </a:solidFill>
              <a:latin typeface="Verdana"/>
              <a:ea typeface="Verdana"/>
              <a:cs typeface="Verdana"/>
              <a:sym typeface="Verdana"/>
            </a:endParaRPr>
          </a:p>
          <a:p>
            <a:pPr marL="342900" marR="0" lvl="0" indent="-342900" algn="l" rtl="0">
              <a:lnSpc>
                <a:spcPct val="100000"/>
              </a:lnSpc>
              <a:spcBef>
                <a:spcPts val="518"/>
              </a:spcBef>
              <a:spcAft>
                <a:spcPts val="0"/>
              </a:spcAft>
              <a:buClr>
                <a:srgbClr val="000000"/>
              </a:buClr>
              <a:buSzPts val="3200"/>
              <a:buFont typeface="Georgia"/>
              <a:buChar char="•"/>
            </a:pPr>
            <a:r>
              <a:rPr lang="en-US" sz="3000">
                <a:solidFill>
                  <a:srgbClr val="000000"/>
                </a:solidFill>
                <a:latin typeface="Verdana"/>
                <a:ea typeface="Verdana"/>
                <a:cs typeface="Verdana"/>
                <a:sym typeface="Verdana"/>
              </a:rPr>
              <a:t>B</a:t>
            </a:r>
            <a:r>
              <a:rPr lang="en-US" sz="3000" b="0" i="0" u="none" strike="noStrike" cap="none">
                <a:solidFill>
                  <a:srgbClr val="000000"/>
                </a:solidFill>
                <a:latin typeface="Verdana"/>
                <a:ea typeface="Verdana"/>
                <a:cs typeface="Verdana"/>
                <a:sym typeface="Verdana"/>
              </a:rPr>
              <a:t>e agreed upon by families and other partners.</a:t>
            </a:r>
            <a:endParaRPr sz="3000" b="0" i="0" u="none" strike="noStrike" cap="none">
              <a:solidFill>
                <a:srgbClr val="000000"/>
              </a:solidFill>
              <a:latin typeface="Verdana"/>
              <a:ea typeface="Verdana"/>
              <a:cs typeface="Verdana"/>
              <a:sym typeface="Verdana"/>
            </a:endParaRPr>
          </a:p>
          <a:p>
            <a:pPr marL="0" marR="0" lvl="0" indent="0" algn="l" rtl="0">
              <a:lnSpc>
                <a:spcPct val="100000"/>
              </a:lnSpc>
              <a:spcBef>
                <a:spcPts val="518"/>
              </a:spcBef>
              <a:spcAft>
                <a:spcPts val="0"/>
              </a:spcAft>
              <a:buSzPts val="3200"/>
              <a:buNone/>
            </a:pPr>
            <a:endParaRPr sz="3000">
              <a:solidFill>
                <a:srgbClr val="000000"/>
              </a:solidFill>
              <a:latin typeface="Verdana"/>
              <a:ea typeface="Verdana"/>
              <a:cs typeface="Verdana"/>
              <a:sym typeface="Verdana"/>
            </a:endParaRPr>
          </a:p>
          <a:p>
            <a:pPr marL="0" marR="0" lvl="0" indent="0" algn="l" rtl="0">
              <a:lnSpc>
                <a:spcPct val="100000"/>
              </a:lnSpc>
              <a:spcBef>
                <a:spcPts val="518"/>
              </a:spcBef>
              <a:spcAft>
                <a:spcPts val="0"/>
              </a:spcAft>
              <a:buSzPts val="3200"/>
              <a:buNone/>
            </a:pPr>
            <a:endParaRPr sz="3000">
              <a:solidFill>
                <a:srgbClr val="000000"/>
              </a:solidFill>
              <a:latin typeface="Verdana"/>
              <a:ea typeface="Verdana"/>
              <a:cs typeface="Verdana"/>
              <a:sym typeface="Verdana"/>
            </a:endParaRPr>
          </a:p>
          <a:p>
            <a:pPr marL="0" marR="0" lvl="0" indent="0" algn="l" rtl="0">
              <a:lnSpc>
                <a:spcPct val="100000"/>
              </a:lnSpc>
              <a:spcBef>
                <a:spcPts val="518"/>
              </a:spcBef>
              <a:spcAft>
                <a:spcPts val="0"/>
              </a:spcAft>
              <a:buSzPts val="3200"/>
              <a:buNone/>
            </a:pPr>
            <a:endParaRPr sz="3000">
              <a:solidFill>
                <a:srgbClr val="000000"/>
              </a:solidFill>
              <a:latin typeface="Verdana"/>
              <a:ea typeface="Verdana"/>
              <a:cs typeface="Verdana"/>
              <a:sym typeface="Verdana"/>
            </a:endParaRPr>
          </a:p>
          <a:p>
            <a:pPr marL="0" marR="0" lvl="0" indent="0" algn="l" rtl="0">
              <a:lnSpc>
                <a:spcPct val="100000"/>
              </a:lnSpc>
              <a:spcBef>
                <a:spcPts val="518"/>
              </a:spcBef>
              <a:spcAft>
                <a:spcPts val="0"/>
              </a:spcAft>
              <a:buSzPts val="3200"/>
              <a:buNone/>
            </a:pPr>
            <a:r>
              <a:rPr lang="en-US" sz="1600">
                <a:solidFill>
                  <a:srgbClr val="000000"/>
                </a:solidFill>
                <a:latin typeface="Verdana"/>
                <a:ea typeface="Verdana"/>
                <a:cs typeface="Verdana"/>
                <a:sym typeface="Verdana"/>
              </a:rPr>
              <a:t>Activity #4</a:t>
            </a:r>
            <a:endParaRPr sz="1600">
              <a:solidFill>
                <a:srgbClr val="000000"/>
              </a:solidFill>
              <a:latin typeface="Verdana"/>
              <a:ea typeface="Verdana"/>
              <a:cs typeface="Verdana"/>
              <a:sym typeface="Verdan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42"/>
        <p:cNvGrpSpPr/>
        <p:nvPr/>
      </p:nvGrpSpPr>
      <p:grpSpPr>
        <a:xfrm>
          <a:off x="0" y="0"/>
          <a:ext cx="0" cy="0"/>
          <a:chOff x="0" y="0"/>
          <a:chExt cx="0" cy="0"/>
        </a:xfrm>
      </p:grpSpPr>
      <p:sp>
        <p:nvSpPr>
          <p:cNvPr id="744" name="Google Shape;744;p1"/>
          <p:cNvSpPr txBox="1"/>
          <p:nvPr/>
        </p:nvSpPr>
        <p:spPr>
          <a:xfrm>
            <a:off x="10632413" y="6313179"/>
            <a:ext cx="1861800" cy="508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900" b="0" i="0" u="none" strike="noStrike" cap="none" dirty="0">
                <a:solidFill>
                  <a:srgbClr val="000000"/>
                </a:solidFill>
                <a:latin typeface="Arial"/>
                <a:ea typeface="Arial"/>
                <a:cs typeface="Arial"/>
                <a:sym typeface="Arial"/>
              </a:rPr>
              <a:t>Activity #4 </a:t>
            </a:r>
            <a:r>
              <a:rPr lang="en-US" sz="1900" b="0" i="0" u="none" strike="noStrike" cap="none" dirty="0" err="1">
                <a:solidFill>
                  <a:srgbClr val="000000"/>
                </a:solidFill>
                <a:latin typeface="Arial"/>
                <a:ea typeface="Arial"/>
                <a:cs typeface="Arial"/>
                <a:sym typeface="Arial"/>
              </a:rPr>
              <a:t>pg</a:t>
            </a:r>
            <a:r>
              <a:rPr lang="en-US" sz="1900" b="0" i="0" u="none" strike="noStrike" cap="none" dirty="0">
                <a:solidFill>
                  <a:srgbClr val="000000"/>
                </a:solidFill>
                <a:latin typeface="Arial"/>
                <a:ea typeface="Arial"/>
                <a:cs typeface="Arial"/>
                <a:sym typeface="Arial"/>
              </a:rPr>
              <a:t> </a:t>
            </a:r>
            <a:endParaRPr sz="1900" b="0" i="0" u="none" strike="noStrike" cap="none" dirty="0">
              <a:solidFill>
                <a:srgbClr val="000000"/>
              </a:solidFill>
              <a:latin typeface="Arial"/>
              <a:ea typeface="Arial"/>
              <a:cs typeface="Arial"/>
              <a:sym typeface="Arial"/>
            </a:endParaRPr>
          </a:p>
        </p:txBody>
      </p:sp>
      <p:graphicFrame>
        <p:nvGraphicFramePr>
          <p:cNvPr id="20" name="Table 19">
            <a:extLst>
              <a:ext uri="{FF2B5EF4-FFF2-40B4-BE49-F238E27FC236}">
                <a16:creationId xmlns:a16="http://schemas.microsoft.com/office/drawing/2014/main" id="{14983950-ED6C-4747-91C3-DDBD5CCF594F}"/>
              </a:ext>
            </a:extLst>
          </p:cNvPr>
          <p:cNvGraphicFramePr>
            <a:graphicFrameLocks noGrp="1"/>
          </p:cNvGraphicFramePr>
          <p:nvPr>
            <p:extLst>
              <p:ext uri="{D42A27DB-BD31-4B8C-83A1-F6EECF244321}">
                <p14:modId xmlns:p14="http://schemas.microsoft.com/office/powerpoint/2010/main" val="4148757262"/>
              </p:ext>
            </p:extLst>
          </p:nvPr>
        </p:nvGraphicFramePr>
        <p:xfrm>
          <a:off x="2362958" y="4712237"/>
          <a:ext cx="8328209" cy="1856740"/>
        </p:xfrm>
        <a:graphic>
          <a:graphicData uri="http://schemas.openxmlformats.org/drawingml/2006/table">
            <a:tbl>
              <a:tblPr firstRow="1" firstCol="1" lastRow="1" lastCol="1" bandRow="1" bandCol="1">
                <a:tableStyleId>{D1DC0AE2-A344-4412-82EC-567F72772E21}</a:tableStyleId>
              </a:tblPr>
              <a:tblGrid>
                <a:gridCol w="2556037">
                  <a:extLst>
                    <a:ext uri="{9D8B030D-6E8A-4147-A177-3AD203B41FA5}">
                      <a16:colId xmlns:a16="http://schemas.microsoft.com/office/drawing/2014/main" val="1542375047"/>
                    </a:ext>
                  </a:extLst>
                </a:gridCol>
                <a:gridCol w="1868093">
                  <a:extLst>
                    <a:ext uri="{9D8B030D-6E8A-4147-A177-3AD203B41FA5}">
                      <a16:colId xmlns:a16="http://schemas.microsoft.com/office/drawing/2014/main" val="3270956199"/>
                    </a:ext>
                  </a:extLst>
                </a:gridCol>
                <a:gridCol w="1878741">
                  <a:extLst>
                    <a:ext uri="{9D8B030D-6E8A-4147-A177-3AD203B41FA5}">
                      <a16:colId xmlns:a16="http://schemas.microsoft.com/office/drawing/2014/main" val="1395558299"/>
                    </a:ext>
                  </a:extLst>
                </a:gridCol>
                <a:gridCol w="2025338">
                  <a:extLst>
                    <a:ext uri="{9D8B030D-6E8A-4147-A177-3AD203B41FA5}">
                      <a16:colId xmlns:a16="http://schemas.microsoft.com/office/drawing/2014/main" val="4028603482"/>
                    </a:ext>
                  </a:extLst>
                </a:gridCol>
              </a:tblGrid>
              <a:tr h="502920">
                <a:tc>
                  <a:txBody>
                    <a:bodyPr/>
                    <a:lstStyle/>
                    <a:p>
                      <a:pPr marL="545465" marR="0">
                        <a:spcBef>
                          <a:spcPts val="580"/>
                        </a:spcBef>
                        <a:spcAft>
                          <a:spcPts val="0"/>
                        </a:spcAft>
                      </a:pPr>
                      <a:r>
                        <a:rPr lang="en-US" sz="1100" b="1" spc="-10" dirty="0">
                          <a:effectLst/>
                        </a:rPr>
                        <a:t>ACTIONS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lumMod val="65000"/>
                      </a:schemeClr>
                    </a:solidFill>
                  </a:tcPr>
                </a:tc>
                <a:tc>
                  <a:txBody>
                    <a:bodyPr/>
                    <a:lstStyle/>
                    <a:p>
                      <a:pPr marL="229235" marR="0">
                        <a:spcBef>
                          <a:spcPts val="580"/>
                        </a:spcBef>
                        <a:spcAft>
                          <a:spcPts val="0"/>
                        </a:spcAft>
                      </a:pPr>
                      <a:r>
                        <a:rPr lang="en-US" sz="1100" b="1" spc="-10" dirty="0">
                          <a:effectLst/>
                        </a:rPr>
                        <a:t>TIMEFRAME</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lumMod val="65000"/>
                      </a:schemeClr>
                    </a:solidFill>
                  </a:tcPr>
                </a:tc>
                <a:tc>
                  <a:txBody>
                    <a:bodyPr/>
                    <a:lstStyle/>
                    <a:p>
                      <a:pPr marL="102870" marR="0">
                        <a:spcBef>
                          <a:spcPts val="580"/>
                        </a:spcBef>
                        <a:spcAft>
                          <a:spcPts val="0"/>
                        </a:spcAft>
                      </a:pPr>
                      <a:r>
                        <a:rPr lang="en-US" sz="1100" b="1" dirty="0">
                          <a:effectLst/>
                        </a:rPr>
                        <a:t>WHO</a:t>
                      </a:r>
                      <a:r>
                        <a:rPr lang="en-US" sz="1100" b="1" spc="-35" dirty="0">
                          <a:effectLst/>
                        </a:rPr>
                        <a:t> </a:t>
                      </a:r>
                      <a:r>
                        <a:rPr lang="en-US" sz="1100" b="1" dirty="0">
                          <a:effectLst/>
                        </a:rPr>
                        <a:t>WILL</a:t>
                      </a:r>
                      <a:r>
                        <a:rPr lang="en-US" sz="1100" b="1" spc="-25" dirty="0">
                          <a:effectLst/>
                        </a:rPr>
                        <a:t> </a:t>
                      </a:r>
                      <a:r>
                        <a:rPr lang="en-US" sz="1100" b="1" spc="-10" dirty="0">
                          <a:effectLst/>
                        </a:rPr>
                        <a:t>HELP?</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lumMod val="65000"/>
                      </a:schemeClr>
                    </a:solidFill>
                  </a:tcPr>
                </a:tc>
                <a:tc>
                  <a:txBody>
                    <a:bodyPr/>
                    <a:lstStyle/>
                    <a:p>
                      <a:pPr marL="71120" marR="0">
                        <a:lnSpc>
                          <a:spcPts val="1940"/>
                        </a:lnSpc>
                        <a:spcBef>
                          <a:spcPts val="0"/>
                        </a:spcBef>
                        <a:spcAft>
                          <a:spcPts val="0"/>
                        </a:spcAft>
                      </a:pPr>
                      <a:r>
                        <a:rPr lang="en-US" sz="1100" b="1" dirty="0">
                          <a:effectLst/>
                        </a:rPr>
                        <a:t>DATA</a:t>
                      </a:r>
                      <a:r>
                        <a:rPr lang="en-US" sz="1100" b="1" spc="-45" dirty="0">
                          <a:effectLst/>
                        </a:rPr>
                        <a:t> </a:t>
                      </a:r>
                      <a:r>
                        <a:rPr lang="en-US" sz="1100" b="1" dirty="0">
                          <a:effectLst/>
                        </a:rPr>
                        <a:t>-</a:t>
                      </a:r>
                      <a:r>
                        <a:rPr lang="en-US" sz="1100" b="1" spc="-40" dirty="0">
                          <a:effectLst/>
                        </a:rPr>
                        <a:t> </a:t>
                      </a:r>
                      <a:r>
                        <a:rPr lang="en-US" sz="1100" b="1" dirty="0">
                          <a:effectLst/>
                        </a:rPr>
                        <a:t>How</a:t>
                      </a:r>
                      <a:r>
                        <a:rPr lang="en-US" sz="1100" b="1" spc="-35" dirty="0">
                          <a:effectLst/>
                        </a:rPr>
                        <a:t> </a:t>
                      </a:r>
                      <a:r>
                        <a:rPr lang="en-US" sz="1100" b="1" dirty="0">
                          <a:effectLst/>
                        </a:rPr>
                        <a:t>we</a:t>
                      </a:r>
                      <a:r>
                        <a:rPr lang="en-US" sz="1100" b="1" spc="-45" dirty="0">
                          <a:effectLst/>
                        </a:rPr>
                        <a:t> </a:t>
                      </a:r>
                      <a:r>
                        <a:rPr lang="en-US" sz="1100" b="1" dirty="0">
                          <a:effectLst/>
                        </a:rPr>
                        <a:t>know</a:t>
                      </a:r>
                      <a:r>
                        <a:rPr lang="en-US" sz="1100" b="1" spc="-40" dirty="0">
                          <a:effectLst/>
                        </a:rPr>
                        <a:t> </a:t>
                      </a:r>
                      <a:r>
                        <a:rPr lang="en-US" sz="1100" b="1" dirty="0">
                          <a:effectLst/>
                        </a:rPr>
                        <a:t>we are successful?</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lumMod val="65000"/>
                      </a:schemeClr>
                    </a:solidFill>
                  </a:tcPr>
                </a:tc>
                <a:extLst>
                  <a:ext uri="{0D108BD9-81ED-4DB2-BD59-A6C34878D82A}">
                    <a16:rowId xmlns:a16="http://schemas.microsoft.com/office/drawing/2014/main" val="4063736433"/>
                  </a:ext>
                </a:extLst>
              </a:tr>
              <a:tr h="330835">
                <a:tc>
                  <a:txBody>
                    <a:bodyPr/>
                    <a:lstStyle/>
                    <a:p>
                      <a:pPr marL="70485" marR="0">
                        <a:lnSpc>
                          <a:spcPts val="1295"/>
                        </a:lnSpc>
                        <a:spcBef>
                          <a:spcPts val="0"/>
                        </a:spcBef>
                        <a:spcAft>
                          <a:spcPts val="0"/>
                        </a:spcAft>
                      </a:pPr>
                      <a:r>
                        <a:rPr lang="en-US" sz="1100" spc="-25">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408864861"/>
                  </a:ext>
                </a:extLst>
              </a:tr>
              <a:tr h="340995">
                <a:tc>
                  <a:txBody>
                    <a:bodyPr/>
                    <a:lstStyle/>
                    <a:p>
                      <a:pPr marL="70485" marR="0">
                        <a:spcBef>
                          <a:spcPts val="20"/>
                        </a:spcBef>
                        <a:spcAft>
                          <a:spcPts val="0"/>
                        </a:spcAft>
                      </a:pPr>
                      <a:r>
                        <a:rPr lang="en-US" sz="1100" spc="-25">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64777397"/>
                  </a:ext>
                </a:extLst>
              </a:tr>
              <a:tr h="340995">
                <a:tc>
                  <a:txBody>
                    <a:bodyPr/>
                    <a:lstStyle/>
                    <a:p>
                      <a:pPr marL="70485" marR="0">
                        <a:spcBef>
                          <a:spcPts val="10"/>
                        </a:spcBef>
                        <a:spcAft>
                          <a:spcPts val="0"/>
                        </a:spcAft>
                      </a:pPr>
                      <a:r>
                        <a:rPr lang="en-US" sz="1100" spc="-25">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465587992"/>
                  </a:ext>
                </a:extLst>
              </a:tr>
              <a:tr h="340995">
                <a:tc>
                  <a:txBody>
                    <a:bodyPr/>
                    <a:lstStyle/>
                    <a:p>
                      <a:pPr marL="70485" marR="0">
                        <a:spcBef>
                          <a:spcPts val="10"/>
                        </a:spcBef>
                        <a:spcAft>
                          <a:spcPts val="0"/>
                        </a:spcAft>
                      </a:pPr>
                      <a:r>
                        <a:rPr lang="en-US" sz="1100" spc="-25">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426733117"/>
                  </a:ext>
                </a:extLst>
              </a:tr>
            </a:tbl>
          </a:graphicData>
        </a:graphic>
      </p:graphicFrame>
      <p:sp>
        <p:nvSpPr>
          <p:cNvPr id="23" name="docshape410">
            <a:extLst>
              <a:ext uri="{FF2B5EF4-FFF2-40B4-BE49-F238E27FC236}">
                <a16:creationId xmlns:a16="http://schemas.microsoft.com/office/drawing/2014/main" id="{A9FA1EAE-1EBF-495F-8719-23D6E00A5E5D}"/>
              </a:ext>
              <a:ext uri="{C183D7F6-B498-43B3-948B-1728B52AA6E4}">
                <adec:decorative xmlns:adec="http://schemas.microsoft.com/office/drawing/2017/decorative" val="1"/>
              </a:ext>
            </a:extLst>
          </p:cNvPr>
          <p:cNvSpPr>
            <a:spLocks/>
          </p:cNvSpPr>
          <p:nvPr/>
        </p:nvSpPr>
        <p:spPr bwMode="auto">
          <a:xfrm flipV="1">
            <a:off x="2376395" y="1716949"/>
            <a:ext cx="8328210" cy="45719"/>
          </a:xfrm>
          <a:custGeom>
            <a:avLst/>
            <a:gdLst>
              <a:gd name="T0" fmla="+- 0 1892 1892"/>
              <a:gd name="T1" fmla="*/ T0 w 8900"/>
              <a:gd name="T2" fmla="+- 0 10792 1892"/>
              <a:gd name="T3" fmla="*/ T2 w 8900"/>
            </a:gdLst>
            <a:ahLst/>
            <a:cxnLst>
              <a:cxn ang="0">
                <a:pos x="T1" y="0"/>
              </a:cxn>
              <a:cxn ang="0">
                <a:pos x="T3" y="0"/>
              </a:cxn>
            </a:cxnLst>
            <a:rect l="0" t="0" r="r" b="b"/>
            <a:pathLst>
              <a:path w="8900">
                <a:moveTo>
                  <a:pt x="0" y="0"/>
                </a:moveTo>
                <a:lnTo>
                  <a:pt x="8900" y="0"/>
                </a:lnTo>
              </a:path>
            </a:pathLst>
          </a:custGeom>
          <a:noFill/>
          <a:ln w="6096">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docshape412">
            <a:extLst>
              <a:ext uri="{FF2B5EF4-FFF2-40B4-BE49-F238E27FC236}">
                <a16:creationId xmlns:a16="http://schemas.microsoft.com/office/drawing/2014/main" id="{572CC787-91CC-41E2-A9F2-CC4ABBAA499B}"/>
              </a:ext>
              <a:ext uri="{C183D7F6-B498-43B3-948B-1728B52AA6E4}">
                <adec:decorative xmlns:adec="http://schemas.microsoft.com/office/drawing/2017/decorative" val="1"/>
              </a:ext>
            </a:extLst>
          </p:cNvPr>
          <p:cNvSpPr>
            <a:spLocks/>
          </p:cNvSpPr>
          <p:nvPr/>
        </p:nvSpPr>
        <p:spPr bwMode="auto">
          <a:xfrm>
            <a:off x="2362958" y="2612510"/>
            <a:ext cx="8328209" cy="64920"/>
          </a:xfrm>
          <a:custGeom>
            <a:avLst/>
            <a:gdLst>
              <a:gd name="T0" fmla="+- 0 1892 1892"/>
              <a:gd name="T1" fmla="*/ T0 w 8900"/>
              <a:gd name="T2" fmla="+- 0 10792 1892"/>
              <a:gd name="T3" fmla="*/ T2 w 8900"/>
            </a:gdLst>
            <a:ahLst/>
            <a:cxnLst>
              <a:cxn ang="0">
                <a:pos x="T1" y="0"/>
              </a:cxn>
              <a:cxn ang="0">
                <a:pos x="T3" y="0"/>
              </a:cxn>
            </a:cxnLst>
            <a:rect l="0" t="0" r="r" b="b"/>
            <a:pathLst>
              <a:path w="8900">
                <a:moveTo>
                  <a:pt x="0" y="0"/>
                </a:moveTo>
                <a:lnTo>
                  <a:pt x="8900" y="0"/>
                </a:lnTo>
              </a:path>
            </a:pathLst>
          </a:custGeom>
          <a:noFill/>
          <a:ln w="6096">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8">
            <a:extLst>
              <a:ext uri="{FF2B5EF4-FFF2-40B4-BE49-F238E27FC236}">
                <a16:creationId xmlns:a16="http://schemas.microsoft.com/office/drawing/2014/main" id="{4C3C5A57-6F81-4135-8EBA-ABC22594A0AA}"/>
              </a:ext>
            </a:extLst>
          </p:cNvPr>
          <p:cNvSpPr>
            <a:spLocks noChangeArrowheads="1"/>
          </p:cNvSpPr>
          <p:nvPr/>
        </p:nvSpPr>
        <p:spPr bwMode="auto">
          <a:xfrm>
            <a:off x="2280139" y="946145"/>
            <a:ext cx="832821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42938"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42938"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42938"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42938"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42938"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42938"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42938"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42938"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42938"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642938" algn="l"/>
              </a:tabLst>
            </a:pPr>
            <a:b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b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tab pos="642938" algn="l"/>
              </a:tabLst>
            </a:pPr>
            <a:r>
              <a:rPr kumimoji="0" lang="en-US"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1. Vision: What are Core Values and Strategies for engagement of families? What are the beliefs about the importance of engaging families, youth, and larger community?</a:t>
            </a:r>
            <a:endParaRPr kumimoji="0" lang="en-US" altLang="en-US" sz="800" b="0" i="0"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42938" algn="l"/>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 name="Rectangle 29">
            <a:extLst>
              <a:ext uri="{FF2B5EF4-FFF2-40B4-BE49-F238E27FC236}">
                <a16:creationId xmlns:a16="http://schemas.microsoft.com/office/drawing/2014/main" id="{1B0C9BEF-4FAD-46E2-898E-E907F469FE59}"/>
              </a:ext>
            </a:extLst>
          </p:cNvPr>
          <p:cNvSpPr>
            <a:spLocks noChangeArrowheads="1"/>
          </p:cNvSpPr>
          <p:nvPr/>
        </p:nvSpPr>
        <p:spPr bwMode="auto">
          <a:xfrm>
            <a:off x="2280139" y="1762205"/>
            <a:ext cx="702307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42938"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42938"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42938"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42938"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42938"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42938"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42938"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42938"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42938"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642938" algn="l"/>
              </a:tabLst>
            </a:pP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tab pos="642938" algn="l"/>
              </a:tabLst>
            </a:pPr>
            <a:endParaRPr kumimoji="0" lang="en-US"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tab pos="642938" algn="l"/>
              </a:tabLst>
            </a:pPr>
            <a:r>
              <a:rPr kumimoji="0" lang="en-US"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2. Goals/Results: What do we want to achieve? What difference will this make for families, students, and staff?</a:t>
            </a:r>
            <a:endParaRPr kumimoji="0" lang="en-US" altLang="en-US" sz="800" b="0" i="0"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42938" algn="l"/>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2" name="Rectangle 30">
            <a:extLst>
              <a:ext uri="{FF2B5EF4-FFF2-40B4-BE49-F238E27FC236}">
                <a16:creationId xmlns:a16="http://schemas.microsoft.com/office/drawing/2014/main" id="{0FE6209C-4DF8-4B9F-8676-CDD36E955CFD}"/>
              </a:ext>
            </a:extLst>
          </p:cNvPr>
          <p:cNvSpPr>
            <a:spLocks noChangeArrowheads="1"/>
          </p:cNvSpPr>
          <p:nvPr/>
        </p:nvSpPr>
        <p:spPr bwMode="auto">
          <a:xfrm>
            <a:off x="2280139" y="2381005"/>
            <a:ext cx="6755375"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842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5842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5842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5842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5842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5842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5842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5842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584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84200" algn="l"/>
              </a:tabLst>
            </a:pPr>
            <a:b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b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tab pos="584200" algn="l"/>
              </a:tabLst>
            </a:pPr>
            <a:r>
              <a:rPr lang="en-US" altLang="en-US" sz="1100" dirty="0">
                <a:solidFill>
                  <a:srgbClr val="000000"/>
                </a:solidFill>
                <a:ea typeface="Calibri" panose="020F0502020204030204" pitchFamily="34" charset="0"/>
              </a:rPr>
              <a:t>3. </a:t>
            </a:r>
            <a:r>
              <a:rPr kumimoji="0" lang="en-US"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Crafting the Message: How will family engagement </a:t>
            </a:r>
            <a:r>
              <a:rPr kumimoji="0" lang="en-US" altLang="en-US" sz="12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help students, families, </a:t>
            </a:r>
            <a:r>
              <a:rPr kumimoji="0" lang="en-US"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staff, </a:t>
            </a:r>
            <a:r>
              <a:rPr kumimoji="0" lang="en-US" altLang="en-US" sz="12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and </a:t>
            </a:r>
            <a:r>
              <a:rPr kumimoji="0" lang="en-US"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the community?</a:t>
            </a:r>
            <a:endParaRPr kumimoji="0" lang="en-US" altLang="en-US" sz="800" b="0" i="0"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84200" algn="l"/>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3" name="Rectangle 31">
            <a:extLst>
              <a:ext uri="{FF2B5EF4-FFF2-40B4-BE49-F238E27FC236}">
                <a16:creationId xmlns:a16="http://schemas.microsoft.com/office/drawing/2014/main" id="{89888186-3D66-46D9-BE4A-0FD3E7B3F50D}"/>
              </a:ext>
            </a:extLst>
          </p:cNvPr>
          <p:cNvSpPr>
            <a:spLocks noChangeArrowheads="1"/>
          </p:cNvSpPr>
          <p:nvPr/>
        </p:nvSpPr>
        <p:spPr bwMode="auto">
          <a:xfrm>
            <a:off x="2280139" y="3091051"/>
            <a:ext cx="573907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42938"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42938"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42938"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42938"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42938"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42938"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42938"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42938"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42938"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642938" algn="l"/>
              </a:tabLst>
            </a:pP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tab pos="642938" algn="l"/>
              </a:tabLst>
            </a:pPr>
            <a:endParaRPr kumimoji="0" lang="en-US"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tab pos="642938" algn="l"/>
              </a:tabLst>
            </a:pPr>
            <a:r>
              <a:rPr kumimoji="0" lang="en-US"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4. What can we do differently or better to engage more families and keep them engaged?</a:t>
            </a:r>
            <a:endParaRPr kumimoji="0" lang="en-US" altLang="en-US" sz="800" b="0" i="0"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42938" algn="l"/>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4" name="Rectangle 32">
            <a:extLst>
              <a:ext uri="{FF2B5EF4-FFF2-40B4-BE49-F238E27FC236}">
                <a16:creationId xmlns:a16="http://schemas.microsoft.com/office/drawing/2014/main" id="{B6F83DFD-F3F0-4CF3-A96F-80457DDE5BC4}"/>
              </a:ext>
            </a:extLst>
          </p:cNvPr>
          <p:cNvSpPr>
            <a:spLocks noChangeArrowheads="1"/>
          </p:cNvSpPr>
          <p:nvPr/>
        </p:nvSpPr>
        <p:spPr bwMode="auto">
          <a:xfrm>
            <a:off x="2280139" y="3754420"/>
            <a:ext cx="4766048" cy="56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42938"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42938"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42938"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42938"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42938"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42938"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42938"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42938"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42938"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642938" algn="l"/>
              </a:tabLst>
            </a:pPr>
            <a:b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b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tab pos="642938" algn="l"/>
              </a:tabLst>
            </a:pPr>
            <a:r>
              <a:rPr kumimoji="0" lang="en-US"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5. What actions can be taken to uphold our values and achieve our goals?</a:t>
            </a:r>
            <a:endParaRPr kumimoji="0" lang="en-US" altLang="en-US" sz="800" b="0" i="0" u="none" strike="noStrike" cap="none" normalizeH="0" baseline="0" dirty="0">
              <a:ln>
                <a:noFill/>
              </a:ln>
              <a:solidFill>
                <a:srgbClr val="000000"/>
              </a:solidFill>
              <a:effectLst/>
              <a:latin typeface="Arial" panose="020B0604020202020204" pitchFamily="34" charset="0"/>
            </a:endParaRPr>
          </a:p>
        </p:txBody>
      </p:sp>
      <p:sp>
        <p:nvSpPr>
          <p:cNvPr id="41" name="docshape410">
            <a:extLst>
              <a:ext uri="{FF2B5EF4-FFF2-40B4-BE49-F238E27FC236}">
                <a16:creationId xmlns:a16="http://schemas.microsoft.com/office/drawing/2014/main" id="{F7328EC8-4846-4A4C-9622-AD782E537E14}"/>
              </a:ext>
              <a:ext uri="{C183D7F6-B498-43B3-948B-1728B52AA6E4}">
                <adec:decorative xmlns:adec="http://schemas.microsoft.com/office/drawing/2017/decorative" val="1"/>
              </a:ext>
            </a:extLst>
          </p:cNvPr>
          <p:cNvSpPr>
            <a:spLocks/>
          </p:cNvSpPr>
          <p:nvPr/>
        </p:nvSpPr>
        <p:spPr bwMode="auto">
          <a:xfrm flipV="1">
            <a:off x="2362962" y="2361824"/>
            <a:ext cx="8328210" cy="45719"/>
          </a:xfrm>
          <a:custGeom>
            <a:avLst/>
            <a:gdLst>
              <a:gd name="T0" fmla="+- 0 1892 1892"/>
              <a:gd name="T1" fmla="*/ T0 w 8900"/>
              <a:gd name="T2" fmla="+- 0 10792 1892"/>
              <a:gd name="T3" fmla="*/ T2 w 8900"/>
            </a:gdLst>
            <a:ahLst/>
            <a:cxnLst>
              <a:cxn ang="0">
                <a:pos x="T1" y="0"/>
              </a:cxn>
              <a:cxn ang="0">
                <a:pos x="T3" y="0"/>
              </a:cxn>
            </a:cxnLst>
            <a:rect l="0" t="0" r="r" b="b"/>
            <a:pathLst>
              <a:path w="8900">
                <a:moveTo>
                  <a:pt x="0" y="0"/>
                </a:moveTo>
                <a:lnTo>
                  <a:pt x="8900" y="0"/>
                </a:lnTo>
              </a:path>
            </a:pathLst>
          </a:custGeom>
          <a:noFill/>
          <a:ln w="6096">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docshape412">
            <a:extLst>
              <a:ext uri="{FF2B5EF4-FFF2-40B4-BE49-F238E27FC236}">
                <a16:creationId xmlns:a16="http://schemas.microsoft.com/office/drawing/2014/main" id="{866244C4-23B8-4665-BDD1-1AB548B1EDA4}"/>
              </a:ext>
              <a:ext uri="{C183D7F6-B498-43B3-948B-1728B52AA6E4}">
                <adec:decorative xmlns:adec="http://schemas.microsoft.com/office/drawing/2017/decorative" val="1"/>
              </a:ext>
            </a:extLst>
          </p:cNvPr>
          <p:cNvSpPr>
            <a:spLocks/>
          </p:cNvSpPr>
          <p:nvPr/>
        </p:nvSpPr>
        <p:spPr bwMode="auto">
          <a:xfrm>
            <a:off x="2362958" y="2020723"/>
            <a:ext cx="8328209" cy="64920"/>
          </a:xfrm>
          <a:custGeom>
            <a:avLst/>
            <a:gdLst>
              <a:gd name="T0" fmla="+- 0 1892 1892"/>
              <a:gd name="T1" fmla="*/ T0 w 8900"/>
              <a:gd name="T2" fmla="+- 0 10792 1892"/>
              <a:gd name="T3" fmla="*/ T2 w 8900"/>
            </a:gdLst>
            <a:ahLst/>
            <a:cxnLst>
              <a:cxn ang="0">
                <a:pos x="T1" y="0"/>
              </a:cxn>
              <a:cxn ang="0">
                <a:pos x="T3" y="0"/>
              </a:cxn>
            </a:cxnLst>
            <a:rect l="0" t="0" r="r" b="b"/>
            <a:pathLst>
              <a:path w="8900">
                <a:moveTo>
                  <a:pt x="0" y="0"/>
                </a:moveTo>
                <a:lnTo>
                  <a:pt x="8900" y="0"/>
                </a:lnTo>
              </a:path>
            </a:pathLst>
          </a:custGeom>
          <a:noFill/>
          <a:ln w="6096">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docshape410">
            <a:extLst>
              <a:ext uri="{FF2B5EF4-FFF2-40B4-BE49-F238E27FC236}">
                <a16:creationId xmlns:a16="http://schemas.microsoft.com/office/drawing/2014/main" id="{B72AE102-3776-4630-8EF9-4E10636186AE}"/>
              </a:ext>
              <a:ext uri="{C183D7F6-B498-43B3-948B-1728B52AA6E4}">
                <adec:decorative xmlns:adec="http://schemas.microsoft.com/office/drawing/2017/decorative" val="1"/>
              </a:ext>
            </a:extLst>
          </p:cNvPr>
          <p:cNvSpPr>
            <a:spLocks/>
          </p:cNvSpPr>
          <p:nvPr/>
        </p:nvSpPr>
        <p:spPr bwMode="auto">
          <a:xfrm flipV="1">
            <a:off x="2362960" y="2996012"/>
            <a:ext cx="8328210" cy="45719"/>
          </a:xfrm>
          <a:custGeom>
            <a:avLst/>
            <a:gdLst>
              <a:gd name="T0" fmla="+- 0 1892 1892"/>
              <a:gd name="T1" fmla="*/ T0 w 8900"/>
              <a:gd name="T2" fmla="+- 0 10792 1892"/>
              <a:gd name="T3" fmla="*/ T2 w 8900"/>
            </a:gdLst>
            <a:ahLst/>
            <a:cxnLst>
              <a:cxn ang="0">
                <a:pos x="T1" y="0"/>
              </a:cxn>
              <a:cxn ang="0">
                <a:pos x="T3" y="0"/>
              </a:cxn>
            </a:cxnLst>
            <a:rect l="0" t="0" r="r" b="b"/>
            <a:pathLst>
              <a:path w="8900">
                <a:moveTo>
                  <a:pt x="0" y="0"/>
                </a:moveTo>
                <a:lnTo>
                  <a:pt x="8900" y="0"/>
                </a:lnTo>
              </a:path>
            </a:pathLst>
          </a:custGeom>
          <a:noFill/>
          <a:ln w="6096">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docshape412">
            <a:extLst>
              <a:ext uri="{FF2B5EF4-FFF2-40B4-BE49-F238E27FC236}">
                <a16:creationId xmlns:a16="http://schemas.microsoft.com/office/drawing/2014/main" id="{C4C8FCA8-AC2E-45F3-83F7-01D73BCC76B2}"/>
              </a:ext>
              <a:ext uri="{C183D7F6-B498-43B3-948B-1728B52AA6E4}">
                <adec:decorative xmlns:adec="http://schemas.microsoft.com/office/drawing/2017/decorative" val="1"/>
              </a:ext>
            </a:extLst>
          </p:cNvPr>
          <p:cNvSpPr>
            <a:spLocks/>
          </p:cNvSpPr>
          <p:nvPr/>
        </p:nvSpPr>
        <p:spPr bwMode="auto">
          <a:xfrm>
            <a:off x="2362959" y="3267549"/>
            <a:ext cx="8328209" cy="64920"/>
          </a:xfrm>
          <a:custGeom>
            <a:avLst/>
            <a:gdLst>
              <a:gd name="T0" fmla="+- 0 1892 1892"/>
              <a:gd name="T1" fmla="*/ T0 w 8900"/>
              <a:gd name="T2" fmla="+- 0 10792 1892"/>
              <a:gd name="T3" fmla="*/ T2 w 8900"/>
            </a:gdLst>
            <a:ahLst/>
            <a:cxnLst>
              <a:cxn ang="0">
                <a:pos x="T1" y="0"/>
              </a:cxn>
              <a:cxn ang="0">
                <a:pos x="T3" y="0"/>
              </a:cxn>
            </a:cxnLst>
            <a:rect l="0" t="0" r="r" b="b"/>
            <a:pathLst>
              <a:path w="8900">
                <a:moveTo>
                  <a:pt x="0" y="0"/>
                </a:moveTo>
                <a:lnTo>
                  <a:pt x="8900" y="0"/>
                </a:lnTo>
              </a:path>
            </a:pathLst>
          </a:custGeom>
          <a:noFill/>
          <a:ln w="6096">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docshape410">
            <a:extLst>
              <a:ext uri="{FF2B5EF4-FFF2-40B4-BE49-F238E27FC236}">
                <a16:creationId xmlns:a16="http://schemas.microsoft.com/office/drawing/2014/main" id="{06B73806-C7EF-444D-926D-9493FF0644D4}"/>
              </a:ext>
              <a:ext uri="{C183D7F6-B498-43B3-948B-1728B52AA6E4}">
                <adec:decorative xmlns:adec="http://schemas.microsoft.com/office/drawing/2017/decorative" val="1"/>
              </a:ext>
            </a:extLst>
          </p:cNvPr>
          <p:cNvSpPr>
            <a:spLocks/>
          </p:cNvSpPr>
          <p:nvPr/>
        </p:nvSpPr>
        <p:spPr bwMode="auto">
          <a:xfrm flipV="1">
            <a:off x="2362960" y="3702062"/>
            <a:ext cx="8328210" cy="45719"/>
          </a:xfrm>
          <a:custGeom>
            <a:avLst/>
            <a:gdLst>
              <a:gd name="T0" fmla="+- 0 1892 1892"/>
              <a:gd name="T1" fmla="*/ T0 w 8900"/>
              <a:gd name="T2" fmla="+- 0 10792 1892"/>
              <a:gd name="T3" fmla="*/ T2 w 8900"/>
            </a:gdLst>
            <a:ahLst/>
            <a:cxnLst>
              <a:cxn ang="0">
                <a:pos x="T1" y="0"/>
              </a:cxn>
              <a:cxn ang="0">
                <a:pos x="T3" y="0"/>
              </a:cxn>
            </a:cxnLst>
            <a:rect l="0" t="0" r="r" b="b"/>
            <a:pathLst>
              <a:path w="8900">
                <a:moveTo>
                  <a:pt x="0" y="0"/>
                </a:moveTo>
                <a:lnTo>
                  <a:pt x="8900" y="0"/>
                </a:lnTo>
              </a:path>
            </a:pathLst>
          </a:custGeom>
          <a:noFill/>
          <a:ln w="6096">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docshape412">
            <a:extLst>
              <a:ext uri="{FF2B5EF4-FFF2-40B4-BE49-F238E27FC236}">
                <a16:creationId xmlns:a16="http://schemas.microsoft.com/office/drawing/2014/main" id="{F9A4ED93-EE16-49B7-8C8F-7CA5341BFA67}"/>
              </a:ext>
              <a:ext uri="{C183D7F6-B498-43B3-948B-1728B52AA6E4}">
                <adec:decorative xmlns:adec="http://schemas.microsoft.com/office/drawing/2017/decorative" val="1"/>
              </a:ext>
            </a:extLst>
          </p:cNvPr>
          <p:cNvSpPr>
            <a:spLocks/>
          </p:cNvSpPr>
          <p:nvPr/>
        </p:nvSpPr>
        <p:spPr bwMode="auto">
          <a:xfrm>
            <a:off x="2362959" y="3973599"/>
            <a:ext cx="8328209" cy="64920"/>
          </a:xfrm>
          <a:custGeom>
            <a:avLst/>
            <a:gdLst>
              <a:gd name="T0" fmla="+- 0 1892 1892"/>
              <a:gd name="T1" fmla="*/ T0 w 8900"/>
              <a:gd name="T2" fmla="+- 0 10792 1892"/>
              <a:gd name="T3" fmla="*/ T2 w 8900"/>
            </a:gdLst>
            <a:ahLst/>
            <a:cxnLst>
              <a:cxn ang="0">
                <a:pos x="T1" y="0"/>
              </a:cxn>
              <a:cxn ang="0">
                <a:pos x="T3" y="0"/>
              </a:cxn>
            </a:cxnLst>
            <a:rect l="0" t="0" r="r" b="b"/>
            <a:pathLst>
              <a:path w="8900">
                <a:moveTo>
                  <a:pt x="0" y="0"/>
                </a:moveTo>
                <a:lnTo>
                  <a:pt x="8900" y="0"/>
                </a:lnTo>
              </a:path>
            </a:pathLst>
          </a:custGeom>
          <a:noFill/>
          <a:ln w="6096">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docshape410">
            <a:extLst>
              <a:ext uri="{FF2B5EF4-FFF2-40B4-BE49-F238E27FC236}">
                <a16:creationId xmlns:a16="http://schemas.microsoft.com/office/drawing/2014/main" id="{2BAE3144-4B4A-4A7C-A991-CE2C6A43A214}"/>
              </a:ext>
              <a:ext uri="{C183D7F6-B498-43B3-948B-1728B52AA6E4}">
                <adec:decorative xmlns:adec="http://schemas.microsoft.com/office/drawing/2017/decorative" val="1"/>
              </a:ext>
            </a:extLst>
          </p:cNvPr>
          <p:cNvSpPr>
            <a:spLocks/>
          </p:cNvSpPr>
          <p:nvPr/>
        </p:nvSpPr>
        <p:spPr bwMode="auto">
          <a:xfrm flipV="1">
            <a:off x="2362960" y="4372363"/>
            <a:ext cx="8328210" cy="45719"/>
          </a:xfrm>
          <a:custGeom>
            <a:avLst/>
            <a:gdLst>
              <a:gd name="T0" fmla="+- 0 1892 1892"/>
              <a:gd name="T1" fmla="*/ T0 w 8900"/>
              <a:gd name="T2" fmla="+- 0 10792 1892"/>
              <a:gd name="T3" fmla="*/ T2 w 8900"/>
            </a:gdLst>
            <a:ahLst/>
            <a:cxnLst>
              <a:cxn ang="0">
                <a:pos x="T1" y="0"/>
              </a:cxn>
              <a:cxn ang="0">
                <a:pos x="T3" y="0"/>
              </a:cxn>
            </a:cxnLst>
            <a:rect l="0" t="0" r="r" b="b"/>
            <a:pathLst>
              <a:path w="8900">
                <a:moveTo>
                  <a:pt x="0" y="0"/>
                </a:moveTo>
                <a:lnTo>
                  <a:pt x="8900" y="0"/>
                </a:lnTo>
              </a:path>
            </a:pathLst>
          </a:custGeom>
          <a:noFill/>
          <a:ln w="6096">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docshape412">
            <a:extLst>
              <a:ext uri="{FF2B5EF4-FFF2-40B4-BE49-F238E27FC236}">
                <a16:creationId xmlns:a16="http://schemas.microsoft.com/office/drawing/2014/main" id="{5057EA22-C0FF-40B6-AA5B-9451AF5AEC75}"/>
              </a:ext>
              <a:ext uri="{C183D7F6-B498-43B3-948B-1728B52AA6E4}">
                <adec:decorative xmlns:adec="http://schemas.microsoft.com/office/drawing/2017/decorative" val="1"/>
              </a:ext>
            </a:extLst>
          </p:cNvPr>
          <p:cNvSpPr>
            <a:spLocks/>
          </p:cNvSpPr>
          <p:nvPr/>
        </p:nvSpPr>
        <p:spPr bwMode="auto">
          <a:xfrm>
            <a:off x="2362959" y="4631868"/>
            <a:ext cx="8328209" cy="64920"/>
          </a:xfrm>
          <a:custGeom>
            <a:avLst/>
            <a:gdLst>
              <a:gd name="T0" fmla="+- 0 1892 1892"/>
              <a:gd name="T1" fmla="*/ T0 w 8900"/>
              <a:gd name="T2" fmla="+- 0 10792 1892"/>
              <a:gd name="T3" fmla="*/ T2 w 8900"/>
            </a:gdLst>
            <a:ahLst/>
            <a:cxnLst>
              <a:cxn ang="0">
                <a:pos x="T1" y="0"/>
              </a:cxn>
              <a:cxn ang="0">
                <a:pos x="T3" y="0"/>
              </a:cxn>
            </a:cxnLst>
            <a:rect l="0" t="0" r="r" b="b"/>
            <a:pathLst>
              <a:path w="8900">
                <a:moveTo>
                  <a:pt x="0" y="0"/>
                </a:moveTo>
                <a:lnTo>
                  <a:pt x="8900" y="0"/>
                </a:lnTo>
              </a:path>
            </a:pathLst>
          </a:custGeom>
          <a:noFill/>
          <a:ln w="6096">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TextBox 34">
            <a:extLst>
              <a:ext uri="{FF2B5EF4-FFF2-40B4-BE49-F238E27FC236}">
                <a16:creationId xmlns:a16="http://schemas.microsoft.com/office/drawing/2014/main" id="{9568E005-D97F-47BA-BA62-592E8B9F3CCA}"/>
              </a:ext>
            </a:extLst>
          </p:cNvPr>
          <p:cNvSpPr txBox="1"/>
          <p:nvPr/>
        </p:nvSpPr>
        <p:spPr>
          <a:xfrm>
            <a:off x="3826042" y="0"/>
            <a:ext cx="5498615" cy="307777"/>
          </a:xfrm>
          <a:prstGeom prst="rect">
            <a:avLst/>
          </a:prstGeom>
          <a:noFill/>
        </p:spPr>
        <p:txBody>
          <a:bodyPr wrap="square" rtlCol="0">
            <a:spAutoFit/>
          </a:bodyPr>
          <a:lstStyle/>
          <a:p>
            <a:pPr algn="ctr"/>
            <a:r>
              <a:rPr lang="en-US" b="1" dirty="0"/>
              <a:t>Family Engagement Action Planning Tool</a:t>
            </a:r>
          </a:p>
        </p:txBody>
      </p:sp>
      <p:sp>
        <p:nvSpPr>
          <p:cNvPr id="38" name="TextBox 37">
            <a:extLst>
              <a:ext uri="{FF2B5EF4-FFF2-40B4-BE49-F238E27FC236}">
                <a16:creationId xmlns:a16="http://schemas.microsoft.com/office/drawing/2014/main" id="{4296CC55-C915-4863-84BE-352D129B9263}"/>
              </a:ext>
            </a:extLst>
          </p:cNvPr>
          <p:cNvSpPr txBox="1"/>
          <p:nvPr/>
        </p:nvSpPr>
        <p:spPr>
          <a:xfrm>
            <a:off x="2362958" y="6568977"/>
            <a:ext cx="8328209" cy="276999"/>
          </a:xfrm>
          <a:prstGeom prst="rect">
            <a:avLst/>
          </a:prstGeom>
          <a:noFill/>
        </p:spPr>
        <p:txBody>
          <a:bodyPr wrap="square" rtlCol="0">
            <a:spAutoFit/>
          </a:bodyPr>
          <a:lstStyle/>
          <a:p>
            <a:r>
              <a:rPr lang="en-US" sz="1200" i="1" dirty="0"/>
              <a:t>Adapted from Parent Engagement Roadmap Tool, Center for Study of Social Policy</a:t>
            </a:r>
            <a:endParaRPr lang="en-US" sz="1200" dirty="0"/>
          </a:p>
        </p:txBody>
      </p:sp>
      <p:graphicFrame>
        <p:nvGraphicFramePr>
          <p:cNvPr id="39" name="Table 38">
            <a:extLst>
              <a:ext uri="{FF2B5EF4-FFF2-40B4-BE49-F238E27FC236}">
                <a16:creationId xmlns:a16="http://schemas.microsoft.com/office/drawing/2014/main" id="{DE3E3C5A-0290-4FCD-B527-0CBE1F21D9E4}"/>
              </a:ext>
            </a:extLst>
          </p:cNvPr>
          <p:cNvGraphicFramePr>
            <a:graphicFrameLocks noGrp="1"/>
          </p:cNvGraphicFramePr>
          <p:nvPr>
            <p:extLst>
              <p:ext uri="{D42A27DB-BD31-4B8C-83A1-F6EECF244321}">
                <p14:modId xmlns:p14="http://schemas.microsoft.com/office/powerpoint/2010/main" val="860263736"/>
              </p:ext>
            </p:extLst>
          </p:nvPr>
        </p:nvGraphicFramePr>
        <p:xfrm>
          <a:off x="2463062" y="314416"/>
          <a:ext cx="8128000" cy="872402"/>
        </p:xfrm>
        <a:graphic>
          <a:graphicData uri="http://schemas.openxmlformats.org/drawingml/2006/table">
            <a:tbl>
              <a:tblPr firstRow="1" bandRow="1">
                <a:tableStyleId>{D1DC0AE2-A344-4412-82EC-567F72772E21}</a:tableStyleId>
              </a:tblPr>
              <a:tblGrid>
                <a:gridCol w="4064000">
                  <a:extLst>
                    <a:ext uri="{9D8B030D-6E8A-4147-A177-3AD203B41FA5}">
                      <a16:colId xmlns:a16="http://schemas.microsoft.com/office/drawing/2014/main" val="1282125906"/>
                    </a:ext>
                  </a:extLst>
                </a:gridCol>
                <a:gridCol w="4064000">
                  <a:extLst>
                    <a:ext uri="{9D8B030D-6E8A-4147-A177-3AD203B41FA5}">
                      <a16:colId xmlns:a16="http://schemas.microsoft.com/office/drawing/2014/main" val="1836401781"/>
                    </a:ext>
                  </a:extLst>
                </a:gridCol>
              </a:tblGrid>
              <a:tr h="436201">
                <a:tc>
                  <a:txBody>
                    <a:bodyPr/>
                    <a:lstStyle/>
                    <a:p>
                      <a:r>
                        <a:rPr lang="en-US" sz="1050" dirty="0"/>
                        <a:t>Division/School:</a:t>
                      </a:r>
                    </a:p>
                  </a:txBody>
                  <a:tcPr/>
                </a:tc>
                <a:tc>
                  <a:txBody>
                    <a:bodyPr/>
                    <a:lstStyle/>
                    <a:p>
                      <a:r>
                        <a:rPr lang="en-US" sz="1050" dirty="0"/>
                        <a:t>Project Name:</a:t>
                      </a:r>
                    </a:p>
                  </a:txBody>
                  <a:tcPr/>
                </a:tc>
                <a:extLst>
                  <a:ext uri="{0D108BD9-81ED-4DB2-BD59-A6C34878D82A}">
                    <a16:rowId xmlns:a16="http://schemas.microsoft.com/office/drawing/2014/main" val="3038979337"/>
                  </a:ext>
                </a:extLst>
              </a:tr>
              <a:tr h="436201">
                <a:tc>
                  <a:txBody>
                    <a:bodyPr/>
                    <a:lstStyle/>
                    <a:p>
                      <a:r>
                        <a:rPr lang="en-US" sz="1050" dirty="0"/>
                        <a:t>Date and Version of Tool:</a:t>
                      </a:r>
                    </a:p>
                  </a:txBody>
                  <a:tcPr/>
                </a:tc>
                <a:tc>
                  <a:txBody>
                    <a:bodyPr/>
                    <a:lstStyle/>
                    <a:p>
                      <a:r>
                        <a:rPr lang="en-US" sz="1050" dirty="0"/>
                        <a:t>Team Members:</a:t>
                      </a:r>
                    </a:p>
                  </a:txBody>
                  <a:tcPr/>
                </a:tc>
                <a:extLst>
                  <a:ext uri="{0D108BD9-81ED-4DB2-BD59-A6C34878D82A}">
                    <a16:rowId xmlns:a16="http://schemas.microsoft.com/office/drawing/2014/main" val="1011952728"/>
                  </a:ext>
                </a:extLst>
              </a:tr>
            </a:tbl>
          </a:graphicData>
        </a:graphic>
      </p:graphicFrame>
      <p:sp>
        <p:nvSpPr>
          <p:cNvPr id="40" name="Title 39" hidden="1">
            <a:extLst>
              <a:ext uri="{FF2B5EF4-FFF2-40B4-BE49-F238E27FC236}">
                <a16:creationId xmlns:a16="http://schemas.microsoft.com/office/drawing/2014/main" id="{268C29E6-9AC9-4C7A-A342-1D1D71C4E08C}"/>
              </a:ext>
            </a:extLst>
          </p:cNvPr>
          <p:cNvSpPr>
            <a:spLocks noGrp="1"/>
          </p:cNvSpPr>
          <p:nvPr>
            <p:ph type="title"/>
          </p:nvPr>
        </p:nvSpPr>
        <p:spPr/>
        <p:txBody>
          <a:bodyPr/>
          <a:lstStyle/>
          <a:p>
            <a:r>
              <a:rPr lang="en-US" dirty="0"/>
              <a:t>Family Engagement Action Planning Tool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55"/>
        <p:cNvGrpSpPr/>
        <p:nvPr/>
      </p:nvGrpSpPr>
      <p:grpSpPr>
        <a:xfrm>
          <a:off x="0" y="0"/>
          <a:ext cx="0" cy="0"/>
          <a:chOff x="0" y="0"/>
          <a:chExt cx="0" cy="0"/>
        </a:xfrm>
      </p:grpSpPr>
      <p:sp>
        <p:nvSpPr>
          <p:cNvPr id="756" name="Google Shape;756;p28"/>
          <p:cNvSpPr txBox="1">
            <a:spLocks noGrp="1"/>
          </p:cNvSpPr>
          <p:nvPr>
            <p:ph type="title"/>
          </p:nvPr>
        </p:nvSpPr>
        <p:spPr>
          <a:xfrm>
            <a:off x="609600" y="274638"/>
            <a:ext cx="10972800" cy="1143000"/>
          </a:xfrm>
          <a:prstGeom prst="rect">
            <a:avLst/>
          </a:prstGeom>
          <a:solidFill>
            <a:srgbClr val="A9DCF2">
              <a:alpha val="66274"/>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400"/>
              <a:buNone/>
            </a:pPr>
            <a:r>
              <a:rPr lang="en-US" sz="4000" dirty="0">
                <a:solidFill>
                  <a:srgbClr val="000000"/>
                </a:solidFill>
                <a:latin typeface="Verdana"/>
                <a:ea typeface="Verdana"/>
                <a:cs typeface="Verdana"/>
                <a:sym typeface="Verdana"/>
              </a:rPr>
              <a:t>Family Engagement Domains</a:t>
            </a:r>
            <a:endParaRPr sz="4000" dirty="0">
              <a:solidFill>
                <a:srgbClr val="000000"/>
              </a:solidFill>
              <a:latin typeface="Verdana"/>
              <a:ea typeface="Verdana"/>
              <a:cs typeface="Verdana"/>
              <a:sym typeface="Verdana"/>
            </a:endParaRPr>
          </a:p>
        </p:txBody>
      </p:sp>
      <p:sp>
        <p:nvSpPr>
          <p:cNvPr id="757" name="Google Shape;757;p28"/>
          <p:cNvSpPr txBox="1"/>
          <p:nvPr/>
        </p:nvSpPr>
        <p:spPr>
          <a:xfrm>
            <a:off x="424850" y="1605500"/>
            <a:ext cx="11655300" cy="4199700"/>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0"/>
              </a:spcAft>
              <a:buClr>
                <a:srgbClr val="000000"/>
              </a:buClr>
              <a:buSzPts val="2800"/>
              <a:buFont typeface="Arial"/>
              <a:buNone/>
            </a:pPr>
            <a:r>
              <a:rPr lang="en-US" sz="2800" b="1" i="0" u="none" strike="noStrike" cap="none">
                <a:solidFill>
                  <a:srgbClr val="000000"/>
                </a:solidFill>
                <a:latin typeface="Verdana"/>
                <a:ea typeface="Verdana"/>
                <a:cs typeface="Verdana"/>
                <a:sym typeface="Verdana"/>
              </a:rPr>
              <a:t>Leadership</a:t>
            </a:r>
            <a:r>
              <a:rPr lang="en-US" sz="2800" b="0" i="0" u="none" strike="noStrike" cap="none">
                <a:solidFill>
                  <a:srgbClr val="000000"/>
                </a:solidFill>
                <a:latin typeface="Verdana"/>
                <a:ea typeface="Verdana"/>
                <a:cs typeface="Verdana"/>
                <a:sym typeface="Verdana"/>
              </a:rPr>
              <a:t>- school level leadership (administrators and school leadership team) establish FE as a priority; FE is included in school vision, mission, goals and these are aligned with division vision &amp; goals for FE. PD and ongoing coaching to build capacity for staff and families to work together to support student outcomes.</a:t>
            </a:r>
            <a:endParaRPr sz="2800" b="0" i="0" u="none" strike="noStrike" cap="none">
              <a:solidFill>
                <a:srgbClr val="000000"/>
              </a:solidFill>
              <a:latin typeface="Verdana"/>
              <a:ea typeface="Verdana"/>
              <a:cs typeface="Verdana"/>
              <a:sym typeface="Verdana"/>
            </a:endParaRPr>
          </a:p>
          <a:p>
            <a:pPr marL="0" marR="0" lvl="0" indent="0" algn="l" rtl="0">
              <a:lnSpc>
                <a:spcPct val="90000"/>
              </a:lnSpc>
              <a:spcBef>
                <a:spcPts val="200"/>
              </a:spcBef>
              <a:spcAft>
                <a:spcPts val="0"/>
              </a:spcAft>
              <a:buClr>
                <a:srgbClr val="000000"/>
              </a:buClr>
              <a:buSzPts val="2800"/>
              <a:buFont typeface="Arial"/>
              <a:buNone/>
            </a:pPr>
            <a:r>
              <a:rPr lang="en-US" sz="2800" b="1" i="0" u="none" strike="noStrike" cap="none">
                <a:solidFill>
                  <a:srgbClr val="000000"/>
                </a:solidFill>
                <a:latin typeface="Verdana"/>
                <a:ea typeface="Verdana"/>
                <a:cs typeface="Verdana"/>
                <a:sym typeface="Verdana"/>
              </a:rPr>
              <a:t>Data-based Goals &amp; Outcomes- </a:t>
            </a:r>
            <a:r>
              <a:rPr lang="en-US" sz="2800" b="0" i="0" u="none" strike="noStrike" cap="none">
                <a:solidFill>
                  <a:srgbClr val="000000"/>
                </a:solidFill>
                <a:latin typeface="Verdana"/>
                <a:ea typeface="Verdana"/>
                <a:cs typeface="Verdana"/>
                <a:sym typeface="Verdana"/>
              </a:rPr>
              <a:t>FE goals and outcomes are identified and monitored with data. Based on student outcome data and input from families and staff. Focus on knowledge, skills, practices and actions of staff and families.</a:t>
            </a:r>
            <a:endParaRPr sz="2800" b="0" i="0" u="none" strike="noStrike" cap="none">
              <a:solidFill>
                <a:srgbClr val="000000"/>
              </a:solidFill>
              <a:latin typeface="Verdana"/>
              <a:ea typeface="Verdana"/>
              <a:cs typeface="Verdana"/>
              <a:sym typeface="Verdana"/>
            </a:endParaRPr>
          </a:p>
          <a:p>
            <a:pPr marL="0" marR="0" lvl="0" indent="0" algn="l" rtl="0">
              <a:lnSpc>
                <a:spcPct val="100000"/>
              </a:lnSpc>
              <a:spcBef>
                <a:spcPts val="200"/>
              </a:spcBef>
              <a:spcAft>
                <a:spcPts val="0"/>
              </a:spcAft>
              <a:buClr>
                <a:srgbClr val="000000"/>
              </a:buClr>
              <a:buSzPts val="2800"/>
              <a:buFont typeface="Arial"/>
              <a:buNone/>
            </a:pPr>
            <a:endParaRPr sz="2800" b="0" i="0" u="none" strike="noStrike" cap="non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62"/>
        <p:cNvGrpSpPr/>
        <p:nvPr/>
      </p:nvGrpSpPr>
      <p:grpSpPr>
        <a:xfrm>
          <a:off x="0" y="0"/>
          <a:ext cx="0" cy="0"/>
          <a:chOff x="0" y="0"/>
          <a:chExt cx="0" cy="0"/>
        </a:xfrm>
      </p:grpSpPr>
      <p:sp>
        <p:nvSpPr>
          <p:cNvPr id="763" name="Google Shape;763;p29"/>
          <p:cNvSpPr txBox="1"/>
          <p:nvPr/>
        </p:nvSpPr>
        <p:spPr>
          <a:xfrm>
            <a:off x="424850" y="1605500"/>
            <a:ext cx="11655300" cy="4199700"/>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0"/>
              </a:spcAft>
              <a:buClr>
                <a:srgbClr val="000000"/>
              </a:buClr>
              <a:buSzPts val="1400"/>
              <a:buFont typeface="Arial"/>
              <a:buNone/>
            </a:pPr>
            <a:r>
              <a:rPr lang="en-US" sz="2800" b="1" i="0" u="none" strike="noStrike" cap="none">
                <a:solidFill>
                  <a:srgbClr val="000000"/>
                </a:solidFill>
                <a:latin typeface="Verdana"/>
                <a:ea typeface="Verdana"/>
                <a:cs typeface="Verdana"/>
                <a:sym typeface="Verdana"/>
              </a:rPr>
              <a:t>Positive Relationships- </a:t>
            </a:r>
            <a:r>
              <a:rPr lang="en-US" sz="2800" b="0" i="0" u="none" strike="noStrike" cap="none">
                <a:solidFill>
                  <a:srgbClr val="000000"/>
                </a:solidFill>
                <a:latin typeface="Verdana"/>
                <a:ea typeface="Verdana"/>
                <a:cs typeface="Verdana"/>
                <a:sym typeface="Verdana"/>
              </a:rPr>
              <a:t>Relationships between educators and families are positive, educators recognize families’ needs and cultural characteristics, leading to greater understand and respect among all.</a:t>
            </a:r>
            <a:endParaRPr sz="2800" b="0" i="0" u="none" strike="noStrike" cap="none">
              <a:solidFill>
                <a:srgbClr val="000000"/>
              </a:solidFill>
              <a:latin typeface="Verdana"/>
              <a:ea typeface="Verdana"/>
              <a:cs typeface="Verdana"/>
              <a:sym typeface="Verdana"/>
            </a:endParaRPr>
          </a:p>
          <a:p>
            <a:pPr marL="0" marR="0" lvl="0" indent="0" algn="l" rtl="0">
              <a:lnSpc>
                <a:spcPct val="90000"/>
              </a:lnSpc>
              <a:spcBef>
                <a:spcPts val="200"/>
              </a:spcBef>
              <a:spcAft>
                <a:spcPts val="0"/>
              </a:spcAft>
              <a:buClr>
                <a:srgbClr val="000000"/>
              </a:buClr>
              <a:buSzPts val="2800"/>
              <a:buFont typeface="Arial"/>
              <a:buNone/>
            </a:pPr>
            <a:endParaRPr sz="2800" b="0" i="0" u="none" strike="noStrike" cap="none">
              <a:solidFill>
                <a:srgbClr val="000000"/>
              </a:solidFill>
              <a:latin typeface="Verdana"/>
              <a:ea typeface="Verdana"/>
              <a:cs typeface="Verdana"/>
              <a:sym typeface="Verdana"/>
            </a:endParaRPr>
          </a:p>
          <a:p>
            <a:pPr marL="0" marR="0" lvl="0" indent="0" algn="l" rtl="0">
              <a:lnSpc>
                <a:spcPct val="90000"/>
              </a:lnSpc>
              <a:spcBef>
                <a:spcPts val="200"/>
              </a:spcBef>
              <a:spcAft>
                <a:spcPts val="0"/>
              </a:spcAft>
              <a:buClr>
                <a:srgbClr val="000000"/>
              </a:buClr>
              <a:buSzPts val="2800"/>
              <a:buFont typeface="Arial"/>
              <a:buNone/>
            </a:pPr>
            <a:r>
              <a:rPr lang="en-US" sz="2800" b="1" i="0" u="none" strike="noStrike" cap="none">
                <a:solidFill>
                  <a:srgbClr val="000000"/>
                </a:solidFill>
                <a:latin typeface="Verdana"/>
                <a:ea typeface="Verdana"/>
                <a:cs typeface="Verdana"/>
                <a:sym typeface="Verdana"/>
              </a:rPr>
              <a:t>Family Empowerment- </a:t>
            </a:r>
            <a:r>
              <a:rPr lang="en-US" sz="2800" b="0" i="0" u="none" strike="noStrike" cap="none">
                <a:solidFill>
                  <a:srgbClr val="000000"/>
                </a:solidFill>
                <a:latin typeface="Verdana"/>
                <a:ea typeface="Verdana"/>
                <a:cs typeface="Verdana"/>
                <a:sym typeface="Verdana"/>
              </a:rPr>
              <a:t>Educators use effective strategies to identify and encourage families’ knowledge, skills and efficacy for supporting students learning. Results in empowered families who serve as leaders, advocates, supports and partners in student learning.</a:t>
            </a:r>
            <a:endParaRPr sz="2800" b="0" i="0" u="none" strike="noStrike" cap="none">
              <a:solidFill>
                <a:srgbClr val="000000"/>
              </a:solidFill>
              <a:latin typeface="Verdana"/>
              <a:ea typeface="Verdana"/>
              <a:cs typeface="Verdana"/>
              <a:sym typeface="Verdana"/>
            </a:endParaRPr>
          </a:p>
          <a:p>
            <a:pPr marL="0" marR="0" lvl="0" indent="0" algn="l" rtl="0">
              <a:lnSpc>
                <a:spcPct val="100000"/>
              </a:lnSpc>
              <a:spcBef>
                <a:spcPts val="20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64" name="Google Shape;764;p29"/>
          <p:cNvSpPr txBox="1">
            <a:spLocks noGrp="1"/>
          </p:cNvSpPr>
          <p:nvPr>
            <p:ph type="title"/>
          </p:nvPr>
        </p:nvSpPr>
        <p:spPr>
          <a:xfrm>
            <a:off x="609600" y="274638"/>
            <a:ext cx="10972800" cy="1143000"/>
          </a:xfrm>
          <a:prstGeom prst="rect">
            <a:avLst/>
          </a:prstGeom>
          <a:solidFill>
            <a:srgbClr val="A9DCF2">
              <a:alpha val="66274"/>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400"/>
              <a:buNone/>
            </a:pPr>
            <a:r>
              <a:rPr lang="en-US" sz="4000">
                <a:solidFill>
                  <a:srgbClr val="000000"/>
                </a:solidFill>
                <a:latin typeface="Verdana"/>
                <a:ea typeface="Verdana"/>
                <a:cs typeface="Verdana"/>
                <a:sym typeface="Verdana"/>
              </a:rPr>
              <a:t>Family Engagement Domains (cont.)</a:t>
            </a:r>
            <a:endParaRPr sz="4000">
              <a:solidFill>
                <a:srgbClr val="000000"/>
              </a:solidFill>
              <a:latin typeface="Verdana"/>
              <a:ea typeface="Verdana"/>
              <a:cs typeface="Verdana"/>
              <a:sym typeface="Verdan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69"/>
        <p:cNvGrpSpPr/>
        <p:nvPr/>
      </p:nvGrpSpPr>
      <p:grpSpPr>
        <a:xfrm>
          <a:off x="0" y="0"/>
          <a:ext cx="0" cy="0"/>
          <a:chOff x="0" y="0"/>
          <a:chExt cx="0" cy="0"/>
        </a:xfrm>
      </p:grpSpPr>
      <p:sp>
        <p:nvSpPr>
          <p:cNvPr id="770" name="Google Shape;770;p30"/>
          <p:cNvSpPr txBox="1"/>
          <p:nvPr/>
        </p:nvSpPr>
        <p:spPr>
          <a:xfrm>
            <a:off x="424850" y="1605500"/>
            <a:ext cx="11655300" cy="4199700"/>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0"/>
              </a:spcAft>
              <a:buClr>
                <a:srgbClr val="000000"/>
              </a:buClr>
              <a:buSzPts val="2800"/>
              <a:buFont typeface="Arial"/>
              <a:buNone/>
            </a:pPr>
            <a:r>
              <a:rPr lang="en-US" sz="2800" b="1" i="0" u="none" strike="noStrike" cap="none">
                <a:solidFill>
                  <a:srgbClr val="000000"/>
                </a:solidFill>
                <a:latin typeface="Verdana"/>
                <a:ea typeface="Verdana"/>
                <a:cs typeface="Verdana"/>
                <a:sym typeface="Verdana"/>
              </a:rPr>
              <a:t>Multi-tiered Approach- </a:t>
            </a:r>
            <a:r>
              <a:rPr lang="en-US" sz="2800" b="0" i="0" u="none" strike="noStrike" cap="none">
                <a:solidFill>
                  <a:srgbClr val="000000"/>
                </a:solidFill>
                <a:latin typeface="Verdana"/>
                <a:ea typeface="Verdana"/>
                <a:cs typeface="Verdana"/>
                <a:sym typeface="Verdana"/>
              </a:rPr>
              <a:t>Educators use multidimensional approaches to engage families in dialogue (multiple communication modes. Educators use multi-tiered approaches including tier 1 strategies for all families, more intensive tier 2 and tier 3 approaches for fewer families</a:t>
            </a:r>
            <a:endParaRPr sz="2800" b="0" i="0" u="none" strike="noStrike" cap="none">
              <a:solidFill>
                <a:srgbClr val="000000"/>
              </a:solidFill>
              <a:latin typeface="Verdana"/>
              <a:ea typeface="Verdana"/>
              <a:cs typeface="Verdana"/>
              <a:sym typeface="Verdana"/>
            </a:endParaRPr>
          </a:p>
          <a:p>
            <a:pPr marL="0" marR="0" lvl="0" indent="0" algn="l" rtl="0">
              <a:lnSpc>
                <a:spcPct val="90000"/>
              </a:lnSpc>
              <a:spcBef>
                <a:spcPts val="200"/>
              </a:spcBef>
              <a:spcAft>
                <a:spcPts val="0"/>
              </a:spcAft>
              <a:buClr>
                <a:srgbClr val="000000"/>
              </a:buClr>
              <a:buSzPts val="2800"/>
              <a:buFont typeface="Arial"/>
              <a:buNone/>
            </a:pPr>
            <a:endParaRPr sz="2800" b="0" i="0" u="none" strike="noStrike" cap="none">
              <a:solidFill>
                <a:srgbClr val="000000"/>
              </a:solidFill>
              <a:latin typeface="Verdana"/>
              <a:ea typeface="Verdana"/>
              <a:cs typeface="Verdana"/>
              <a:sym typeface="Verdana"/>
            </a:endParaRPr>
          </a:p>
          <a:p>
            <a:pPr marL="0" marR="0" lvl="0" indent="0" algn="l" rtl="0">
              <a:lnSpc>
                <a:spcPct val="90000"/>
              </a:lnSpc>
              <a:spcBef>
                <a:spcPts val="200"/>
              </a:spcBef>
              <a:spcAft>
                <a:spcPts val="0"/>
              </a:spcAft>
              <a:buClr>
                <a:srgbClr val="000000"/>
              </a:buClr>
              <a:buSzPts val="2800"/>
              <a:buFont typeface="Arial"/>
              <a:buNone/>
            </a:pPr>
            <a:r>
              <a:rPr lang="en-US" sz="2800" b="1" i="0" u="none" strike="noStrike" cap="none">
                <a:solidFill>
                  <a:srgbClr val="000000"/>
                </a:solidFill>
                <a:latin typeface="Verdana"/>
                <a:ea typeface="Verdana"/>
                <a:cs typeface="Verdana"/>
                <a:sym typeface="Verdana"/>
              </a:rPr>
              <a:t>Collaborative Problem-Solving-</a:t>
            </a:r>
            <a:r>
              <a:rPr lang="en-US" sz="2800" b="0" i="0" u="none" strike="noStrike" cap="none">
                <a:solidFill>
                  <a:srgbClr val="000000"/>
                </a:solidFill>
                <a:latin typeface="Verdana"/>
                <a:ea typeface="Verdana"/>
                <a:cs typeface="Verdana"/>
                <a:sym typeface="Verdana"/>
              </a:rPr>
              <a:t> Families of children receiving Tier 2 and Tier 3 supports are effectively engaged in all steps of the problem-solving process</a:t>
            </a:r>
            <a:endParaRPr sz="2800" b="0" i="0" u="none" strike="noStrike" cap="none">
              <a:solidFill>
                <a:srgbClr val="000000"/>
              </a:solidFill>
              <a:latin typeface="Verdana"/>
              <a:ea typeface="Verdana"/>
              <a:cs typeface="Verdana"/>
              <a:sym typeface="Verdana"/>
            </a:endParaRPr>
          </a:p>
          <a:p>
            <a:pPr marL="0" marR="0" lvl="0" indent="0" algn="l" rtl="0">
              <a:lnSpc>
                <a:spcPct val="100000"/>
              </a:lnSpc>
              <a:spcBef>
                <a:spcPts val="20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1" name="Google Shape;771;p30"/>
          <p:cNvSpPr txBox="1">
            <a:spLocks noGrp="1"/>
          </p:cNvSpPr>
          <p:nvPr>
            <p:ph type="title"/>
          </p:nvPr>
        </p:nvSpPr>
        <p:spPr>
          <a:xfrm>
            <a:off x="609600" y="274638"/>
            <a:ext cx="10972800" cy="1143000"/>
          </a:xfrm>
          <a:prstGeom prst="rect">
            <a:avLst/>
          </a:prstGeom>
          <a:solidFill>
            <a:srgbClr val="A9DCF2">
              <a:alpha val="66274"/>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400"/>
              <a:buNone/>
            </a:pPr>
            <a:r>
              <a:rPr lang="en-US" sz="4000">
                <a:solidFill>
                  <a:srgbClr val="000000"/>
                </a:solidFill>
                <a:latin typeface="Verdana"/>
                <a:ea typeface="Verdana"/>
                <a:cs typeface="Verdana"/>
                <a:sym typeface="Verdana"/>
              </a:rPr>
              <a:t>Family Engagement Domains (cont.)</a:t>
            </a:r>
            <a:endParaRPr sz="4000">
              <a:solidFill>
                <a:srgbClr val="000000"/>
              </a:solidFill>
              <a:latin typeface="Verdana"/>
              <a:ea typeface="Verdana"/>
              <a:cs typeface="Verdana"/>
              <a:sym typeface="Verdan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82"/>
        <p:cNvGrpSpPr/>
        <p:nvPr/>
      </p:nvGrpSpPr>
      <p:grpSpPr>
        <a:xfrm>
          <a:off x="0" y="0"/>
          <a:ext cx="0" cy="0"/>
          <a:chOff x="0" y="0"/>
          <a:chExt cx="0" cy="0"/>
        </a:xfrm>
      </p:grpSpPr>
      <p:sp>
        <p:nvSpPr>
          <p:cNvPr id="783" name="Google Shape;783;p20"/>
          <p:cNvSpPr txBox="1">
            <a:spLocks noGrp="1"/>
          </p:cNvSpPr>
          <p:nvPr>
            <p:ph type="body" idx="1"/>
          </p:nvPr>
        </p:nvSpPr>
        <p:spPr>
          <a:xfrm>
            <a:off x="609601" y="1600201"/>
            <a:ext cx="10972800" cy="4572000"/>
          </a:xfrm>
          <a:prstGeom prst="rect">
            <a:avLst/>
          </a:prstGeom>
          <a:noFill/>
          <a:ln>
            <a:noFill/>
          </a:ln>
        </p:spPr>
        <p:txBody>
          <a:bodyPr spcFirstLastPara="1" wrap="square" lIns="91425" tIns="45700" rIns="91425" bIns="45700" anchor="t" anchorCtr="0">
            <a:noAutofit/>
          </a:bodyPr>
          <a:lstStyle/>
          <a:p>
            <a:pPr marL="457200" marR="0" lvl="0" indent="-431800" algn="l" rtl="0">
              <a:lnSpc>
                <a:spcPct val="100000"/>
              </a:lnSpc>
              <a:spcBef>
                <a:spcPts val="640"/>
              </a:spcBef>
              <a:spcAft>
                <a:spcPts val="0"/>
              </a:spcAft>
              <a:buClr>
                <a:schemeClr val="dk1"/>
              </a:buClr>
              <a:buSzPts val="3200"/>
              <a:buFont typeface="Arial"/>
              <a:buChar char="•"/>
            </a:pPr>
            <a:r>
              <a:rPr lang="en-US"/>
              <a:t>In which family engagement component is your division or school the most competent and comfortable?</a:t>
            </a:r>
            <a:endParaRPr/>
          </a:p>
          <a:p>
            <a:pPr marL="25400" lvl="0" indent="0" algn="l" rtl="0">
              <a:lnSpc>
                <a:spcPct val="100000"/>
              </a:lnSpc>
              <a:spcBef>
                <a:spcPts val="640"/>
              </a:spcBef>
              <a:spcAft>
                <a:spcPts val="0"/>
              </a:spcAft>
              <a:buSzPts val="3200"/>
              <a:buNone/>
            </a:pPr>
            <a:r>
              <a:rPr lang="en-US"/>
              <a:t>	</a:t>
            </a:r>
            <a:r>
              <a:rPr lang="en-US">
                <a:solidFill>
                  <a:srgbClr val="0C6F36"/>
                </a:solidFill>
              </a:rPr>
              <a:t>Leadership   		 Data-based Goals &amp; Decision Making</a:t>
            </a:r>
            <a:endParaRPr/>
          </a:p>
          <a:p>
            <a:pPr marL="25400" lvl="0" indent="0" algn="l" rtl="0">
              <a:lnSpc>
                <a:spcPct val="100000"/>
              </a:lnSpc>
              <a:spcBef>
                <a:spcPts val="640"/>
              </a:spcBef>
              <a:spcAft>
                <a:spcPts val="0"/>
              </a:spcAft>
              <a:buSzPts val="3200"/>
              <a:buNone/>
            </a:pPr>
            <a:r>
              <a:rPr lang="en-US">
                <a:solidFill>
                  <a:srgbClr val="0C6F36"/>
                </a:solidFill>
              </a:rPr>
              <a:t>	Positive Relationships		Family Empowerment</a:t>
            </a:r>
            <a:endParaRPr/>
          </a:p>
          <a:p>
            <a:pPr marL="25400" lvl="0" indent="0" algn="l" rtl="0">
              <a:lnSpc>
                <a:spcPct val="100000"/>
              </a:lnSpc>
              <a:spcBef>
                <a:spcPts val="640"/>
              </a:spcBef>
              <a:spcAft>
                <a:spcPts val="0"/>
              </a:spcAft>
              <a:buSzPts val="3200"/>
              <a:buNone/>
            </a:pPr>
            <a:r>
              <a:rPr lang="en-US">
                <a:solidFill>
                  <a:srgbClr val="0C6F36"/>
                </a:solidFill>
              </a:rPr>
              <a:t>		     Collaborative Problem Solving		</a:t>
            </a:r>
            <a:endParaRPr/>
          </a:p>
          <a:p>
            <a:pPr marL="25400" lvl="0" indent="0" algn="l" rtl="0">
              <a:lnSpc>
                <a:spcPct val="100000"/>
              </a:lnSpc>
              <a:spcBef>
                <a:spcPts val="640"/>
              </a:spcBef>
              <a:spcAft>
                <a:spcPts val="0"/>
              </a:spcAft>
              <a:buSzPts val="3200"/>
              <a:buNone/>
            </a:pPr>
            <a:r>
              <a:rPr lang="en-US">
                <a:solidFill>
                  <a:srgbClr val="0C6F36"/>
                </a:solidFill>
              </a:rPr>
              <a:t>	Multitiered Support and Multidimensional Communication</a:t>
            </a:r>
            <a:endParaRPr/>
          </a:p>
          <a:p>
            <a:pPr marL="457200" marR="0" lvl="0" indent="-431800" algn="l" rtl="0">
              <a:lnSpc>
                <a:spcPct val="100000"/>
              </a:lnSpc>
              <a:spcBef>
                <a:spcPts val="640"/>
              </a:spcBef>
              <a:spcAft>
                <a:spcPts val="0"/>
              </a:spcAft>
              <a:buClr>
                <a:schemeClr val="dk1"/>
              </a:buClr>
              <a:buSzPts val="3200"/>
              <a:buFont typeface="Arial"/>
              <a:buChar char="•"/>
            </a:pPr>
            <a:r>
              <a:rPr lang="en-US"/>
              <a:t>In which family engagement component is your division or school the least competent and comfortable?</a:t>
            </a:r>
            <a:endParaRPr/>
          </a:p>
          <a:p>
            <a:pPr marL="457200" marR="0" lvl="0" indent="-228600" algn="l" rtl="0">
              <a:lnSpc>
                <a:spcPct val="100000"/>
              </a:lnSpc>
              <a:spcBef>
                <a:spcPts val="640"/>
              </a:spcBef>
              <a:spcAft>
                <a:spcPts val="0"/>
              </a:spcAft>
              <a:buClr>
                <a:schemeClr val="dk1"/>
              </a:buClr>
              <a:buSzPts val="3200"/>
              <a:buFont typeface="Arial"/>
              <a:buNone/>
            </a:pPr>
            <a:endParaRPr/>
          </a:p>
        </p:txBody>
      </p:sp>
      <p:sp>
        <p:nvSpPr>
          <p:cNvPr id="784" name="Google Shape;784;p20"/>
          <p:cNvSpPr txBox="1">
            <a:spLocks noGrp="1"/>
          </p:cNvSpPr>
          <p:nvPr>
            <p:ph type="title"/>
          </p:nvPr>
        </p:nvSpPr>
        <p:spPr>
          <a:xfrm>
            <a:off x="609600" y="274638"/>
            <a:ext cx="10972800" cy="1143000"/>
          </a:xfrm>
          <a:prstGeom prst="rect">
            <a:avLst/>
          </a:prstGeom>
          <a:solidFill>
            <a:srgbClr val="B1E8FE">
              <a:alpha val="66274"/>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400"/>
              <a:buNone/>
            </a:pPr>
            <a:r>
              <a:rPr lang="en-US" sz="4000">
                <a:solidFill>
                  <a:srgbClr val="000000"/>
                </a:solidFill>
                <a:latin typeface="Verdana"/>
                <a:ea typeface="Verdana"/>
                <a:cs typeface="Verdana"/>
                <a:sym typeface="Verdana"/>
              </a:rPr>
              <a:t>Polls</a:t>
            </a:r>
            <a:endParaRPr sz="4000">
              <a:solidFill>
                <a:srgbClr val="000000"/>
              </a:solidFill>
              <a:latin typeface="Verdana"/>
              <a:ea typeface="Verdana"/>
              <a:cs typeface="Verdana"/>
              <a:sym typeface="Verdan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89"/>
        <p:cNvGrpSpPr/>
        <p:nvPr/>
      </p:nvGrpSpPr>
      <p:grpSpPr>
        <a:xfrm>
          <a:off x="0" y="0"/>
          <a:ext cx="0" cy="0"/>
          <a:chOff x="0" y="0"/>
          <a:chExt cx="0" cy="0"/>
        </a:xfrm>
      </p:grpSpPr>
      <p:sp>
        <p:nvSpPr>
          <p:cNvPr id="790" name="Google Shape;790;p32"/>
          <p:cNvSpPr txBox="1">
            <a:spLocks noGrp="1"/>
          </p:cNvSpPr>
          <p:nvPr>
            <p:ph type="body" idx="1"/>
          </p:nvPr>
        </p:nvSpPr>
        <p:spPr>
          <a:xfrm>
            <a:off x="412955" y="1681316"/>
            <a:ext cx="11169446" cy="4490884"/>
          </a:xfrm>
          <a:prstGeom prst="rect">
            <a:avLst/>
          </a:prstGeom>
          <a:noFill/>
          <a:ln>
            <a:noFill/>
          </a:ln>
        </p:spPr>
        <p:txBody>
          <a:bodyPr spcFirstLastPara="1" wrap="square" lIns="91425" tIns="45700" rIns="91425" bIns="45700" anchor="t" anchorCtr="0">
            <a:noAutofit/>
          </a:bodyPr>
          <a:lstStyle/>
          <a:p>
            <a:pPr marL="457200" marR="0" lvl="0" indent="-431800" algn="l" rtl="0">
              <a:lnSpc>
                <a:spcPct val="100000"/>
              </a:lnSpc>
              <a:spcBef>
                <a:spcPts val="640"/>
              </a:spcBef>
              <a:spcAft>
                <a:spcPts val="0"/>
              </a:spcAft>
              <a:buClr>
                <a:schemeClr val="dk1"/>
              </a:buClr>
              <a:buSzPts val="3200"/>
              <a:buFont typeface="Arial"/>
              <a:buChar char="•"/>
            </a:pPr>
            <a:r>
              <a:rPr lang="en-US" b="1" i="1">
                <a:solidFill>
                  <a:srgbClr val="000000"/>
                </a:solidFill>
                <a:latin typeface="Arial"/>
                <a:ea typeface="Arial"/>
                <a:cs typeface="Arial"/>
                <a:sym typeface="Arial"/>
              </a:rPr>
              <a:t>Family Engagement in VTSS</a:t>
            </a:r>
            <a:r>
              <a:rPr lang="en-US" b="0" i="0">
                <a:solidFill>
                  <a:srgbClr val="000000"/>
                </a:solidFill>
                <a:latin typeface="Arial"/>
                <a:ea typeface="Arial"/>
                <a:cs typeface="Arial"/>
                <a:sym typeface="Arial"/>
              </a:rPr>
              <a:t> for educator audiences (3 videos, addressing all components)</a:t>
            </a:r>
            <a:endParaRPr/>
          </a:p>
          <a:p>
            <a:pPr marL="457200" marR="0" lvl="0" indent="-431800" algn="l" rtl="0">
              <a:lnSpc>
                <a:spcPct val="100000"/>
              </a:lnSpc>
              <a:spcBef>
                <a:spcPts val="640"/>
              </a:spcBef>
              <a:spcAft>
                <a:spcPts val="0"/>
              </a:spcAft>
              <a:buClr>
                <a:schemeClr val="dk1"/>
              </a:buClr>
              <a:buSzPts val="3200"/>
              <a:buFont typeface="Arial"/>
              <a:buChar char="•"/>
            </a:pPr>
            <a:r>
              <a:rPr lang="en-US" b="1" i="1">
                <a:solidFill>
                  <a:srgbClr val="000000"/>
                </a:solidFill>
                <a:latin typeface="Arial"/>
                <a:ea typeface="Arial"/>
                <a:cs typeface="Arial"/>
                <a:sym typeface="Arial"/>
              </a:rPr>
              <a:t>Family Engagement with Schools</a:t>
            </a:r>
            <a:r>
              <a:rPr lang="en-US" b="0" i="0">
                <a:solidFill>
                  <a:srgbClr val="000000"/>
                </a:solidFill>
                <a:latin typeface="Arial"/>
                <a:ea typeface="Arial"/>
                <a:cs typeface="Arial"/>
                <a:sym typeface="Arial"/>
              </a:rPr>
              <a:t> primarily for family and community audiences</a:t>
            </a:r>
            <a:endParaRPr/>
          </a:p>
          <a:p>
            <a:pPr marL="457200" marR="0" lvl="0" indent="-431800" algn="l" rtl="0">
              <a:lnSpc>
                <a:spcPct val="100000"/>
              </a:lnSpc>
              <a:spcBef>
                <a:spcPts val="640"/>
              </a:spcBef>
              <a:spcAft>
                <a:spcPts val="0"/>
              </a:spcAft>
              <a:buClr>
                <a:schemeClr val="dk1"/>
              </a:buClr>
              <a:buSzPts val="3200"/>
              <a:buFont typeface="Arial"/>
              <a:buChar char="•"/>
            </a:pPr>
            <a:r>
              <a:rPr lang="en-US" b="1" i="1">
                <a:solidFill>
                  <a:srgbClr val="000000"/>
                </a:solidFill>
                <a:latin typeface="Arial"/>
                <a:ea typeface="Arial"/>
                <a:cs typeface="Arial"/>
                <a:sym typeface="Arial"/>
              </a:rPr>
              <a:t>Promoting Equity in Education Through Family Engagement</a:t>
            </a:r>
            <a:r>
              <a:rPr lang="en-US" b="0" i="0">
                <a:solidFill>
                  <a:srgbClr val="000000"/>
                </a:solidFill>
                <a:latin typeface="Arial"/>
                <a:ea typeface="Arial"/>
                <a:cs typeface="Arial"/>
                <a:sym typeface="Arial"/>
              </a:rPr>
              <a:t> for all audiences</a:t>
            </a:r>
            <a:endParaRPr/>
          </a:p>
          <a:p>
            <a:pPr marL="25400" lvl="0" indent="0" algn="l" rtl="0">
              <a:lnSpc>
                <a:spcPct val="100000"/>
              </a:lnSpc>
              <a:spcBef>
                <a:spcPts val="640"/>
              </a:spcBef>
              <a:spcAft>
                <a:spcPts val="0"/>
              </a:spcAft>
              <a:buSzPts val="3200"/>
              <a:buNone/>
            </a:pPr>
            <a:endParaRPr>
              <a:solidFill>
                <a:srgbClr val="000000"/>
              </a:solidFill>
              <a:latin typeface="Arial"/>
              <a:ea typeface="Arial"/>
              <a:cs typeface="Arial"/>
              <a:sym typeface="Arial"/>
            </a:endParaRPr>
          </a:p>
          <a:p>
            <a:pPr marL="25400" lvl="0" indent="0" algn="l" rtl="0">
              <a:lnSpc>
                <a:spcPct val="100000"/>
              </a:lnSpc>
              <a:spcBef>
                <a:spcPts val="640"/>
              </a:spcBef>
              <a:spcAft>
                <a:spcPts val="0"/>
              </a:spcAft>
              <a:buSzPts val="3200"/>
              <a:buNone/>
            </a:pPr>
            <a:r>
              <a:rPr lang="en-US">
                <a:solidFill>
                  <a:srgbClr val="000000"/>
                </a:solidFill>
                <a:latin typeface="Arial"/>
                <a:ea typeface="Arial"/>
                <a:cs typeface="Arial"/>
                <a:sym typeface="Arial"/>
              </a:rPr>
              <a:t>All VTSS/ Formed Families Forward videos at https://formedfamiliesforward.org/vtss/</a:t>
            </a:r>
            <a:endParaRPr/>
          </a:p>
        </p:txBody>
      </p:sp>
      <p:sp>
        <p:nvSpPr>
          <p:cNvPr id="791" name="Google Shape;791;p32"/>
          <p:cNvSpPr txBox="1">
            <a:spLocks noGrp="1"/>
          </p:cNvSpPr>
          <p:nvPr>
            <p:ph type="title"/>
          </p:nvPr>
        </p:nvSpPr>
        <p:spPr>
          <a:xfrm>
            <a:off x="304800" y="228600"/>
            <a:ext cx="11582400" cy="1143000"/>
          </a:xfrm>
          <a:prstGeom prst="rect">
            <a:avLst/>
          </a:prstGeom>
          <a:solidFill>
            <a:srgbClr val="A9DCF2">
              <a:alpha val="65882"/>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accent6"/>
              </a:buClr>
              <a:buSzPts val="4000"/>
              <a:buFont typeface="Arial"/>
              <a:buNone/>
            </a:pPr>
            <a:r>
              <a:rPr lang="en-US">
                <a:solidFill>
                  <a:srgbClr val="00090C"/>
                </a:solidFill>
              </a:rPr>
              <a:t>VTSS Family Engagement Video Resources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42"/>
        <p:cNvGrpSpPr/>
        <p:nvPr/>
      </p:nvGrpSpPr>
      <p:grpSpPr>
        <a:xfrm>
          <a:off x="0" y="0"/>
          <a:ext cx="0" cy="0"/>
          <a:chOff x="0" y="0"/>
          <a:chExt cx="0" cy="0"/>
        </a:xfrm>
      </p:grpSpPr>
      <p:sp>
        <p:nvSpPr>
          <p:cNvPr id="744" name="Google Shape;744;p1"/>
          <p:cNvSpPr txBox="1"/>
          <p:nvPr/>
        </p:nvSpPr>
        <p:spPr>
          <a:xfrm>
            <a:off x="10848984" y="6313179"/>
            <a:ext cx="1861800" cy="508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900" b="0" i="0" u="none" strike="noStrike" cap="none" dirty="0">
                <a:solidFill>
                  <a:srgbClr val="000000"/>
                </a:solidFill>
                <a:latin typeface="Arial"/>
                <a:ea typeface="Arial"/>
                <a:cs typeface="Arial"/>
                <a:sym typeface="Arial"/>
              </a:rPr>
              <a:t>Activity #4</a:t>
            </a:r>
            <a:endParaRPr sz="1900" b="0" i="0" u="none" strike="noStrike" cap="none" dirty="0">
              <a:solidFill>
                <a:srgbClr val="000000"/>
              </a:solidFill>
              <a:latin typeface="Arial"/>
              <a:ea typeface="Arial"/>
              <a:cs typeface="Arial"/>
              <a:sym typeface="Arial"/>
            </a:endParaRPr>
          </a:p>
        </p:txBody>
      </p:sp>
      <p:graphicFrame>
        <p:nvGraphicFramePr>
          <p:cNvPr id="20" name="Table 19">
            <a:extLst>
              <a:ext uri="{FF2B5EF4-FFF2-40B4-BE49-F238E27FC236}">
                <a16:creationId xmlns:a16="http://schemas.microsoft.com/office/drawing/2014/main" id="{14983950-ED6C-4747-91C3-DDBD5CCF594F}"/>
              </a:ext>
            </a:extLst>
          </p:cNvPr>
          <p:cNvGraphicFramePr>
            <a:graphicFrameLocks noGrp="1"/>
          </p:cNvGraphicFramePr>
          <p:nvPr/>
        </p:nvGraphicFramePr>
        <p:xfrm>
          <a:off x="2362958" y="4712237"/>
          <a:ext cx="8328209" cy="1856740"/>
        </p:xfrm>
        <a:graphic>
          <a:graphicData uri="http://schemas.openxmlformats.org/drawingml/2006/table">
            <a:tbl>
              <a:tblPr firstRow="1" firstCol="1" lastRow="1" lastCol="1" bandRow="1" bandCol="1">
                <a:tableStyleId>{D1DC0AE2-A344-4412-82EC-567F72772E21}</a:tableStyleId>
              </a:tblPr>
              <a:tblGrid>
                <a:gridCol w="2556037">
                  <a:extLst>
                    <a:ext uri="{9D8B030D-6E8A-4147-A177-3AD203B41FA5}">
                      <a16:colId xmlns:a16="http://schemas.microsoft.com/office/drawing/2014/main" val="1542375047"/>
                    </a:ext>
                  </a:extLst>
                </a:gridCol>
                <a:gridCol w="1868093">
                  <a:extLst>
                    <a:ext uri="{9D8B030D-6E8A-4147-A177-3AD203B41FA5}">
                      <a16:colId xmlns:a16="http://schemas.microsoft.com/office/drawing/2014/main" val="3270956199"/>
                    </a:ext>
                  </a:extLst>
                </a:gridCol>
                <a:gridCol w="1878741">
                  <a:extLst>
                    <a:ext uri="{9D8B030D-6E8A-4147-A177-3AD203B41FA5}">
                      <a16:colId xmlns:a16="http://schemas.microsoft.com/office/drawing/2014/main" val="1395558299"/>
                    </a:ext>
                  </a:extLst>
                </a:gridCol>
                <a:gridCol w="2025338">
                  <a:extLst>
                    <a:ext uri="{9D8B030D-6E8A-4147-A177-3AD203B41FA5}">
                      <a16:colId xmlns:a16="http://schemas.microsoft.com/office/drawing/2014/main" val="4028603482"/>
                    </a:ext>
                  </a:extLst>
                </a:gridCol>
              </a:tblGrid>
              <a:tr h="502920">
                <a:tc>
                  <a:txBody>
                    <a:bodyPr/>
                    <a:lstStyle/>
                    <a:p>
                      <a:pPr marL="545465" marR="0">
                        <a:spcBef>
                          <a:spcPts val="580"/>
                        </a:spcBef>
                        <a:spcAft>
                          <a:spcPts val="0"/>
                        </a:spcAft>
                      </a:pPr>
                      <a:r>
                        <a:rPr lang="en-US" sz="1100" b="1" spc="-10" dirty="0">
                          <a:effectLst/>
                        </a:rPr>
                        <a:t>ACTIONS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lumMod val="65000"/>
                      </a:schemeClr>
                    </a:solidFill>
                  </a:tcPr>
                </a:tc>
                <a:tc>
                  <a:txBody>
                    <a:bodyPr/>
                    <a:lstStyle/>
                    <a:p>
                      <a:pPr marL="229235" marR="0">
                        <a:spcBef>
                          <a:spcPts val="580"/>
                        </a:spcBef>
                        <a:spcAft>
                          <a:spcPts val="0"/>
                        </a:spcAft>
                      </a:pPr>
                      <a:r>
                        <a:rPr lang="en-US" sz="1100" b="1" spc="-10" dirty="0">
                          <a:effectLst/>
                        </a:rPr>
                        <a:t>TIMEFRAME</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lumMod val="65000"/>
                      </a:schemeClr>
                    </a:solidFill>
                  </a:tcPr>
                </a:tc>
                <a:tc>
                  <a:txBody>
                    <a:bodyPr/>
                    <a:lstStyle/>
                    <a:p>
                      <a:pPr marL="102870" marR="0">
                        <a:spcBef>
                          <a:spcPts val="580"/>
                        </a:spcBef>
                        <a:spcAft>
                          <a:spcPts val="0"/>
                        </a:spcAft>
                      </a:pPr>
                      <a:r>
                        <a:rPr lang="en-US" sz="1100" b="1" dirty="0">
                          <a:effectLst/>
                        </a:rPr>
                        <a:t>WHO</a:t>
                      </a:r>
                      <a:r>
                        <a:rPr lang="en-US" sz="1100" b="1" spc="-35" dirty="0">
                          <a:effectLst/>
                        </a:rPr>
                        <a:t> </a:t>
                      </a:r>
                      <a:r>
                        <a:rPr lang="en-US" sz="1100" b="1" dirty="0">
                          <a:effectLst/>
                        </a:rPr>
                        <a:t>WILL</a:t>
                      </a:r>
                      <a:r>
                        <a:rPr lang="en-US" sz="1100" b="1" spc="-25" dirty="0">
                          <a:effectLst/>
                        </a:rPr>
                        <a:t> </a:t>
                      </a:r>
                      <a:r>
                        <a:rPr lang="en-US" sz="1100" b="1" spc="-10" dirty="0">
                          <a:effectLst/>
                        </a:rPr>
                        <a:t>HELP?</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lumMod val="65000"/>
                      </a:schemeClr>
                    </a:solidFill>
                  </a:tcPr>
                </a:tc>
                <a:tc>
                  <a:txBody>
                    <a:bodyPr/>
                    <a:lstStyle/>
                    <a:p>
                      <a:pPr marL="71120" marR="0">
                        <a:lnSpc>
                          <a:spcPts val="1940"/>
                        </a:lnSpc>
                        <a:spcBef>
                          <a:spcPts val="0"/>
                        </a:spcBef>
                        <a:spcAft>
                          <a:spcPts val="0"/>
                        </a:spcAft>
                      </a:pPr>
                      <a:r>
                        <a:rPr lang="en-US" sz="1100" b="1" dirty="0">
                          <a:effectLst/>
                        </a:rPr>
                        <a:t>DATA</a:t>
                      </a:r>
                      <a:r>
                        <a:rPr lang="en-US" sz="1100" b="1" spc="-45" dirty="0">
                          <a:effectLst/>
                        </a:rPr>
                        <a:t> </a:t>
                      </a:r>
                      <a:r>
                        <a:rPr lang="en-US" sz="1100" b="1" dirty="0">
                          <a:effectLst/>
                        </a:rPr>
                        <a:t>-</a:t>
                      </a:r>
                      <a:r>
                        <a:rPr lang="en-US" sz="1100" b="1" spc="-40" dirty="0">
                          <a:effectLst/>
                        </a:rPr>
                        <a:t> </a:t>
                      </a:r>
                      <a:r>
                        <a:rPr lang="en-US" sz="1100" b="1" dirty="0">
                          <a:effectLst/>
                        </a:rPr>
                        <a:t>How</a:t>
                      </a:r>
                      <a:r>
                        <a:rPr lang="en-US" sz="1100" b="1" spc="-35" dirty="0">
                          <a:effectLst/>
                        </a:rPr>
                        <a:t> </a:t>
                      </a:r>
                      <a:r>
                        <a:rPr lang="en-US" sz="1100" b="1" dirty="0">
                          <a:effectLst/>
                        </a:rPr>
                        <a:t>we</a:t>
                      </a:r>
                      <a:r>
                        <a:rPr lang="en-US" sz="1100" b="1" spc="-45" dirty="0">
                          <a:effectLst/>
                        </a:rPr>
                        <a:t> </a:t>
                      </a:r>
                      <a:r>
                        <a:rPr lang="en-US" sz="1100" b="1" dirty="0">
                          <a:effectLst/>
                        </a:rPr>
                        <a:t>know</a:t>
                      </a:r>
                      <a:r>
                        <a:rPr lang="en-US" sz="1100" b="1" spc="-40" dirty="0">
                          <a:effectLst/>
                        </a:rPr>
                        <a:t> </a:t>
                      </a:r>
                      <a:r>
                        <a:rPr lang="en-US" sz="1100" b="1" dirty="0">
                          <a:effectLst/>
                        </a:rPr>
                        <a:t>we are successful?</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lumMod val="65000"/>
                      </a:schemeClr>
                    </a:solidFill>
                  </a:tcPr>
                </a:tc>
                <a:extLst>
                  <a:ext uri="{0D108BD9-81ED-4DB2-BD59-A6C34878D82A}">
                    <a16:rowId xmlns:a16="http://schemas.microsoft.com/office/drawing/2014/main" val="4063736433"/>
                  </a:ext>
                </a:extLst>
              </a:tr>
              <a:tr h="330835">
                <a:tc>
                  <a:txBody>
                    <a:bodyPr/>
                    <a:lstStyle/>
                    <a:p>
                      <a:pPr marL="70485" marR="0">
                        <a:lnSpc>
                          <a:spcPts val="1295"/>
                        </a:lnSpc>
                        <a:spcBef>
                          <a:spcPts val="0"/>
                        </a:spcBef>
                        <a:spcAft>
                          <a:spcPts val="0"/>
                        </a:spcAft>
                      </a:pPr>
                      <a:r>
                        <a:rPr lang="en-US" sz="1100" spc="-25">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408864861"/>
                  </a:ext>
                </a:extLst>
              </a:tr>
              <a:tr h="340995">
                <a:tc>
                  <a:txBody>
                    <a:bodyPr/>
                    <a:lstStyle/>
                    <a:p>
                      <a:pPr marL="70485" marR="0">
                        <a:spcBef>
                          <a:spcPts val="20"/>
                        </a:spcBef>
                        <a:spcAft>
                          <a:spcPts val="0"/>
                        </a:spcAft>
                      </a:pPr>
                      <a:r>
                        <a:rPr lang="en-US" sz="1100" spc="-25">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64777397"/>
                  </a:ext>
                </a:extLst>
              </a:tr>
              <a:tr h="340995">
                <a:tc>
                  <a:txBody>
                    <a:bodyPr/>
                    <a:lstStyle/>
                    <a:p>
                      <a:pPr marL="70485" marR="0">
                        <a:spcBef>
                          <a:spcPts val="10"/>
                        </a:spcBef>
                        <a:spcAft>
                          <a:spcPts val="0"/>
                        </a:spcAft>
                      </a:pPr>
                      <a:r>
                        <a:rPr lang="en-US" sz="1100" spc="-25">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465587992"/>
                  </a:ext>
                </a:extLst>
              </a:tr>
              <a:tr h="340995">
                <a:tc>
                  <a:txBody>
                    <a:bodyPr/>
                    <a:lstStyle/>
                    <a:p>
                      <a:pPr marL="70485" marR="0">
                        <a:spcBef>
                          <a:spcPts val="10"/>
                        </a:spcBef>
                        <a:spcAft>
                          <a:spcPts val="0"/>
                        </a:spcAft>
                      </a:pPr>
                      <a:r>
                        <a:rPr lang="en-US" sz="1100" spc="-25">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426733117"/>
                  </a:ext>
                </a:extLst>
              </a:tr>
            </a:tbl>
          </a:graphicData>
        </a:graphic>
      </p:graphicFrame>
      <p:sp>
        <p:nvSpPr>
          <p:cNvPr id="23" name="docshape410">
            <a:extLst>
              <a:ext uri="{FF2B5EF4-FFF2-40B4-BE49-F238E27FC236}">
                <a16:creationId xmlns:a16="http://schemas.microsoft.com/office/drawing/2014/main" id="{A9FA1EAE-1EBF-495F-8719-23D6E00A5E5D}"/>
              </a:ext>
              <a:ext uri="{C183D7F6-B498-43B3-948B-1728B52AA6E4}">
                <adec:decorative xmlns:adec="http://schemas.microsoft.com/office/drawing/2017/decorative" val="1"/>
              </a:ext>
            </a:extLst>
          </p:cNvPr>
          <p:cNvSpPr>
            <a:spLocks/>
          </p:cNvSpPr>
          <p:nvPr/>
        </p:nvSpPr>
        <p:spPr bwMode="auto">
          <a:xfrm flipV="1">
            <a:off x="2376395" y="1716949"/>
            <a:ext cx="8328210" cy="45719"/>
          </a:xfrm>
          <a:custGeom>
            <a:avLst/>
            <a:gdLst>
              <a:gd name="T0" fmla="+- 0 1892 1892"/>
              <a:gd name="T1" fmla="*/ T0 w 8900"/>
              <a:gd name="T2" fmla="+- 0 10792 1892"/>
              <a:gd name="T3" fmla="*/ T2 w 8900"/>
            </a:gdLst>
            <a:ahLst/>
            <a:cxnLst>
              <a:cxn ang="0">
                <a:pos x="T1" y="0"/>
              </a:cxn>
              <a:cxn ang="0">
                <a:pos x="T3" y="0"/>
              </a:cxn>
            </a:cxnLst>
            <a:rect l="0" t="0" r="r" b="b"/>
            <a:pathLst>
              <a:path w="8900">
                <a:moveTo>
                  <a:pt x="0" y="0"/>
                </a:moveTo>
                <a:lnTo>
                  <a:pt x="8900" y="0"/>
                </a:lnTo>
              </a:path>
            </a:pathLst>
          </a:custGeom>
          <a:noFill/>
          <a:ln w="6096">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docshape412">
            <a:extLst>
              <a:ext uri="{FF2B5EF4-FFF2-40B4-BE49-F238E27FC236}">
                <a16:creationId xmlns:a16="http://schemas.microsoft.com/office/drawing/2014/main" id="{572CC787-91CC-41E2-A9F2-CC4ABBAA499B}"/>
              </a:ext>
              <a:ext uri="{C183D7F6-B498-43B3-948B-1728B52AA6E4}">
                <adec:decorative xmlns:adec="http://schemas.microsoft.com/office/drawing/2017/decorative" val="1"/>
              </a:ext>
            </a:extLst>
          </p:cNvPr>
          <p:cNvSpPr>
            <a:spLocks/>
          </p:cNvSpPr>
          <p:nvPr/>
        </p:nvSpPr>
        <p:spPr bwMode="auto">
          <a:xfrm>
            <a:off x="2362958" y="2612510"/>
            <a:ext cx="8328209" cy="64920"/>
          </a:xfrm>
          <a:custGeom>
            <a:avLst/>
            <a:gdLst>
              <a:gd name="T0" fmla="+- 0 1892 1892"/>
              <a:gd name="T1" fmla="*/ T0 w 8900"/>
              <a:gd name="T2" fmla="+- 0 10792 1892"/>
              <a:gd name="T3" fmla="*/ T2 w 8900"/>
            </a:gdLst>
            <a:ahLst/>
            <a:cxnLst>
              <a:cxn ang="0">
                <a:pos x="T1" y="0"/>
              </a:cxn>
              <a:cxn ang="0">
                <a:pos x="T3" y="0"/>
              </a:cxn>
            </a:cxnLst>
            <a:rect l="0" t="0" r="r" b="b"/>
            <a:pathLst>
              <a:path w="8900">
                <a:moveTo>
                  <a:pt x="0" y="0"/>
                </a:moveTo>
                <a:lnTo>
                  <a:pt x="8900" y="0"/>
                </a:lnTo>
              </a:path>
            </a:pathLst>
          </a:custGeom>
          <a:noFill/>
          <a:ln w="6096">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8">
            <a:extLst>
              <a:ext uri="{FF2B5EF4-FFF2-40B4-BE49-F238E27FC236}">
                <a16:creationId xmlns:a16="http://schemas.microsoft.com/office/drawing/2014/main" id="{4C3C5A57-6F81-4135-8EBA-ABC22594A0AA}"/>
              </a:ext>
            </a:extLst>
          </p:cNvPr>
          <p:cNvSpPr>
            <a:spLocks noChangeArrowheads="1"/>
          </p:cNvSpPr>
          <p:nvPr/>
        </p:nvSpPr>
        <p:spPr bwMode="auto">
          <a:xfrm>
            <a:off x="2280139" y="946145"/>
            <a:ext cx="832821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42938"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42938"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42938"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42938"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42938"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42938"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42938"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42938"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42938"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642938" algn="l"/>
              </a:tabLst>
            </a:pPr>
            <a:b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b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tab pos="642938" algn="l"/>
              </a:tabLst>
            </a:pPr>
            <a:r>
              <a:rPr kumimoji="0" lang="en-US"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1. Vision: What are Core Values and Strategies for engagement of families? What are the beliefs about the importance of engaging families, youth, and larger community?</a:t>
            </a:r>
            <a:endParaRPr kumimoji="0" lang="en-US" altLang="en-US" sz="800" b="0" i="0"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42938" algn="l"/>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 name="Rectangle 29">
            <a:extLst>
              <a:ext uri="{FF2B5EF4-FFF2-40B4-BE49-F238E27FC236}">
                <a16:creationId xmlns:a16="http://schemas.microsoft.com/office/drawing/2014/main" id="{1B0C9BEF-4FAD-46E2-898E-E907F469FE59}"/>
              </a:ext>
            </a:extLst>
          </p:cNvPr>
          <p:cNvSpPr>
            <a:spLocks noChangeArrowheads="1"/>
          </p:cNvSpPr>
          <p:nvPr/>
        </p:nvSpPr>
        <p:spPr bwMode="auto">
          <a:xfrm>
            <a:off x="2280139" y="1762205"/>
            <a:ext cx="702307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42938"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42938"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42938"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42938"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42938"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42938"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42938"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42938"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42938"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642938" algn="l"/>
              </a:tabLst>
            </a:pP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tab pos="642938" algn="l"/>
              </a:tabLst>
            </a:pPr>
            <a:endParaRPr kumimoji="0" lang="en-US"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tab pos="642938" algn="l"/>
              </a:tabLst>
            </a:pPr>
            <a:r>
              <a:rPr kumimoji="0" lang="en-US"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2. Goals/Results: What do we want to achieve? What difference will this make for families, students, and staff?</a:t>
            </a:r>
            <a:endParaRPr kumimoji="0" lang="en-US" altLang="en-US" sz="800" b="0" i="0"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42938" algn="l"/>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2" name="Rectangle 30">
            <a:extLst>
              <a:ext uri="{FF2B5EF4-FFF2-40B4-BE49-F238E27FC236}">
                <a16:creationId xmlns:a16="http://schemas.microsoft.com/office/drawing/2014/main" id="{0FE6209C-4DF8-4B9F-8676-CDD36E955CFD}"/>
              </a:ext>
            </a:extLst>
          </p:cNvPr>
          <p:cNvSpPr>
            <a:spLocks noChangeArrowheads="1"/>
          </p:cNvSpPr>
          <p:nvPr/>
        </p:nvSpPr>
        <p:spPr bwMode="auto">
          <a:xfrm>
            <a:off x="2280139" y="2381005"/>
            <a:ext cx="6755375"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842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5842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5842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5842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5842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5842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5842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5842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584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84200" algn="l"/>
              </a:tabLst>
            </a:pPr>
            <a:b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b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tab pos="584200" algn="l"/>
              </a:tabLst>
            </a:pPr>
            <a:r>
              <a:rPr lang="en-US" altLang="en-US" sz="1100" dirty="0">
                <a:solidFill>
                  <a:srgbClr val="000000"/>
                </a:solidFill>
                <a:ea typeface="Calibri" panose="020F0502020204030204" pitchFamily="34" charset="0"/>
              </a:rPr>
              <a:t>3. </a:t>
            </a:r>
            <a:r>
              <a:rPr kumimoji="0" lang="en-US"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Crafting the Message: How will family engagement </a:t>
            </a:r>
            <a:r>
              <a:rPr kumimoji="0" lang="en-US" altLang="en-US" sz="12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help students, families, </a:t>
            </a:r>
            <a:r>
              <a:rPr kumimoji="0" lang="en-US"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staff, </a:t>
            </a:r>
            <a:r>
              <a:rPr kumimoji="0" lang="en-US" altLang="en-US" sz="12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and </a:t>
            </a:r>
            <a:r>
              <a:rPr kumimoji="0" lang="en-US"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the community?</a:t>
            </a:r>
            <a:endParaRPr kumimoji="0" lang="en-US" altLang="en-US" sz="800" b="0" i="0"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84200" algn="l"/>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3" name="Rectangle 31">
            <a:extLst>
              <a:ext uri="{FF2B5EF4-FFF2-40B4-BE49-F238E27FC236}">
                <a16:creationId xmlns:a16="http://schemas.microsoft.com/office/drawing/2014/main" id="{89888186-3D66-46D9-BE4A-0FD3E7B3F50D}"/>
              </a:ext>
            </a:extLst>
          </p:cNvPr>
          <p:cNvSpPr>
            <a:spLocks noChangeArrowheads="1"/>
          </p:cNvSpPr>
          <p:nvPr/>
        </p:nvSpPr>
        <p:spPr bwMode="auto">
          <a:xfrm>
            <a:off x="2280139" y="3091051"/>
            <a:ext cx="573907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42938"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42938"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42938"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42938"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42938"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42938"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42938"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42938"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42938"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642938" algn="l"/>
              </a:tabLst>
            </a:pP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tab pos="642938" algn="l"/>
              </a:tabLst>
            </a:pPr>
            <a:endParaRPr kumimoji="0" lang="en-US"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tab pos="642938" algn="l"/>
              </a:tabLst>
            </a:pPr>
            <a:r>
              <a:rPr kumimoji="0" lang="en-US"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4. What can we do differently or better to engage more families and keep them engaged?</a:t>
            </a:r>
            <a:endParaRPr kumimoji="0" lang="en-US" altLang="en-US" sz="800" b="0" i="0"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42938" algn="l"/>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4" name="Rectangle 32">
            <a:extLst>
              <a:ext uri="{FF2B5EF4-FFF2-40B4-BE49-F238E27FC236}">
                <a16:creationId xmlns:a16="http://schemas.microsoft.com/office/drawing/2014/main" id="{B6F83DFD-F3F0-4CF3-A96F-80457DDE5BC4}"/>
              </a:ext>
            </a:extLst>
          </p:cNvPr>
          <p:cNvSpPr>
            <a:spLocks noChangeArrowheads="1"/>
          </p:cNvSpPr>
          <p:nvPr/>
        </p:nvSpPr>
        <p:spPr bwMode="auto">
          <a:xfrm>
            <a:off x="2280139" y="3754420"/>
            <a:ext cx="4766048" cy="56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42938"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42938"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42938"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42938"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42938"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42938"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42938"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42938"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42938"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642938" algn="l"/>
              </a:tabLst>
            </a:pPr>
            <a:b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b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tab pos="642938" algn="l"/>
              </a:tabLst>
            </a:pPr>
            <a:r>
              <a:rPr kumimoji="0" lang="en-US"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5. What actions can be taken to uphold our values and achieve our goals?</a:t>
            </a:r>
            <a:endParaRPr kumimoji="0" lang="en-US" altLang="en-US" sz="800" b="0" i="0" u="none" strike="noStrike" cap="none" normalizeH="0" baseline="0" dirty="0">
              <a:ln>
                <a:noFill/>
              </a:ln>
              <a:solidFill>
                <a:srgbClr val="000000"/>
              </a:solidFill>
              <a:effectLst/>
              <a:latin typeface="Arial" panose="020B0604020202020204" pitchFamily="34" charset="0"/>
            </a:endParaRPr>
          </a:p>
        </p:txBody>
      </p:sp>
      <p:sp>
        <p:nvSpPr>
          <p:cNvPr id="41" name="docshape410">
            <a:extLst>
              <a:ext uri="{FF2B5EF4-FFF2-40B4-BE49-F238E27FC236}">
                <a16:creationId xmlns:a16="http://schemas.microsoft.com/office/drawing/2014/main" id="{F7328EC8-4846-4A4C-9622-AD782E537E14}"/>
              </a:ext>
              <a:ext uri="{C183D7F6-B498-43B3-948B-1728B52AA6E4}">
                <adec:decorative xmlns:adec="http://schemas.microsoft.com/office/drawing/2017/decorative" val="1"/>
              </a:ext>
            </a:extLst>
          </p:cNvPr>
          <p:cNvSpPr>
            <a:spLocks/>
          </p:cNvSpPr>
          <p:nvPr/>
        </p:nvSpPr>
        <p:spPr bwMode="auto">
          <a:xfrm flipV="1">
            <a:off x="2362962" y="2361824"/>
            <a:ext cx="8328210" cy="45719"/>
          </a:xfrm>
          <a:custGeom>
            <a:avLst/>
            <a:gdLst>
              <a:gd name="T0" fmla="+- 0 1892 1892"/>
              <a:gd name="T1" fmla="*/ T0 w 8900"/>
              <a:gd name="T2" fmla="+- 0 10792 1892"/>
              <a:gd name="T3" fmla="*/ T2 w 8900"/>
            </a:gdLst>
            <a:ahLst/>
            <a:cxnLst>
              <a:cxn ang="0">
                <a:pos x="T1" y="0"/>
              </a:cxn>
              <a:cxn ang="0">
                <a:pos x="T3" y="0"/>
              </a:cxn>
            </a:cxnLst>
            <a:rect l="0" t="0" r="r" b="b"/>
            <a:pathLst>
              <a:path w="8900">
                <a:moveTo>
                  <a:pt x="0" y="0"/>
                </a:moveTo>
                <a:lnTo>
                  <a:pt x="8900" y="0"/>
                </a:lnTo>
              </a:path>
            </a:pathLst>
          </a:custGeom>
          <a:noFill/>
          <a:ln w="6096">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docshape412">
            <a:extLst>
              <a:ext uri="{FF2B5EF4-FFF2-40B4-BE49-F238E27FC236}">
                <a16:creationId xmlns:a16="http://schemas.microsoft.com/office/drawing/2014/main" id="{866244C4-23B8-4665-BDD1-1AB548B1EDA4}"/>
              </a:ext>
              <a:ext uri="{C183D7F6-B498-43B3-948B-1728B52AA6E4}">
                <adec:decorative xmlns:adec="http://schemas.microsoft.com/office/drawing/2017/decorative" val="1"/>
              </a:ext>
            </a:extLst>
          </p:cNvPr>
          <p:cNvSpPr>
            <a:spLocks/>
          </p:cNvSpPr>
          <p:nvPr/>
        </p:nvSpPr>
        <p:spPr bwMode="auto">
          <a:xfrm>
            <a:off x="2362958" y="2020723"/>
            <a:ext cx="8328209" cy="64920"/>
          </a:xfrm>
          <a:custGeom>
            <a:avLst/>
            <a:gdLst>
              <a:gd name="T0" fmla="+- 0 1892 1892"/>
              <a:gd name="T1" fmla="*/ T0 w 8900"/>
              <a:gd name="T2" fmla="+- 0 10792 1892"/>
              <a:gd name="T3" fmla="*/ T2 w 8900"/>
            </a:gdLst>
            <a:ahLst/>
            <a:cxnLst>
              <a:cxn ang="0">
                <a:pos x="T1" y="0"/>
              </a:cxn>
              <a:cxn ang="0">
                <a:pos x="T3" y="0"/>
              </a:cxn>
            </a:cxnLst>
            <a:rect l="0" t="0" r="r" b="b"/>
            <a:pathLst>
              <a:path w="8900">
                <a:moveTo>
                  <a:pt x="0" y="0"/>
                </a:moveTo>
                <a:lnTo>
                  <a:pt x="8900" y="0"/>
                </a:lnTo>
              </a:path>
            </a:pathLst>
          </a:custGeom>
          <a:noFill/>
          <a:ln w="6096">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docshape410">
            <a:extLst>
              <a:ext uri="{FF2B5EF4-FFF2-40B4-BE49-F238E27FC236}">
                <a16:creationId xmlns:a16="http://schemas.microsoft.com/office/drawing/2014/main" id="{B72AE102-3776-4630-8EF9-4E10636186AE}"/>
              </a:ext>
              <a:ext uri="{C183D7F6-B498-43B3-948B-1728B52AA6E4}">
                <adec:decorative xmlns:adec="http://schemas.microsoft.com/office/drawing/2017/decorative" val="1"/>
              </a:ext>
            </a:extLst>
          </p:cNvPr>
          <p:cNvSpPr>
            <a:spLocks/>
          </p:cNvSpPr>
          <p:nvPr/>
        </p:nvSpPr>
        <p:spPr bwMode="auto">
          <a:xfrm flipV="1">
            <a:off x="2362960" y="2996012"/>
            <a:ext cx="8328210" cy="45719"/>
          </a:xfrm>
          <a:custGeom>
            <a:avLst/>
            <a:gdLst>
              <a:gd name="T0" fmla="+- 0 1892 1892"/>
              <a:gd name="T1" fmla="*/ T0 w 8900"/>
              <a:gd name="T2" fmla="+- 0 10792 1892"/>
              <a:gd name="T3" fmla="*/ T2 w 8900"/>
            </a:gdLst>
            <a:ahLst/>
            <a:cxnLst>
              <a:cxn ang="0">
                <a:pos x="T1" y="0"/>
              </a:cxn>
              <a:cxn ang="0">
                <a:pos x="T3" y="0"/>
              </a:cxn>
            </a:cxnLst>
            <a:rect l="0" t="0" r="r" b="b"/>
            <a:pathLst>
              <a:path w="8900">
                <a:moveTo>
                  <a:pt x="0" y="0"/>
                </a:moveTo>
                <a:lnTo>
                  <a:pt x="8900" y="0"/>
                </a:lnTo>
              </a:path>
            </a:pathLst>
          </a:custGeom>
          <a:noFill/>
          <a:ln w="6096">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docshape412">
            <a:extLst>
              <a:ext uri="{FF2B5EF4-FFF2-40B4-BE49-F238E27FC236}">
                <a16:creationId xmlns:a16="http://schemas.microsoft.com/office/drawing/2014/main" id="{C4C8FCA8-AC2E-45F3-83F7-01D73BCC76B2}"/>
              </a:ext>
              <a:ext uri="{C183D7F6-B498-43B3-948B-1728B52AA6E4}">
                <adec:decorative xmlns:adec="http://schemas.microsoft.com/office/drawing/2017/decorative" val="1"/>
              </a:ext>
            </a:extLst>
          </p:cNvPr>
          <p:cNvSpPr>
            <a:spLocks/>
          </p:cNvSpPr>
          <p:nvPr/>
        </p:nvSpPr>
        <p:spPr bwMode="auto">
          <a:xfrm>
            <a:off x="2362959" y="3267549"/>
            <a:ext cx="8328209" cy="64920"/>
          </a:xfrm>
          <a:custGeom>
            <a:avLst/>
            <a:gdLst>
              <a:gd name="T0" fmla="+- 0 1892 1892"/>
              <a:gd name="T1" fmla="*/ T0 w 8900"/>
              <a:gd name="T2" fmla="+- 0 10792 1892"/>
              <a:gd name="T3" fmla="*/ T2 w 8900"/>
            </a:gdLst>
            <a:ahLst/>
            <a:cxnLst>
              <a:cxn ang="0">
                <a:pos x="T1" y="0"/>
              </a:cxn>
              <a:cxn ang="0">
                <a:pos x="T3" y="0"/>
              </a:cxn>
            </a:cxnLst>
            <a:rect l="0" t="0" r="r" b="b"/>
            <a:pathLst>
              <a:path w="8900">
                <a:moveTo>
                  <a:pt x="0" y="0"/>
                </a:moveTo>
                <a:lnTo>
                  <a:pt x="8900" y="0"/>
                </a:lnTo>
              </a:path>
            </a:pathLst>
          </a:custGeom>
          <a:noFill/>
          <a:ln w="6096">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docshape410">
            <a:extLst>
              <a:ext uri="{FF2B5EF4-FFF2-40B4-BE49-F238E27FC236}">
                <a16:creationId xmlns:a16="http://schemas.microsoft.com/office/drawing/2014/main" id="{06B73806-C7EF-444D-926D-9493FF0644D4}"/>
              </a:ext>
              <a:ext uri="{C183D7F6-B498-43B3-948B-1728B52AA6E4}">
                <adec:decorative xmlns:adec="http://schemas.microsoft.com/office/drawing/2017/decorative" val="1"/>
              </a:ext>
            </a:extLst>
          </p:cNvPr>
          <p:cNvSpPr>
            <a:spLocks/>
          </p:cNvSpPr>
          <p:nvPr/>
        </p:nvSpPr>
        <p:spPr bwMode="auto">
          <a:xfrm flipV="1">
            <a:off x="2362960" y="3702062"/>
            <a:ext cx="8328210" cy="45719"/>
          </a:xfrm>
          <a:custGeom>
            <a:avLst/>
            <a:gdLst>
              <a:gd name="T0" fmla="+- 0 1892 1892"/>
              <a:gd name="T1" fmla="*/ T0 w 8900"/>
              <a:gd name="T2" fmla="+- 0 10792 1892"/>
              <a:gd name="T3" fmla="*/ T2 w 8900"/>
            </a:gdLst>
            <a:ahLst/>
            <a:cxnLst>
              <a:cxn ang="0">
                <a:pos x="T1" y="0"/>
              </a:cxn>
              <a:cxn ang="0">
                <a:pos x="T3" y="0"/>
              </a:cxn>
            </a:cxnLst>
            <a:rect l="0" t="0" r="r" b="b"/>
            <a:pathLst>
              <a:path w="8900">
                <a:moveTo>
                  <a:pt x="0" y="0"/>
                </a:moveTo>
                <a:lnTo>
                  <a:pt x="8900" y="0"/>
                </a:lnTo>
              </a:path>
            </a:pathLst>
          </a:custGeom>
          <a:noFill/>
          <a:ln w="6096">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docshape412">
            <a:extLst>
              <a:ext uri="{FF2B5EF4-FFF2-40B4-BE49-F238E27FC236}">
                <a16:creationId xmlns:a16="http://schemas.microsoft.com/office/drawing/2014/main" id="{F9A4ED93-EE16-49B7-8C8F-7CA5341BFA67}"/>
              </a:ext>
              <a:ext uri="{C183D7F6-B498-43B3-948B-1728B52AA6E4}">
                <adec:decorative xmlns:adec="http://schemas.microsoft.com/office/drawing/2017/decorative" val="1"/>
              </a:ext>
            </a:extLst>
          </p:cNvPr>
          <p:cNvSpPr>
            <a:spLocks/>
          </p:cNvSpPr>
          <p:nvPr/>
        </p:nvSpPr>
        <p:spPr bwMode="auto">
          <a:xfrm>
            <a:off x="2362959" y="3973599"/>
            <a:ext cx="8328209" cy="64920"/>
          </a:xfrm>
          <a:custGeom>
            <a:avLst/>
            <a:gdLst>
              <a:gd name="T0" fmla="+- 0 1892 1892"/>
              <a:gd name="T1" fmla="*/ T0 w 8900"/>
              <a:gd name="T2" fmla="+- 0 10792 1892"/>
              <a:gd name="T3" fmla="*/ T2 w 8900"/>
            </a:gdLst>
            <a:ahLst/>
            <a:cxnLst>
              <a:cxn ang="0">
                <a:pos x="T1" y="0"/>
              </a:cxn>
              <a:cxn ang="0">
                <a:pos x="T3" y="0"/>
              </a:cxn>
            </a:cxnLst>
            <a:rect l="0" t="0" r="r" b="b"/>
            <a:pathLst>
              <a:path w="8900">
                <a:moveTo>
                  <a:pt x="0" y="0"/>
                </a:moveTo>
                <a:lnTo>
                  <a:pt x="8900" y="0"/>
                </a:lnTo>
              </a:path>
            </a:pathLst>
          </a:custGeom>
          <a:noFill/>
          <a:ln w="6096">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docshape410">
            <a:extLst>
              <a:ext uri="{FF2B5EF4-FFF2-40B4-BE49-F238E27FC236}">
                <a16:creationId xmlns:a16="http://schemas.microsoft.com/office/drawing/2014/main" id="{2BAE3144-4B4A-4A7C-A991-CE2C6A43A214}"/>
              </a:ext>
              <a:ext uri="{C183D7F6-B498-43B3-948B-1728B52AA6E4}">
                <adec:decorative xmlns:adec="http://schemas.microsoft.com/office/drawing/2017/decorative" val="1"/>
              </a:ext>
            </a:extLst>
          </p:cNvPr>
          <p:cNvSpPr>
            <a:spLocks/>
          </p:cNvSpPr>
          <p:nvPr/>
        </p:nvSpPr>
        <p:spPr bwMode="auto">
          <a:xfrm flipV="1">
            <a:off x="2362960" y="4372363"/>
            <a:ext cx="8328210" cy="45719"/>
          </a:xfrm>
          <a:custGeom>
            <a:avLst/>
            <a:gdLst>
              <a:gd name="T0" fmla="+- 0 1892 1892"/>
              <a:gd name="T1" fmla="*/ T0 w 8900"/>
              <a:gd name="T2" fmla="+- 0 10792 1892"/>
              <a:gd name="T3" fmla="*/ T2 w 8900"/>
            </a:gdLst>
            <a:ahLst/>
            <a:cxnLst>
              <a:cxn ang="0">
                <a:pos x="T1" y="0"/>
              </a:cxn>
              <a:cxn ang="0">
                <a:pos x="T3" y="0"/>
              </a:cxn>
            </a:cxnLst>
            <a:rect l="0" t="0" r="r" b="b"/>
            <a:pathLst>
              <a:path w="8900">
                <a:moveTo>
                  <a:pt x="0" y="0"/>
                </a:moveTo>
                <a:lnTo>
                  <a:pt x="8900" y="0"/>
                </a:lnTo>
              </a:path>
            </a:pathLst>
          </a:custGeom>
          <a:noFill/>
          <a:ln w="6096">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docshape412">
            <a:extLst>
              <a:ext uri="{FF2B5EF4-FFF2-40B4-BE49-F238E27FC236}">
                <a16:creationId xmlns:a16="http://schemas.microsoft.com/office/drawing/2014/main" id="{5057EA22-C0FF-40B6-AA5B-9451AF5AEC75}"/>
              </a:ext>
              <a:ext uri="{C183D7F6-B498-43B3-948B-1728B52AA6E4}">
                <adec:decorative xmlns:adec="http://schemas.microsoft.com/office/drawing/2017/decorative" val="1"/>
              </a:ext>
            </a:extLst>
          </p:cNvPr>
          <p:cNvSpPr>
            <a:spLocks/>
          </p:cNvSpPr>
          <p:nvPr/>
        </p:nvSpPr>
        <p:spPr bwMode="auto">
          <a:xfrm>
            <a:off x="2362959" y="4631868"/>
            <a:ext cx="8328209" cy="64920"/>
          </a:xfrm>
          <a:custGeom>
            <a:avLst/>
            <a:gdLst>
              <a:gd name="T0" fmla="+- 0 1892 1892"/>
              <a:gd name="T1" fmla="*/ T0 w 8900"/>
              <a:gd name="T2" fmla="+- 0 10792 1892"/>
              <a:gd name="T3" fmla="*/ T2 w 8900"/>
            </a:gdLst>
            <a:ahLst/>
            <a:cxnLst>
              <a:cxn ang="0">
                <a:pos x="T1" y="0"/>
              </a:cxn>
              <a:cxn ang="0">
                <a:pos x="T3" y="0"/>
              </a:cxn>
            </a:cxnLst>
            <a:rect l="0" t="0" r="r" b="b"/>
            <a:pathLst>
              <a:path w="8900">
                <a:moveTo>
                  <a:pt x="0" y="0"/>
                </a:moveTo>
                <a:lnTo>
                  <a:pt x="8900" y="0"/>
                </a:lnTo>
              </a:path>
            </a:pathLst>
          </a:custGeom>
          <a:noFill/>
          <a:ln w="6096">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TextBox 34">
            <a:extLst>
              <a:ext uri="{FF2B5EF4-FFF2-40B4-BE49-F238E27FC236}">
                <a16:creationId xmlns:a16="http://schemas.microsoft.com/office/drawing/2014/main" id="{9568E005-D97F-47BA-BA62-592E8B9F3CCA}"/>
              </a:ext>
            </a:extLst>
          </p:cNvPr>
          <p:cNvSpPr txBox="1"/>
          <p:nvPr/>
        </p:nvSpPr>
        <p:spPr>
          <a:xfrm>
            <a:off x="3826042" y="0"/>
            <a:ext cx="5498615" cy="307777"/>
          </a:xfrm>
          <a:prstGeom prst="rect">
            <a:avLst/>
          </a:prstGeom>
          <a:noFill/>
        </p:spPr>
        <p:txBody>
          <a:bodyPr wrap="square" rtlCol="0">
            <a:spAutoFit/>
          </a:bodyPr>
          <a:lstStyle/>
          <a:p>
            <a:pPr algn="ctr"/>
            <a:r>
              <a:rPr lang="en-US" b="1" dirty="0"/>
              <a:t>Family Engagement Action Planning Tool</a:t>
            </a:r>
          </a:p>
        </p:txBody>
      </p:sp>
      <p:sp>
        <p:nvSpPr>
          <p:cNvPr id="38" name="TextBox 37">
            <a:extLst>
              <a:ext uri="{FF2B5EF4-FFF2-40B4-BE49-F238E27FC236}">
                <a16:creationId xmlns:a16="http://schemas.microsoft.com/office/drawing/2014/main" id="{4296CC55-C915-4863-84BE-352D129B9263}"/>
              </a:ext>
            </a:extLst>
          </p:cNvPr>
          <p:cNvSpPr txBox="1"/>
          <p:nvPr/>
        </p:nvSpPr>
        <p:spPr>
          <a:xfrm>
            <a:off x="2362958" y="6568977"/>
            <a:ext cx="8328209" cy="276999"/>
          </a:xfrm>
          <a:prstGeom prst="rect">
            <a:avLst/>
          </a:prstGeom>
          <a:noFill/>
        </p:spPr>
        <p:txBody>
          <a:bodyPr wrap="square" rtlCol="0">
            <a:spAutoFit/>
          </a:bodyPr>
          <a:lstStyle/>
          <a:p>
            <a:r>
              <a:rPr lang="en-US" sz="1200" i="1" dirty="0"/>
              <a:t>Adapted from Parent Engagement Roadmap Tool, Center for Study of Social Policy</a:t>
            </a:r>
            <a:endParaRPr lang="en-US" sz="1200" dirty="0"/>
          </a:p>
        </p:txBody>
      </p:sp>
      <p:graphicFrame>
        <p:nvGraphicFramePr>
          <p:cNvPr id="39" name="Table 38">
            <a:extLst>
              <a:ext uri="{FF2B5EF4-FFF2-40B4-BE49-F238E27FC236}">
                <a16:creationId xmlns:a16="http://schemas.microsoft.com/office/drawing/2014/main" id="{DE3E3C5A-0290-4FCD-B527-0CBE1F21D9E4}"/>
              </a:ext>
            </a:extLst>
          </p:cNvPr>
          <p:cNvGraphicFramePr>
            <a:graphicFrameLocks noGrp="1"/>
          </p:cNvGraphicFramePr>
          <p:nvPr/>
        </p:nvGraphicFramePr>
        <p:xfrm>
          <a:off x="2463062" y="314416"/>
          <a:ext cx="8128000" cy="872402"/>
        </p:xfrm>
        <a:graphic>
          <a:graphicData uri="http://schemas.openxmlformats.org/drawingml/2006/table">
            <a:tbl>
              <a:tblPr firstRow="1" bandRow="1">
                <a:tableStyleId>{D1DC0AE2-A344-4412-82EC-567F72772E21}</a:tableStyleId>
              </a:tblPr>
              <a:tblGrid>
                <a:gridCol w="4064000">
                  <a:extLst>
                    <a:ext uri="{9D8B030D-6E8A-4147-A177-3AD203B41FA5}">
                      <a16:colId xmlns:a16="http://schemas.microsoft.com/office/drawing/2014/main" val="1282125906"/>
                    </a:ext>
                  </a:extLst>
                </a:gridCol>
                <a:gridCol w="4064000">
                  <a:extLst>
                    <a:ext uri="{9D8B030D-6E8A-4147-A177-3AD203B41FA5}">
                      <a16:colId xmlns:a16="http://schemas.microsoft.com/office/drawing/2014/main" val="1836401781"/>
                    </a:ext>
                  </a:extLst>
                </a:gridCol>
              </a:tblGrid>
              <a:tr h="436201">
                <a:tc>
                  <a:txBody>
                    <a:bodyPr/>
                    <a:lstStyle/>
                    <a:p>
                      <a:r>
                        <a:rPr lang="en-US" sz="1050" dirty="0"/>
                        <a:t>Division/School:</a:t>
                      </a:r>
                    </a:p>
                  </a:txBody>
                  <a:tcPr/>
                </a:tc>
                <a:tc>
                  <a:txBody>
                    <a:bodyPr/>
                    <a:lstStyle/>
                    <a:p>
                      <a:r>
                        <a:rPr lang="en-US" sz="1050" dirty="0"/>
                        <a:t>Project Name:</a:t>
                      </a:r>
                    </a:p>
                  </a:txBody>
                  <a:tcPr/>
                </a:tc>
                <a:extLst>
                  <a:ext uri="{0D108BD9-81ED-4DB2-BD59-A6C34878D82A}">
                    <a16:rowId xmlns:a16="http://schemas.microsoft.com/office/drawing/2014/main" val="3038979337"/>
                  </a:ext>
                </a:extLst>
              </a:tr>
              <a:tr h="436201">
                <a:tc>
                  <a:txBody>
                    <a:bodyPr/>
                    <a:lstStyle/>
                    <a:p>
                      <a:r>
                        <a:rPr lang="en-US" sz="1050" dirty="0"/>
                        <a:t>Date and Version of Tool:</a:t>
                      </a:r>
                    </a:p>
                  </a:txBody>
                  <a:tcPr/>
                </a:tc>
                <a:tc>
                  <a:txBody>
                    <a:bodyPr/>
                    <a:lstStyle/>
                    <a:p>
                      <a:r>
                        <a:rPr lang="en-US" sz="1050" dirty="0"/>
                        <a:t>Team Members:</a:t>
                      </a:r>
                    </a:p>
                  </a:txBody>
                  <a:tcPr/>
                </a:tc>
                <a:extLst>
                  <a:ext uri="{0D108BD9-81ED-4DB2-BD59-A6C34878D82A}">
                    <a16:rowId xmlns:a16="http://schemas.microsoft.com/office/drawing/2014/main" val="1011952728"/>
                  </a:ext>
                </a:extLst>
              </a:tr>
            </a:tbl>
          </a:graphicData>
        </a:graphic>
      </p:graphicFrame>
      <p:sp>
        <p:nvSpPr>
          <p:cNvPr id="2" name="Title 1" hidden="1">
            <a:extLst>
              <a:ext uri="{FF2B5EF4-FFF2-40B4-BE49-F238E27FC236}">
                <a16:creationId xmlns:a16="http://schemas.microsoft.com/office/drawing/2014/main" id="{4D0513E4-826F-4EB1-964F-F95D08C2F769}"/>
              </a:ext>
            </a:extLst>
          </p:cNvPr>
          <p:cNvSpPr>
            <a:spLocks noGrp="1"/>
          </p:cNvSpPr>
          <p:nvPr>
            <p:ph type="title"/>
          </p:nvPr>
        </p:nvSpPr>
        <p:spPr/>
        <p:txBody>
          <a:bodyPr/>
          <a:lstStyle/>
          <a:p>
            <a:r>
              <a:rPr lang="en-US" dirty="0"/>
              <a:t>Family Engagement Action Planning</a:t>
            </a:r>
            <a:r>
              <a:rPr lang="en-US" baseline="0" dirty="0"/>
              <a:t> Tool Review</a:t>
            </a:r>
            <a:endParaRPr lang="en-US" dirty="0"/>
          </a:p>
        </p:txBody>
      </p:sp>
    </p:spTree>
    <p:extLst>
      <p:ext uri="{BB962C8B-B14F-4D97-AF65-F5344CB8AC3E}">
        <p14:creationId xmlns:p14="http://schemas.microsoft.com/office/powerpoint/2010/main" val="1362629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03"/>
        <p:cNvGrpSpPr/>
        <p:nvPr/>
      </p:nvGrpSpPr>
      <p:grpSpPr>
        <a:xfrm>
          <a:off x="0" y="0"/>
          <a:ext cx="0" cy="0"/>
          <a:chOff x="0" y="0"/>
          <a:chExt cx="0" cy="0"/>
        </a:xfrm>
      </p:grpSpPr>
      <p:sp>
        <p:nvSpPr>
          <p:cNvPr id="804" name="Google Shape;804;p19"/>
          <p:cNvSpPr txBox="1">
            <a:spLocks noGrp="1"/>
          </p:cNvSpPr>
          <p:nvPr>
            <p:ph type="body" idx="4294967295"/>
          </p:nvPr>
        </p:nvSpPr>
        <p:spPr>
          <a:xfrm>
            <a:off x="497200" y="1600200"/>
            <a:ext cx="10835700" cy="49530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544"/>
              </a:spcBef>
              <a:spcAft>
                <a:spcPts val="0"/>
              </a:spcAft>
              <a:buClr>
                <a:srgbClr val="000000"/>
              </a:buClr>
              <a:buSzPts val="2800"/>
              <a:buFont typeface="Georgia"/>
              <a:buChar char="•"/>
            </a:pPr>
            <a:r>
              <a:rPr lang="en-US" sz="2800" b="0" i="0" u="none" strike="noStrike" cap="none">
                <a:solidFill>
                  <a:srgbClr val="000000"/>
                </a:solidFill>
                <a:latin typeface="Verdana"/>
                <a:ea typeface="Verdana"/>
                <a:cs typeface="Verdana"/>
                <a:sym typeface="Verdana"/>
              </a:rPr>
              <a:t>Family kick-off event</a:t>
            </a:r>
            <a:endParaRPr sz="2800" b="0" i="0" u="none" strike="noStrike" cap="none">
              <a:solidFill>
                <a:srgbClr val="000000"/>
              </a:solidFill>
              <a:latin typeface="Verdana"/>
              <a:ea typeface="Verdana"/>
              <a:cs typeface="Verdana"/>
              <a:sym typeface="Verdana"/>
            </a:endParaRPr>
          </a:p>
          <a:p>
            <a:pPr marL="342900" marR="0" lvl="0" indent="-342900" algn="l" rtl="0">
              <a:lnSpc>
                <a:spcPct val="90000"/>
              </a:lnSpc>
              <a:spcBef>
                <a:spcPts val="544"/>
              </a:spcBef>
              <a:spcAft>
                <a:spcPts val="0"/>
              </a:spcAft>
              <a:buClr>
                <a:srgbClr val="000000"/>
              </a:buClr>
              <a:buSzPts val="2800"/>
              <a:buFont typeface="Georgia"/>
              <a:buChar char="•"/>
            </a:pPr>
            <a:r>
              <a:rPr lang="en-US" sz="2800" b="0" i="0" u="none" strike="noStrike" cap="none">
                <a:solidFill>
                  <a:srgbClr val="000000"/>
                </a:solidFill>
                <a:latin typeface="Verdana"/>
                <a:ea typeface="Verdana"/>
                <a:cs typeface="Verdana"/>
                <a:sym typeface="Verdana"/>
              </a:rPr>
              <a:t>Encourage families to share information with the school about culture, background, children's talents and needs</a:t>
            </a:r>
            <a:endParaRPr sz="2800" b="0" i="0" u="none" strike="noStrike" cap="none">
              <a:solidFill>
                <a:srgbClr val="000000"/>
              </a:solidFill>
              <a:latin typeface="Verdana"/>
              <a:ea typeface="Verdana"/>
              <a:cs typeface="Verdana"/>
              <a:sym typeface="Verdana"/>
            </a:endParaRPr>
          </a:p>
          <a:p>
            <a:pPr marL="342900" marR="0" lvl="0" indent="-342900" algn="l" rtl="0">
              <a:lnSpc>
                <a:spcPct val="90000"/>
              </a:lnSpc>
              <a:spcBef>
                <a:spcPts val="544"/>
              </a:spcBef>
              <a:spcAft>
                <a:spcPts val="0"/>
              </a:spcAft>
              <a:buClr>
                <a:srgbClr val="000000"/>
              </a:buClr>
              <a:buSzPts val="2800"/>
              <a:buFont typeface="Georgia"/>
              <a:buChar char="•"/>
            </a:pPr>
            <a:r>
              <a:rPr lang="en-US" sz="2800" b="0" i="0" u="none" strike="noStrike" cap="none">
                <a:solidFill>
                  <a:srgbClr val="000000"/>
                </a:solidFill>
                <a:latin typeface="Verdana"/>
                <a:ea typeface="Verdana"/>
                <a:cs typeface="Verdana"/>
                <a:sym typeface="Verdana"/>
              </a:rPr>
              <a:t>Student ambassador and leadership opportunities</a:t>
            </a:r>
            <a:endParaRPr sz="2800" b="0" i="0" u="none" strike="noStrike" cap="none">
              <a:solidFill>
                <a:srgbClr val="000000"/>
              </a:solidFill>
              <a:latin typeface="Verdana"/>
              <a:ea typeface="Verdana"/>
              <a:cs typeface="Verdana"/>
              <a:sym typeface="Verdana"/>
            </a:endParaRPr>
          </a:p>
          <a:p>
            <a:pPr marL="342900" marR="0" lvl="0" indent="-342900" algn="l" rtl="0">
              <a:lnSpc>
                <a:spcPct val="90000"/>
              </a:lnSpc>
              <a:spcBef>
                <a:spcPts val="544"/>
              </a:spcBef>
              <a:spcAft>
                <a:spcPts val="0"/>
              </a:spcAft>
              <a:buClr>
                <a:srgbClr val="000000"/>
              </a:buClr>
              <a:buSzPts val="2800"/>
              <a:buFont typeface="Georgia"/>
              <a:buChar char="•"/>
            </a:pPr>
            <a:r>
              <a:rPr lang="en-US" sz="2800" b="0" i="0" u="none" strike="noStrike" cap="none">
                <a:solidFill>
                  <a:srgbClr val="000000"/>
                </a:solidFill>
                <a:latin typeface="Verdana"/>
                <a:ea typeface="Verdana"/>
                <a:cs typeface="Verdana"/>
                <a:sym typeface="Verdana"/>
              </a:rPr>
              <a:t>Student engagement opportunities </a:t>
            </a:r>
            <a:endParaRPr sz="2800" b="0" i="0" u="none" strike="noStrike" cap="none">
              <a:solidFill>
                <a:srgbClr val="000000"/>
              </a:solidFill>
              <a:latin typeface="Verdana"/>
              <a:ea typeface="Verdana"/>
              <a:cs typeface="Verdana"/>
              <a:sym typeface="Verdana"/>
            </a:endParaRPr>
          </a:p>
          <a:p>
            <a:pPr marL="342900" marR="0" lvl="0" indent="-342900" algn="l" rtl="0">
              <a:lnSpc>
                <a:spcPct val="90000"/>
              </a:lnSpc>
              <a:spcBef>
                <a:spcPts val="544"/>
              </a:spcBef>
              <a:spcAft>
                <a:spcPts val="0"/>
              </a:spcAft>
              <a:buClr>
                <a:srgbClr val="000000"/>
              </a:buClr>
              <a:buSzPts val="2800"/>
              <a:buFont typeface="Georgia"/>
              <a:buChar char="•"/>
            </a:pPr>
            <a:r>
              <a:rPr lang="en-US" sz="2800" b="0" i="0" u="none" strike="noStrike" cap="none">
                <a:solidFill>
                  <a:srgbClr val="000000"/>
                </a:solidFill>
                <a:latin typeface="Verdana"/>
                <a:ea typeface="Verdana"/>
                <a:cs typeface="Verdana"/>
                <a:sym typeface="Verdana"/>
              </a:rPr>
              <a:t>Hold neighborhood meetings to help families understand schools &amp; schools understand families </a:t>
            </a:r>
            <a:endParaRPr sz="2800" b="0" i="0" u="none" strike="noStrike" cap="none">
              <a:solidFill>
                <a:srgbClr val="000000"/>
              </a:solidFill>
              <a:latin typeface="Verdana"/>
              <a:ea typeface="Verdana"/>
              <a:cs typeface="Verdana"/>
              <a:sym typeface="Verdana"/>
            </a:endParaRPr>
          </a:p>
          <a:p>
            <a:pPr marL="342900" marR="0" lvl="0" indent="-342900" algn="l" rtl="0">
              <a:lnSpc>
                <a:spcPct val="90000"/>
              </a:lnSpc>
              <a:spcBef>
                <a:spcPts val="544"/>
              </a:spcBef>
              <a:spcAft>
                <a:spcPts val="0"/>
              </a:spcAft>
              <a:buClr>
                <a:srgbClr val="000000"/>
              </a:buClr>
              <a:buSzPts val="2800"/>
              <a:buFont typeface="Georgia"/>
              <a:buChar char="•"/>
            </a:pPr>
            <a:r>
              <a:rPr lang="en-US" sz="2800" b="0" i="0" u="none" strike="noStrike" cap="none">
                <a:solidFill>
                  <a:srgbClr val="000000"/>
                </a:solidFill>
                <a:latin typeface="Verdana"/>
                <a:ea typeface="Verdana"/>
                <a:cs typeface="Verdana"/>
                <a:sym typeface="Verdana"/>
              </a:rPr>
              <a:t>Plan for data-informed decisions through feedback from families and students (e.g. formal and informal surveys, focus groups)</a:t>
            </a:r>
            <a:endParaRPr sz="2800" b="0" i="0" u="none" strike="noStrike" cap="none">
              <a:solidFill>
                <a:srgbClr val="000000"/>
              </a:solidFill>
              <a:latin typeface="Verdana"/>
              <a:ea typeface="Verdana"/>
              <a:cs typeface="Verdana"/>
              <a:sym typeface="Verdana"/>
            </a:endParaRPr>
          </a:p>
          <a:p>
            <a:pPr marL="0" marR="0" lvl="0" indent="0" algn="l" rtl="0">
              <a:lnSpc>
                <a:spcPct val="90000"/>
              </a:lnSpc>
              <a:spcBef>
                <a:spcPts val="544"/>
              </a:spcBef>
              <a:spcAft>
                <a:spcPts val="0"/>
              </a:spcAft>
              <a:buClr>
                <a:schemeClr val="dk1"/>
              </a:buClr>
              <a:buSzPts val="3200"/>
              <a:buFont typeface="Arial"/>
              <a:buNone/>
            </a:pPr>
            <a:endParaRPr sz="2000" b="0" i="0" u="none" strike="noStrike" cap="none">
              <a:solidFill>
                <a:schemeClr val="dk1"/>
              </a:solidFill>
              <a:latin typeface="Verdana"/>
              <a:ea typeface="Verdana"/>
              <a:cs typeface="Verdana"/>
              <a:sym typeface="Verdana"/>
            </a:endParaRPr>
          </a:p>
        </p:txBody>
      </p:sp>
      <p:sp>
        <p:nvSpPr>
          <p:cNvPr id="805" name="Google Shape;805;p19"/>
          <p:cNvSpPr txBox="1">
            <a:spLocks noGrp="1"/>
          </p:cNvSpPr>
          <p:nvPr>
            <p:ph type="title"/>
          </p:nvPr>
        </p:nvSpPr>
        <p:spPr>
          <a:xfrm>
            <a:off x="609600" y="274638"/>
            <a:ext cx="10972800" cy="1143000"/>
          </a:xfrm>
          <a:prstGeom prst="rect">
            <a:avLst/>
          </a:prstGeom>
          <a:solidFill>
            <a:srgbClr val="A9DCF2">
              <a:alpha val="66274"/>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2C3C"/>
              </a:buClr>
              <a:buSzPts val="4000"/>
              <a:buFont typeface="Verdana"/>
              <a:buNone/>
            </a:pPr>
            <a:r>
              <a:rPr lang="en-US" sz="4000" i="0" u="none" strike="noStrike" cap="none" dirty="0">
                <a:solidFill>
                  <a:srgbClr val="000000"/>
                </a:solidFill>
                <a:latin typeface="Verdana"/>
                <a:ea typeface="Verdana"/>
                <a:cs typeface="Verdana"/>
                <a:sym typeface="Verdana"/>
              </a:rPr>
              <a:t>Ideas for Engagement</a:t>
            </a:r>
            <a:endParaRPr sz="4000" i="0" u="none" strike="noStrike" cap="none" dirty="0">
              <a:solidFill>
                <a:srgbClr val="000000"/>
              </a:solidFill>
              <a:latin typeface="Verdana"/>
              <a:ea typeface="Verdana"/>
              <a:cs typeface="Verdana"/>
              <a:sym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2"/>
        <p:cNvGrpSpPr/>
        <p:nvPr/>
      </p:nvGrpSpPr>
      <p:grpSpPr>
        <a:xfrm>
          <a:off x="0" y="0"/>
          <a:ext cx="0" cy="0"/>
          <a:chOff x="0" y="0"/>
          <a:chExt cx="0" cy="0"/>
        </a:xfrm>
      </p:grpSpPr>
      <p:sp>
        <p:nvSpPr>
          <p:cNvPr id="653" name="Google Shape;653;p4"/>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2</a:t>
            </a:fld>
            <a:endParaRPr/>
          </a:p>
        </p:txBody>
      </p:sp>
      <p:sp>
        <p:nvSpPr>
          <p:cNvPr id="655" name="Google Shape;655;p4"/>
          <p:cNvSpPr txBox="1">
            <a:spLocks noGrp="1"/>
          </p:cNvSpPr>
          <p:nvPr>
            <p:ph type="title"/>
          </p:nvPr>
        </p:nvSpPr>
        <p:spPr>
          <a:xfrm>
            <a:off x="609600" y="256713"/>
            <a:ext cx="10972800" cy="1143000"/>
          </a:xfrm>
          <a:prstGeom prst="rect">
            <a:avLst/>
          </a:prstGeom>
          <a:solidFill>
            <a:srgbClr val="A9DCF2">
              <a:alpha val="66274"/>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Verdana"/>
              <a:buNone/>
            </a:pPr>
            <a:r>
              <a:rPr lang="en-US" dirty="0"/>
              <a:t>Professional Learning Roadmap</a:t>
            </a:r>
            <a:endParaRPr dirty="0"/>
          </a:p>
        </p:txBody>
      </p:sp>
      <p:sp>
        <p:nvSpPr>
          <p:cNvPr id="656" name="Google Shape;656;p4"/>
          <p:cNvSpPr txBox="1"/>
          <p:nvPr/>
        </p:nvSpPr>
        <p:spPr>
          <a:xfrm>
            <a:off x="90225" y="1646025"/>
            <a:ext cx="8069700" cy="8853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US" sz="2400" b="1" i="0" u="none" strike="noStrike" cap="none">
                <a:solidFill>
                  <a:schemeClr val="dk1"/>
                </a:solidFill>
                <a:latin typeface="Verdana"/>
                <a:ea typeface="Verdana"/>
                <a:cs typeface="Verdana"/>
                <a:sym typeface="Verdana"/>
              </a:rPr>
              <a:t>Our Focus in this Module</a:t>
            </a:r>
            <a:endParaRPr sz="2400" b="0" i="0" u="none" strike="noStrike" cap="none">
              <a:solidFill>
                <a:schemeClr val="dk1"/>
              </a:solidFill>
              <a:latin typeface="Arial"/>
              <a:ea typeface="Arial"/>
              <a:cs typeface="Arial"/>
              <a:sym typeface="Arial"/>
            </a:endParaRPr>
          </a:p>
          <a:p>
            <a:pPr marL="457200" marR="0" lvl="0" indent="0" algn="l" rtl="0">
              <a:lnSpc>
                <a:spcPct val="100000"/>
              </a:lnSpc>
              <a:spcBef>
                <a:spcPts val="0"/>
              </a:spcBef>
              <a:spcAft>
                <a:spcPts val="0"/>
              </a:spcAft>
              <a:buClr>
                <a:srgbClr val="000000"/>
              </a:buClr>
              <a:buSzPts val="2400"/>
              <a:buFont typeface="Arial"/>
              <a:buNone/>
            </a:pPr>
            <a:r>
              <a:rPr lang="en-US" sz="2400" b="0" i="0" u="none" strike="noStrike" cap="none">
                <a:solidFill>
                  <a:schemeClr val="dk1"/>
                </a:solidFill>
                <a:latin typeface="Verdana"/>
                <a:ea typeface="Verdana"/>
                <a:cs typeface="Verdana"/>
                <a:sym typeface="Verdana"/>
              </a:rPr>
              <a:t>1.11 Student/Family/Community Engagement </a:t>
            </a:r>
            <a:endParaRPr sz="1400" b="0" i="0" u="none" strike="noStrike" cap="none">
              <a:solidFill>
                <a:schemeClr val="dk1"/>
              </a:solidFill>
              <a:latin typeface="Verdana"/>
              <a:ea typeface="Verdana"/>
              <a:cs typeface="Verdana"/>
              <a:sym typeface="Verdana"/>
            </a:endParaRPr>
          </a:p>
          <a:p>
            <a:pPr marL="257175" marR="0" lvl="0" indent="-168275" algn="l" rtl="0">
              <a:lnSpc>
                <a:spcPct val="100000"/>
              </a:lnSpc>
              <a:spcBef>
                <a:spcPts val="0"/>
              </a:spcBef>
              <a:spcAft>
                <a:spcPts val="0"/>
              </a:spcAft>
              <a:buClr>
                <a:schemeClr val="dk1"/>
              </a:buClr>
              <a:buSzPts val="1400"/>
              <a:buFont typeface="Arial"/>
              <a:buNone/>
            </a:pPr>
            <a:endParaRPr sz="1400" b="0" i="0" u="none" strike="noStrike" cap="none">
              <a:solidFill>
                <a:schemeClr val="dk1"/>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graphicFrame>
        <p:nvGraphicFramePr>
          <p:cNvPr id="6" name="Table 2">
            <a:extLst>
              <a:ext uri="{FF2B5EF4-FFF2-40B4-BE49-F238E27FC236}">
                <a16:creationId xmlns:a16="http://schemas.microsoft.com/office/drawing/2014/main" id="{658992A8-256C-4F63-8057-F0E66382E5BE}"/>
              </a:ext>
            </a:extLst>
          </p:cNvPr>
          <p:cNvGraphicFramePr>
            <a:graphicFrameLocks noGrp="1"/>
          </p:cNvGraphicFramePr>
          <p:nvPr>
            <p:extLst>
              <p:ext uri="{D42A27DB-BD31-4B8C-83A1-F6EECF244321}">
                <p14:modId xmlns:p14="http://schemas.microsoft.com/office/powerpoint/2010/main" val="3761298239"/>
              </p:ext>
            </p:extLst>
          </p:nvPr>
        </p:nvGraphicFramePr>
        <p:xfrm>
          <a:off x="296517" y="2724441"/>
          <a:ext cx="11598966" cy="2248133"/>
        </p:xfrm>
        <a:graphic>
          <a:graphicData uri="http://schemas.openxmlformats.org/drawingml/2006/table">
            <a:tbl>
              <a:tblPr firstRow="1" bandRow="1">
                <a:tableStyleId>{5940675A-B579-460E-94D1-54222C63F5DA}</a:tableStyleId>
              </a:tblPr>
              <a:tblGrid>
                <a:gridCol w="2737505">
                  <a:extLst>
                    <a:ext uri="{9D8B030D-6E8A-4147-A177-3AD203B41FA5}">
                      <a16:colId xmlns:a16="http://schemas.microsoft.com/office/drawing/2014/main" val="2843279993"/>
                    </a:ext>
                  </a:extLst>
                </a:gridCol>
                <a:gridCol w="2105964">
                  <a:extLst>
                    <a:ext uri="{9D8B030D-6E8A-4147-A177-3AD203B41FA5}">
                      <a16:colId xmlns:a16="http://schemas.microsoft.com/office/drawing/2014/main" val="2822878753"/>
                    </a:ext>
                  </a:extLst>
                </a:gridCol>
                <a:gridCol w="2352116">
                  <a:extLst>
                    <a:ext uri="{9D8B030D-6E8A-4147-A177-3AD203B41FA5}">
                      <a16:colId xmlns:a16="http://schemas.microsoft.com/office/drawing/2014/main" val="1351224670"/>
                    </a:ext>
                  </a:extLst>
                </a:gridCol>
                <a:gridCol w="2215365">
                  <a:extLst>
                    <a:ext uri="{9D8B030D-6E8A-4147-A177-3AD203B41FA5}">
                      <a16:colId xmlns:a16="http://schemas.microsoft.com/office/drawing/2014/main" val="466449486"/>
                    </a:ext>
                  </a:extLst>
                </a:gridCol>
                <a:gridCol w="2188016">
                  <a:extLst>
                    <a:ext uri="{9D8B030D-6E8A-4147-A177-3AD203B41FA5}">
                      <a16:colId xmlns:a16="http://schemas.microsoft.com/office/drawing/2014/main" val="1050889889"/>
                    </a:ext>
                  </a:extLst>
                </a:gridCol>
              </a:tblGrid>
              <a:tr h="571474">
                <a:tc>
                  <a:txBody>
                    <a:bodyPr/>
                    <a:lstStyle/>
                    <a:p>
                      <a:pPr algn="ctr"/>
                      <a:r>
                        <a:rPr lang="en-US" sz="1400" b="1" dirty="0">
                          <a:latin typeface="Times New Roman" panose="02020603050405020304" pitchFamily="18" charset="0"/>
                          <a:cs typeface="Times New Roman" panose="02020603050405020304" pitchFamily="18" charset="0"/>
                        </a:rPr>
                        <a:t>Feature</a:t>
                      </a:r>
                    </a:p>
                  </a:txBody>
                  <a:tcPr marL="116976" marR="116976" marT="58488" marB="58488" anchor="ctr">
                    <a:solidFill>
                      <a:schemeClr val="accent6">
                        <a:lumMod val="60000"/>
                        <a:lumOff val="40000"/>
                      </a:schemeClr>
                    </a:solidFill>
                  </a:tcPr>
                </a:tc>
                <a:tc>
                  <a:txBody>
                    <a:bodyPr/>
                    <a:lstStyle/>
                    <a:p>
                      <a:pPr algn="ctr"/>
                      <a:r>
                        <a:rPr lang="en-US" sz="1400" b="1" dirty="0">
                          <a:latin typeface="Times New Roman" panose="02020603050405020304" pitchFamily="18" charset="0"/>
                          <a:cs typeface="Times New Roman" panose="02020603050405020304" pitchFamily="18" charset="0"/>
                        </a:rPr>
                        <a:t>Possible Data Sources</a:t>
                      </a:r>
                    </a:p>
                  </a:txBody>
                  <a:tcPr marL="116976" marR="116976" marT="58488" marB="58488" anchor="ctr">
                    <a:solidFill>
                      <a:schemeClr val="accent6">
                        <a:lumMod val="60000"/>
                        <a:lumOff val="40000"/>
                      </a:schemeClr>
                    </a:solidFill>
                  </a:tcPr>
                </a:tc>
                <a:tc>
                  <a:txBody>
                    <a:bodyPr/>
                    <a:lstStyle/>
                    <a:p>
                      <a:pPr algn="ctr"/>
                      <a:r>
                        <a:rPr lang="en-US" sz="1400" b="1" dirty="0">
                          <a:latin typeface="Times New Roman" panose="02020603050405020304" pitchFamily="18" charset="0"/>
                          <a:cs typeface="Times New Roman" panose="02020603050405020304" pitchFamily="18" charset="0"/>
                        </a:rPr>
                        <a:t>2 Points </a:t>
                      </a:r>
                    </a:p>
                    <a:p>
                      <a:pPr algn="ctr"/>
                      <a:r>
                        <a:rPr lang="en-US" sz="1400" b="1" dirty="0">
                          <a:latin typeface="Times New Roman" panose="02020603050405020304" pitchFamily="18" charset="0"/>
                          <a:cs typeface="Times New Roman" panose="02020603050405020304" pitchFamily="18" charset="0"/>
                        </a:rPr>
                        <a:t>Fully Implemented</a:t>
                      </a:r>
                    </a:p>
                  </a:txBody>
                  <a:tcPr marL="116976" marR="116976" marT="58488" marB="58488" anchor="ctr">
                    <a:solidFill>
                      <a:schemeClr val="accent6">
                        <a:lumMod val="60000"/>
                        <a:lumOff val="40000"/>
                      </a:schemeClr>
                    </a:solidFill>
                  </a:tcPr>
                </a:tc>
                <a:tc>
                  <a:txBody>
                    <a:bodyPr/>
                    <a:lstStyle/>
                    <a:p>
                      <a:pPr algn="ctr"/>
                      <a:r>
                        <a:rPr lang="en-US" sz="1400" b="1" dirty="0">
                          <a:latin typeface="Times New Roman" panose="02020603050405020304" pitchFamily="18" charset="0"/>
                          <a:cs typeface="Times New Roman" panose="02020603050405020304" pitchFamily="18" charset="0"/>
                        </a:rPr>
                        <a:t>1 Point </a:t>
                      </a:r>
                    </a:p>
                    <a:p>
                      <a:pPr algn="ctr"/>
                      <a:r>
                        <a:rPr lang="en-US" sz="1400" b="1" dirty="0">
                          <a:latin typeface="Times New Roman" panose="02020603050405020304" pitchFamily="18" charset="0"/>
                          <a:cs typeface="Times New Roman" panose="02020603050405020304" pitchFamily="18" charset="0"/>
                        </a:rPr>
                        <a:t>Partially Implemented</a:t>
                      </a:r>
                    </a:p>
                  </a:txBody>
                  <a:tcPr marL="116976" marR="116976" marT="58488" marB="58488" anchor="ctr">
                    <a:solidFill>
                      <a:schemeClr val="accent6">
                        <a:lumMod val="60000"/>
                        <a:lumOff val="40000"/>
                      </a:schemeClr>
                    </a:solidFill>
                  </a:tcPr>
                </a:tc>
                <a:tc>
                  <a:txBody>
                    <a:bodyPr/>
                    <a:lstStyle/>
                    <a:p>
                      <a:pPr algn="ctr"/>
                      <a:r>
                        <a:rPr lang="en-US" sz="1400" b="1" dirty="0">
                          <a:latin typeface="Times New Roman" panose="02020603050405020304" pitchFamily="18" charset="0"/>
                          <a:cs typeface="Times New Roman" panose="02020603050405020304" pitchFamily="18" charset="0"/>
                        </a:rPr>
                        <a:t>0 Points </a:t>
                      </a:r>
                    </a:p>
                    <a:p>
                      <a:pPr algn="ctr"/>
                      <a:r>
                        <a:rPr lang="en-US" sz="1400" b="1" dirty="0">
                          <a:latin typeface="Times New Roman" panose="02020603050405020304" pitchFamily="18" charset="0"/>
                          <a:cs typeface="Times New Roman" panose="02020603050405020304" pitchFamily="18" charset="0"/>
                        </a:rPr>
                        <a:t>Not Implemented</a:t>
                      </a:r>
                    </a:p>
                  </a:txBody>
                  <a:tcPr marL="116976" marR="116976" marT="58488" marB="58488" anchor="ctr">
                    <a:solidFill>
                      <a:schemeClr val="accent6">
                        <a:lumMod val="60000"/>
                        <a:lumOff val="40000"/>
                      </a:schemeClr>
                    </a:solidFill>
                  </a:tcPr>
                </a:tc>
                <a:extLst>
                  <a:ext uri="{0D108BD9-81ED-4DB2-BD59-A6C34878D82A}">
                    <a16:rowId xmlns:a16="http://schemas.microsoft.com/office/drawing/2014/main" val="626755018"/>
                  </a:ext>
                </a:extLst>
              </a:tr>
              <a:tr h="1676659">
                <a:tc>
                  <a:txBody>
                    <a:bodyPr/>
                    <a:lstStyle/>
                    <a:p>
                      <a:r>
                        <a:rPr lang="en-US" sz="1200" b="1" dirty="0">
                          <a:latin typeface="Times New Roman" panose="02020603050405020304" pitchFamily="18" charset="0"/>
                          <a:cs typeface="Times New Roman" panose="02020603050405020304" pitchFamily="18" charset="0"/>
                        </a:rPr>
                        <a:t>1.11 Student/Family/Community Involvement:</a:t>
                      </a:r>
                    </a:p>
                    <a:p>
                      <a:r>
                        <a:rPr lang="en-US" sz="1200" b="0" dirty="0">
                          <a:latin typeface="Times New Roman" panose="02020603050405020304" pitchFamily="18" charset="0"/>
                          <a:cs typeface="Times New Roman" panose="02020603050405020304" pitchFamily="18" charset="0"/>
                        </a:rPr>
                        <a:t>Stakeholders (students, families, and community members) provide input on universal foundations (e.g., expectations, consequences, acknowledgments) at least every 12 months.</a:t>
                      </a:r>
                    </a:p>
                  </a:txBody>
                  <a:tcPr marL="116976" marR="116976" marT="58488" marB="58488"/>
                </a:tc>
                <a:tc>
                  <a:txBody>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Surveys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Voting results from parent/family meeting</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Team meeting minutes</a:t>
                      </a:r>
                    </a:p>
                  </a:txBody>
                  <a:tcPr marL="116976" marR="116976" marT="58488" marB="58488"/>
                </a:tc>
                <a:tc>
                  <a:txBody>
                    <a:bodyPr/>
                    <a:lstStyle/>
                    <a:p>
                      <a:r>
                        <a:rPr lang="en-US" sz="1200" dirty="0">
                          <a:latin typeface="Times New Roman" panose="02020603050405020304" pitchFamily="18" charset="0"/>
                          <a:cs typeface="Times New Roman" panose="02020603050405020304" pitchFamily="18" charset="0"/>
                        </a:rPr>
                        <a:t>Documentation exists that students, families, and community members have provided feedback on Tier I practices within the past 12 months.</a:t>
                      </a:r>
                    </a:p>
                  </a:txBody>
                  <a:tcPr marL="116976" marR="116976" marT="58488" marB="58488"/>
                </a:tc>
                <a:tc>
                  <a:txBody>
                    <a:bodyPr/>
                    <a:lstStyle/>
                    <a:p>
                      <a:r>
                        <a:rPr lang="en-US" sz="1200" dirty="0">
                          <a:latin typeface="Times New Roman" panose="02020603050405020304" pitchFamily="18" charset="0"/>
                          <a:cs typeface="Times New Roman" panose="02020603050405020304" pitchFamily="18" charset="0"/>
                        </a:rPr>
                        <a:t>Documentation of input on Tier I foundations exists but not within the past 12 months or input but not from all types of stakeholders.</a:t>
                      </a:r>
                    </a:p>
                  </a:txBody>
                  <a:tcPr marL="116976" marR="116976" marT="58488" marB="58488"/>
                </a:tc>
                <a:tc>
                  <a:txBody>
                    <a:bodyPr/>
                    <a:lstStyle/>
                    <a:p>
                      <a:r>
                        <a:rPr lang="en-US" sz="1200" dirty="0">
                          <a:latin typeface="Times New Roman" panose="02020603050405020304" pitchFamily="18" charset="0"/>
                          <a:cs typeface="Times New Roman" panose="02020603050405020304" pitchFamily="18" charset="0"/>
                        </a:rPr>
                        <a:t>No documentation (or no opportunities) for stakeholders feedback on Tier I foundations.</a:t>
                      </a:r>
                    </a:p>
                  </a:txBody>
                  <a:tcPr marL="116976" marR="116976" marT="58488" marB="58488"/>
                </a:tc>
                <a:extLst>
                  <a:ext uri="{0D108BD9-81ED-4DB2-BD59-A6C34878D82A}">
                    <a16:rowId xmlns:a16="http://schemas.microsoft.com/office/drawing/2014/main" val="1132946458"/>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10"/>
        <p:cNvGrpSpPr/>
        <p:nvPr/>
      </p:nvGrpSpPr>
      <p:grpSpPr>
        <a:xfrm>
          <a:off x="0" y="0"/>
          <a:ext cx="0" cy="0"/>
          <a:chOff x="0" y="0"/>
          <a:chExt cx="0" cy="0"/>
        </a:xfrm>
      </p:grpSpPr>
      <p:sp>
        <p:nvSpPr>
          <p:cNvPr id="811" name="Google Shape;811;gdf408f675b_0_0"/>
          <p:cNvSpPr txBox="1">
            <a:spLocks noGrp="1"/>
          </p:cNvSpPr>
          <p:nvPr>
            <p:ph type="body" idx="1"/>
          </p:nvPr>
        </p:nvSpPr>
        <p:spPr>
          <a:xfrm>
            <a:off x="471050" y="1960350"/>
            <a:ext cx="8229600" cy="3894900"/>
          </a:xfrm>
          <a:prstGeom prst="rect">
            <a:avLst/>
          </a:prstGeom>
          <a:noFill/>
          <a:ln>
            <a:noFill/>
          </a:ln>
        </p:spPr>
        <p:txBody>
          <a:bodyPr spcFirstLastPara="1" wrap="square" lIns="91425" tIns="45700" rIns="91425" bIns="45700" anchor="t" anchorCtr="0">
            <a:noAutofit/>
          </a:bodyPr>
          <a:lstStyle/>
          <a:p>
            <a:pPr marL="457200" marR="0" lvl="0" indent="-406400" algn="l" rtl="0">
              <a:lnSpc>
                <a:spcPct val="100000"/>
              </a:lnSpc>
              <a:spcBef>
                <a:spcPts val="640"/>
              </a:spcBef>
              <a:spcAft>
                <a:spcPts val="0"/>
              </a:spcAft>
              <a:buClr>
                <a:srgbClr val="000000"/>
              </a:buClr>
              <a:buSzPts val="2800"/>
              <a:buFont typeface="Verdana"/>
              <a:buChar char="•"/>
            </a:pPr>
            <a:r>
              <a:rPr lang="en-US" sz="2800">
                <a:solidFill>
                  <a:srgbClr val="000000"/>
                </a:solidFill>
                <a:latin typeface="Verdana"/>
                <a:ea typeface="Verdana"/>
                <a:cs typeface="Verdana"/>
                <a:sym typeface="Verdana"/>
              </a:rPr>
              <a:t>Focus groups with family partners to develop and vet school expectations </a:t>
            </a:r>
            <a:endParaRPr sz="2800">
              <a:solidFill>
                <a:srgbClr val="000000"/>
              </a:solidFill>
              <a:latin typeface="Verdana"/>
              <a:ea typeface="Verdana"/>
              <a:cs typeface="Verdana"/>
              <a:sym typeface="Verdana"/>
            </a:endParaRPr>
          </a:p>
          <a:p>
            <a:pPr marL="457200" marR="0" lvl="0" indent="-406400" algn="l" rtl="0">
              <a:lnSpc>
                <a:spcPct val="100000"/>
              </a:lnSpc>
              <a:spcBef>
                <a:spcPts val="0"/>
              </a:spcBef>
              <a:spcAft>
                <a:spcPts val="0"/>
              </a:spcAft>
              <a:buClr>
                <a:srgbClr val="000000"/>
              </a:buClr>
              <a:buSzPts val="2800"/>
              <a:buFont typeface="Verdana"/>
              <a:buChar char="•"/>
            </a:pPr>
            <a:r>
              <a:rPr lang="en-US" sz="2800">
                <a:solidFill>
                  <a:srgbClr val="000000"/>
                </a:solidFill>
                <a:latin typeface="Verdana"/>
                <a:ea typeface="Verdana"/>
                <a:cs typeface="Verdana"/>
                <a:sym typeface="Verdana"/>
              </a:rPr>
              <a:t>Focus groups with family partners to develop and vet school acknowledgement systems</a:t>
            </a:r>
            <a:endParaRPr sz="2800">
              <a:solidFill>
                <a:srgbClr val="000000"/>
              </a:solidFill>
              <a:latin typeface="Verdana"/>
              <a:ea typeface="Verdana"/>
              <a:cs typeface="Verdana"/>
              <a:sym typeface="Verdana"/>
            </a:endParaRPr>
          </a:p>
          <a:p>
            <a:pPr marL="457200" marR="0" lvl="0" indent="-406400" algn="l" rtl="0">
              <a:lnSpc>
                <a:spcPct val="100000"/>
              </a:lnSpc>
              <a:spcBef>
                <a:spcPts val="0"/>
              </a:spcBef>
              <a:spcAft>
                <a:spcPts val="0"/>
              </a:spcAft>
              <a:buClr>
                <a:srgbClr val="000000"/>
              </a:buClr>
              <a:buSzPts val="2800"/>
              <a:buFont typeface="Verdana"/>
              <a:buChar char="•"/>
            </a:pPr>
            <a:r>
              <a:rPr lang="en-US" sz="2800">
                <a:solidFill>
                  <a:srgbClr val="000000"/>
                </a:solidFill>
                <a:latin typeface="Verdana"/>
                <a:ea typeface="Verdana"/>
                <a:cs typeface="Verdana"/>
                <a:sym typeface="Verdana"/>
              </a:rPr>
              <a:t>Continuous co-learning opportunities for school and family partners throughout the school year</a:t>
            </a:r>
            <a:endParaRPr sz="2800">
              <a:solidFill>
                <a:srgbClr val="000000"/>
              </a:solidFill>
              <a:latin typeface="Verdana"/>
              <a:ea typeface="Verdana"/>
              <a:cs typeface="Verdana"/>
              <a:sym typeface="Verdana"/>
            </a:endParaRPr>
          </a:p>
          <a:p>
            <a:pPr marL="457200" marR="0" lvl="0" indent="-406400" algn="l" rtl="0">
              <a:lnSpc>
                <a:spcPct val="100000"/>
              </a:lnSpc>
              <a:spcBef>
                <a:spcPts val="0"/>
              </a:spcBef>
              <a:spcAft>
                <a:spcPts val="0"/>
              </a:spcAft>
              <a:buClr>
                <a:srgbClr val="000000"/>
              </a:buClr>
              <a:buSzPts val="2800"/>
              <a:buFont typeface="Verdana"/>
              <a:buChar char="•"/>
            </a:pPr>
            <a:r>
              <a:rPr lang="en-US" sz="2800" b="0" i="0" u="none" strike="noStrike" cap="none">
                <a:solidFill>
                  <a:srgbClr val="000000"/>
                </a:solidFill>
                <a:latin typeface="Verdana"/>
                <a:ea typeface="Verdana"/>
                <a:cs typeface="Verdana"/>
                <a:sym typeface="Verdana"/>
              </a:rPr>
              <a:t>VTSS overview with focus on family connections</a:t>
            </a:r>
            <a:endParaRPr sz="2800" b="0" i="0" u="none" strike="noStrike" cap="none">
              <a:solidFill>
                <a:srgbClr val="000000"/>
              </a:solidFill>
              <a:latin typeface="Verdana"/>
              <a:ea typeface="Verdana"/>
              <a:cs typeface="Verdana"/>
              <a:sym typeface="Verdana"/>
            </a:endParaRPr>
          </a:p>
          <a:p>
            <a:pPr marL="0" marR="0" lvl="0" indent="0" algn="l" rtl="0">
              <a:lnSpc>
                <a:spcPct val="100000"/>
              </a:lnSpc>
              <a:spcBef>
                <a:spcPts val="640"/>
              </a:spcBef>
              <a:spcAft>
                <a:spcPts val="0"/>
              </a:spcAft>
              <a:buClr>
                <a:schemeClr val="dk1"/>
              </a:buClr>
              <a:buSzPts val="3200"/>
              <a:buFont typeface="Arial"/>
              <a:buNone/>
            </a:pPr>
            <a:endParaRPr sz="2800" b="0" i="0" u="none" strike="noStrike" cap="none">
              <a:solidFill>
                <a:srgbClr val="000000"/>
              </a:solidFill>
              <a:latin typeface="Verdana"/>
              <a:ea typeface="Verdana"/>
              <a:cs typeface="Verdana"/>
              <a:sym typeface="Verdana"/>
            </a:endParaRPr>
          </a:p>
        </p:txBody>
      </p:sp>
      <p:sp>
        <p:nvSpPr>
          <p:cNvPr id="812" name="Google Shape;812;gdf408f675b_0_0"/>
          <p:cNvSpPr txBox="1">
            <a:spLocks noGrp="1"/>
          </p:cNvSpPr>
          <p:nvPr>
            <p:ph type="title"/>
          </p:nvPr>
        </p:nvSpPr>
        <p:spPr>
          <a:xfrm>
            <a:off x="335903" y="228600"/>
            <a:ext cx="11625900" cy="1143000"/>
          </a:xfrm>
          <a:prstGeom prst="rect">
            <a:avLst/>
          </a:prstGeom>
          <a:solidFill>
            <a:srgbClr val="A9DCF2">
              <a:alpha val="66666"/>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2C3C"/>
              </a:buClr>
              <a:buSzPts val="4000"/>
              <a:buFont typeface="Verdana"/>
              <a:buNone/>
            </a:pPr>
            <a:r>
              <a:rPr lang="en-US">
                <a:solidFill>
                  <a:srgbClr val="000000"/>
                </a:solidFill>
                <a:latin typeface="Verdana"/>
                <a:ea typeface="Verdana"/>
                <a:cs typeface="Verdana"/>
                <a:sym typeface="Verdana"/>
              </a:rPr>
              <a:t>Engagement</a:t>
            </a:r>
            <a:r>
              <a:rPr lang="en-US" sz="4000" i="0" u="none" strike="noStrike" cap="none">
                <a:solidFill>
                  <a:srgbClr val="000000"/>
                </a:solidFill>
                <a:latin typeface="Verdana"/>
                <a:ea typeface="Verdana"/>
                <a:cs typeface="Verdana"/>
                <a:sym typeface="Verdana"/>
              </a:rPr>
              <a:t> </a:t>
            </a:r>
            <a:r>
              <a:rPr lang="en-US">
                <a:solidFill>
                  <a:srgbClr val="000000"/>
                </a:solidFill>
                <a:latin typeface="Verdana"/>
                <a:ea typeface="Verdana"/>
                <a:cs typeface="Verdana"/>
                <a:sym typeface="Verdana"/>
              </a:rPr>
              <a:t>E</a:t>
            </a:r>
            <a:r>
              <a:rPr lang="en-US" sz="4000" i="0" u="none" strike="noStrike" cap="none">
                <a:solidFill>
                  <a:srgbClr val="000000"/>
                </a:solidFill>
                <a:latin typeface="Verdana"/>
                <a:ea typeface="Verdana"/>
                <a:cs typeface="Verdana"/>
                <a:sym typeface="Verdana"/>
              </a:rPr>
              <a:t>xamples</a:t>
            </a:r>
            <a:endParaRPr sz="4000" i="0" u="none" strike="noStrike" cap="none">
              <a:solidFill>
                <a:srgbClr val="000000"/>
              </a:solidFill>
              <a:latin typeface="Verdana"/>
              <a:ea typeface="Verdana"/>
              <a:cs typeface="Verdana"/>
              <a:sym typeface="Verdan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43"/>
        <p:cNvGrpSpPr/>
        <p:nvPr/>
      </p:nvGrpSpPr>
      <p:grpSpPr>
        <a:xfrm>
          <a:off x="0" y="0"/>
          <a:ext cx="0" cy="0"/>
          <a:chOff x="0" y="0"/>
          <a:chExt cx="0" cy="0"/>
        </a:xfrm>
      </p:grpSpPr>
      <p:sp>
        <p:nvSpPr>
          <p:cNvPr id="844" name="Google Shape;844;p25"/>
          <p:cNvSpPr txBox="1">
            <a:spLocks noGrp="1"/>
          </p:cNvSpPr>
          <p:nvPr>
            <p:ph type="title"/>
          </p:nvPr>
        </p:nvSpPr>
        <p:spPr>
          <a:xfrm>
            <a:off x="945925" y="274650"/>
            <a:ext cx="10236300" cy="1143000"/>
          </a:xfrm>
          <a:prstGeom prst="rect">
            <a:avLst/>
          </a:prstGeom>
          <a:solidFill>
            <a:srgbClr val="A9DCF2">
              <a:alpha val="66274"/>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Verdana"/>
              <a:buNone/>
            </a:pPr>
            <a:r>
              <a:rPr lang="en-US" sz="4400" b="0" i="0" u="none" strike="noStrike" cap="none">
                <a:solidFill>
                  <a:srgbClr val="000000"/>
                </a:solidFill>
                <a:latin typeface="Verdana"/>
                <a:ea typeface="Verdana"/>
                <a:cs typeface="Verdana"/>
                <a:sym typeface="Verdana"/>
              </a:rPr>
              <a:t>Community</a:t>
            </a:r>
            <a:r>
              <a:rPr lang="en-US">
                <a:solidFill>
                  <a:srgbClr val="000000"/>
                </a:solidFill>
                <a:latin typeface="Verdana"/>
                <a:ea typeface="Verdana"/>
                <a:cs typeface="Verdana"/>
                <a:sym typeface="Verdana"/>
              </a:rPr>
              <a:t>-w</a:t>
            </a:r>
            <a:r>
              <a:rPr lang="en-US" sz="4400" b="0" i="0" u="none" strike="noStrike" cap="none">
                <a:solidFill>
                  <a:srgbClr val="000000"/>
                </a:solidFill>
                <a:latin typeface="Verdana"/>
                <a:ea typeface="Verdana"/>
                <a:cs typeface="Verdana"/>
                <a:sym typeface="Verdana"/>
              </a:rPr>
              <a:t>ide</a:t>
            </a:r>
            <a:r>
              <a:rPr lang="en-US">
                <a:solidFill>
                  <a:srgbClr val="000000"/>
                </a:solidFill>
                <a:latin typeface="Verdana"/>
                <a:ea typeface="Verdana"/>
                <a:cs typeface="Verdana"/>
                <a:sym typeface="Verdana"/>
              </a:rPr>
              <a:t> Opportunities</a:t>
            </a:r>
            <a:endParaRPr sz="4400" b="0" i="0" u="none" strike="noStrike" cap="none">
              <a:solidFill>
                <a:srgbClr val="000000"/>
              </a:solidFill>
              <a:latin typeface="Verdana"/>
              <a:ea typeface="Verdana"/>
              <a:cs typeface="Verdana"/>
              <a:sym typeface="Verdana"/>
            </a:endParaRPr>
          </a:p>
        </p:txBody>
      </p:sp>
      <p:sp>
        <p:nvSpPr>
          <p:cNvPr id="845" name="Google Shape;845;p25"/>
          <p:cNvSpPr/>
          <p:nvPr/>
        </p:nvSpPr>
        <p:spPr>
          <a:xfrm>
            <a:off x="1283725" y="1761600"/>
            <a:ext cx="9560700" cy="4099800"/>
          </a:xfrm>
          <a:prstGeom prst="rect">
            <a:avLst/>
          </a:prstGeom>
          <a:noFill/>
          <a:ln>
            <a:noFill/>
          </a:ln>
        </p:spPr>
        <p:txBody>
          <a:bodyPr spcFirstLastPara="1" wrap="square" lIns="91425" tIns="45700" rIns="91425" bIns="45700" anchor="t" anchorCtr="0">
            <a:noAutofit/>
          </a:bodyPr>
          <a:lstStyle/>
          <a:p>
            <a:pPr marL="342900" marR="0" lvl="0" indent="-317500" algn="l" rtl="0">
              <a:lnSpc>
                <a:spcPct val="90000"/>
              </a:lnSpc>
              <a:spcBef>
                <a:spcPts val="0"/>
              </a:spcBef>
              <a:spcAft>
                <a:spcPts val="0"/>
              </a:spcAft>
              <a:buClr>
                <a:srgbClr val="000000"/>
              </a:buClr>
              <a:buSzPts val="2800"/>
              <a:buFont typeface="Arial"/>
              <a:buChar char="•"/>
            </a:pPr>
            <a:r>
              <a:rPr lang="en-US" sz="2800" b="0" i="0" u="none" strike="noStrike" cap="none">
                <a:solidFill>
                  <a:srgbClr val="000000"/>
                </a:solidFill>
                <a:latin typeface="Verdana"/>
                <a:ea typeface="Verdana"/>
                <a:cs typeface="Verdana"/>
                <a:sym typeface="Verdana"/>
              </a:rPr>
              <a:t>Monthly Leadership Team meetings</a:t>
            </a:r>
            <a:endParaRPr sz="2800" b="0" i="0" u="none" strike="noStrike" cap="none">
              <a:solidFill>
                <a:srgbClr val="000000"/>
              </a:solidFill>
              <a:latin typeface="Verdana"/>
              <a:ea typeface="Verdana"/>
              <a:cs typeface="Verdana"/>
              <a:sym typeface="Verdana"/>
            </a:endParaRPr>
          </a:p>
          <a:p>
            <a:pPr marL="342900" marR="0" lvl="0" indent="-317500" algn="l" rtl="0">
              <a:lnSpc>
                <a:spcPct val="90000"/>
              </a:lnSpc>
              <a:spcBef>
                <a:spcPts val="640"/>
              </a:spcBef>
              <a:spcAft>
                <a:spcPts val="0"/>
              </a:spcAft>
              <a:buClr>
                <a:srgbClr val="000000"/>
              </a:buClr>
              <a:buSzPts val="2800"/>
              <a:buFont typeface="Arial"/>
              <a:buChar char="•"/>
            </a:pPr>
            <a:r>
              <a:rPr lang="en-US" sz="2800" b="0" i="0" u="none" strike="noStrike" cap="none">
                <a:solidFill>
                  <a:srgbClr val="000000"/>
                </a:solidFill>
                <a:latin typeface="Verdana"/>
                <a:ea typeface="Verdana"/>
                <a:cs typeface="Verdana"/>
                <a:sym typeface="Verdana"/>
              </a:rPr>
              <a:t>Monthly Coaches meetings</a:t>
            </a:r>
            <a:endParaRPr sz="2800" b="0" i="0" u="none" strike="noStrike" cap="none">
              <a:solidFill>
                <a:srgbClr val="000000"/>
              </a:solidFill>
              <a:latin typeface="Verdana"/>
              <a:ea typeface="Verdana"/>
              <a:cs typeface="Verdana"/>
              <a:sym typeface="Verdana"/>
            </a:endParaRPr>
          </a:p>
          <a:p>
            <a:pPr marL="342900" marR="0" lvl="0" indent="-317500" algn="l" rtl="0">
              <a:lnSpc>
                <a:spcPct val="90000"/>
              </a:lnSpc>
              <a:spcBef>
                <a:spcPts val="640"/>
              </a:spcBef>
              <a:spcAft>
                <a:spcPts val="0"/>
              </a:spcAft>
              <a:buClr>
                <a:srgbClr val="000000"/>
              </a:buClr>
              <a:buSzPts val="2800"/>
              <a:buFont typeface="Arial"/>
              <a:buChar char="•"/>
            </a:pPr>
            <a:r>
              <a:rPr lang="en-US" sz="2800" b="0" i="0" u="none" strike="noStrike" cap="none">
                <a:solidFill>
                  <a:srgbClr val="000000"/>
                </a:solidFill>
                <a:latin typeface="Verdana"/>
                <a:ea typeface="Verdana"/>
                <a:cs typeface="Verdana"/>
                <a:sym typeface="Verdana"/>
              </a:rPr>
              <a:t>Annual assessment of implementation</a:t>
            </a:r>
            <a:endParaRPr sz="2800" b="0" i="0" u="none" strike="noStrike" cap="none">
              <a:solidFill>
                <a:srgbClr val="000000"/>
              </a:solidFill>
              <a:latin typeface="Verdana"/>
              <a:ea typeface="Verdana"/>
              <a:cs typeface="Verdana"/>
              <a:sym typeface="Verdana"/>
            </a:endParaRPr>
          </a:p>
          <a:p>
            <a:pPr marL="342900" marR="0" lvl="0" indent="-317500" algn="l" rtl="0">
              <a:lnSpc>
                <a:spcPct val="90000"/>
              </a:lnSpc>
              <a:spcBef>
                <a:spcPts val="640"/>
              </a:spcBef>
              <a:spcAft>
                <a:spcPts val="0"/>
              </a:spcAft>
              <a:buClr>
                <a:srgbClr val="000000"/>
              </a:buClr>
              <a:buSzPts val="2800"/>
              <a:buFont typeface="Arial"/>
              <a:buChar char="•"/>
            </a:pPr>
            <a:r>
              <a:rPr lang="en-US" sz="2800" b="0" i="0" u="none" strike="noStrike" cap="none">
                <a:solidFill>
                  <a:srgbClr val="000000"/>
                </a:solidFill>
                <a:latin typeface="Verdana"/>
                <a:ea typeface="Verdana"/>
                <a:cs typeface="Verdana"/>
                <a:sym typeface="Verdana"/>
              </a:rPr>
              <a:t>Family/Community Forum(s)</a:t>
            </a:r>
            <a:endParaRPr sz="2800" b="0" i="0" u="none" strike="noStrike" cap="none">
              <a:solidFill>
                <a:srgbClr val="000000"/>
              </a:solidFill>
              <a:latin typeface="Verdana"/>
              <a:ea typeface="Verdana"/>
              <a:cs typeface="Verdana"/>
              <a:sym typeface="Verdana"/>
            </a:endParaRPr>
          </a:p>
          <a:p>
            <a:pPr marL="342900" marR="0" lvl="0" indent="-317500" algn="l" rtl="0">
              <a:lnSpc>
                <a:spcPct val="90000"/>
              </a:lnSpc>
              <a:spcBef>
                <a:spcPts val="640"/>
              </a:spcBef>
              <a:spcAft>
                <a:spcPts val="0"/>
              </a:spcAft>
              <a:buClr>
                <a:srgbClr val="000000"/>
              </a:buClr>
              <a:buSzPts val="2800"/>
              <a:buFont typeface="Arial"/>
              <a:buChar char="•"/>
            </a:pPr>
            <a:r>
              <a:rPr lang="en-US" sz="2800" b="0" i="0" u="none" strike="noStrike" cap="none">
                <a:solidFill>
                  <a:srgbClr val="000000"/>
                </a:solidFill>
                <a:latin typeface="Verdana"/>
                <a:ea typeface="Verdana"/>
                <a:cs typeface="Verdana"/>
                <a:sym typeface="Verdana"/>
              </a:rPr>
              <a:t>On-going training (new summer staff at pool/park etc.)</a:t>
            </a:r>
            <a:endParaRPr sz="2800" b="0" i="0" u="none" strike="noStrike" cap="none">
              <a:solidFill>
                <a:srgbClr val="000000"/>
              </a:solidFill>
              <a:latin typeface="Verdana"/>
              <a:ea typeface="Verdana"/>
              <a:cs typeface="Verdana"/>
              <a:sym typeface="Verdana"/>
            </a:endParaRPr>
          </a:p>
          <a:p>
            <a:pPr marL="342900" marR="0" lvl="0" indent="-317500" algn="l" rtl="0">
              <a:lnSpc>
                <a:spcPct val="90000"/>
              </a:lnSpc>
              <a:spcBef>
                <a:spcPts val="640"/>
              </a:spcBef>
              <a:spcAft>
                <a:spcPts val="0"/>
              </a:spcAft>
              <a:buClr>
                <a:srgbClr val="000000"/>
              </a:buClr>
              <a:buSzPts val="2800"/>
              <a:buFont typeface="Arial"/>
              <a:buChar char="•"/>
            </a:pPr>
            <a:r>
              <a:rPr lang="en-US" sz="2800" b="0" i="0" u="none" strike="noStrike" cap="none">
                <a:solidFill>
                  <a:srgbClr val="000000"/>
                </a:solidFill>
                <a:latin typeface="Verdana"/>
                <a:ea typeface="Verdana"/>
                <a:cs typeface="Verdana"/>
                <a:sym typeface="Verdana"/>
              </a:rPr>
              <a:t>Picnic and other community events</a:t>
            </a:r>
            <a:endParaRPr sz="2800" b="0" i="0" u="none" strike="noStrike" cap="none">
              <a:solidFill>
                <a:srgbClr val="000000"/>
              </a:solidFill>
              <a:latin typeface="Verdana"/>
              <a:ea typeface="Verdana"/>
              <a:cs typeface="Verdana"/>
              <a:sym typeface="Verdan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50"/>
        <p:cNvGrpSpPr/>
        <p:nvPr/>
      </p:nvGrpSpPr>
      <p:grpSpPr>
        <a:xfrm>
          <a:off x="0" y="0"/>
          <a:ext cx="0" cy="0"/>
          <a:chOff x="0" y="0"/>
          <a:chExt cx="0" cy="0"/>
        </a:xfrm>
      </p:grpSpPr>
      <p:sp>
        <p:nvSpPr>
          <p:cNvPr id="851" name="Google Shape;851;p26"/>
          <p:cNvSpPr txBox="1">
            <a:spLocks noGrp="1"/>
          </p:cNvSpPr>
          <p:nvPr>
            <p:ph type="title"/>
          </p:nvPr>
        </p:nvSpPr>
        <p:spPr>
          <a:xfrm>
            <a:off x="979725" y="274650"/>
            <a:ext cx="10152000" cy="1143000"/>
          </a:xfrm>
          <a:prstGeom prst="rect">
            <a:avLst/>
          </a:prstGeom>
          <a:solidFill>
            <a:srgbClr val="A9DCF2">
              <a:alpha val="66274"/>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Verdana"/>
              <a:buNone/>
            </a:pPr>
            <a:r>
              <a:rPr lang="en-US" sz="4400" b="0" i="0" u="none" strike="noStrike" cap="none">
                <a:solidFill>
                  <a:srgbClr val="000000"/>
                </a:solidFill>
                <a:latin typeface="Verdana"/>
                <a:ea typeface="Verdana"/>
                <a:cs typeface="Verdana"/>
                <a:sym typeface="Verdana"/>
              </a:rPr>
              <a:t>Business Investment</a:t>
            </a:r>
            <a:endParaRPr sz="4400" b="0" i="0" u="none" strike="noStrike" cap="none">
              <a:solidFill>
                <a:srgbClr val="000000"/>
              </a:solidFill>
              <a:latin typeface="Verdana"/>
              <a:ea typeface="Verdana"/>
              <a:cs typeface="Verdana"/>
              <a:sym typeface="Verdana"/>
            </a:endParaRPr>
          </a:p>
        </p:txBody>
      </p:sp>
      <p:sp>
        <p:nvSpPr>
          <p:cNvPr id="852" name="Google Shape;852;p26"/>
          <p:cNvSpPr/>
          <p:nvPr/>
        </p:nvSpPr>
        <p:spPr>
          <a:xfrm>
            <a:off x="895250" y="1920900"/>
            <a:ext cx="10152000" cy="3939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00000"/>
              </a:buClr>
              <a:buSzPts val="2800"/>
              <a:buFont typeface="Arial"/>
              <a:buChar char="•"/>
            </a:pPr>
            <a:r>
              <a:rPr lang="en-US" sz="2800" b="0" i="0" u="none" strike="noStrike" cap="none">
                <a:solidFill>
                  <a:srgbClr val="000000"/>
                </a:solidFill>
                <a:latin typeface="Verdana"/>
                <a:ea typeface="Verdana"/>
                <a:cs typeface="Verdana"/>
                <a:sym typeface="Verdana"/>
              </a:rPr>
              <a:t>Celebration night at a local restaurant for all students who received “Gotchas” in a month</a:t>
            </a:r>
            <a:endParaRPr sz="2800" b="0" i="0" u="none" strike="noStrike" cap="none">
              <a:solidFill>
                <a:srgbClr val="000000"/>
              </a:solidFill>
              <a:latin typeface="Verdana"/>
              <a:ea typeface="Verdana"/>
              <a:cs typeface="Verdana"/>
              <a:sym typeface="Verdana"/>
            </a:endParaRPr>
          </a:p>
          <a:p>
            <a:pPr marL="914400" marR="0" lvl="1" indent="-406400" algn="l" rtl="0">
              <a:lnSpc>
                <a:spcPct val="100000"/>
              </a:lnSpc>
              <a:spcBef>
                <a:spcPts val="0"/>
              </a:spcBef>
              <a:spcAft>
                <a:spcPts val="0"/>
              </a:spcAft>
              <a:buClr>
                <a:srgbClr val="000000"/>
              </a:buClr>
              <a:buSzPts val="2800"/>
              <a:buFont typeface="Arial"/>
              <a:buChar char="○"/>
            </a:pPr>
            <a:r>
              <a:rPr lang="en-US" sz="2800" b="0" i="0" u="none" strike="noStrike" cap="none">
                <a:solidFill>
                  <a:srgbClr val="000000"/>
                </a:solidFill>
                <a:latin typeface="Verdana"/>
                <a:ea typeface="Verdana"/>
                <a:cs typeface="Verdana"/>
                <a:sym typeface="Verdana"/>
              </a:rPr>
              <a:t>Students bring in gotcha tickets and family receives a discount.</a:t>
            </a:r>
            <a:endParaRPr sz="2800" b="0" i="0" u="none" strike="noStrike" cap="none">
              <a:solidFill>
                <a:srgbClr val="000000"/>
              </a:solidFill>
              <a:latin typeface="Arial"/>
              <a:ea typeface="Arial"/>
              <a:cs typeface="Arial"/>
              <a:sym typeface="Arial"/>
            </a:endParaRPr>
          </a:p>
          <a:p>
            <a:pPr marL="342900" marR="0" lvl="0" indent="-342900" algn="l" rtl="0">
              <a:lnSpc>
                <a:spcPct val="100000"/>
              </a:lnSpc>
              <a:spcBef>
                <a:spcPts val="600"/>
              </a:spcBef>
              <a:spcAft>
                <a:spcPts val="0"/>
              </a:spcAft>
              <a:buClr>
                <a:srgbClr val="000000"/>
              </a:buClr>
              <a:buSzPts val="2800"/>
              <a:buFont typeface="Arial"/>
              <a:buChar char="•"/>
            </a:pPr>
            <a:r>
              <a:rPr lang="en-US" sz="2800" b="0" i="0" u="none" strike="noStrike" cap="none">
                <a:solidFill>
                  <a:srgbClr val="000000"/>
                </a:solidFill>
                <a:latin typeface="Verdana"/>
                <a:ea typeface="Verdana"/>
                <a:cs typeface="Verdana"/>
                <a:sym typeface="Verdana"/>
              </a:rPr>
              <a:t>Local business giveaways at community events</a:t>
            </a:r>
            <a:endParaRPr sz="2800" b="0" i="0" u="none" strike="noStrike" cap="none">
              <a:solidFill>
                <a:srgbClr val="000000"/>
              </a:solidFill>
              <a:latin typeface="Verdana"/>
              <a:ea typeface="Verdana"/>
              <a:cs typeface="Verdana"/>
              <a:sym typeface="Verdana"/>
            </a:endParaRPr>
          </a:p>
          <a:p>
            <a:pPr marL="342900" marR="0" lvl="0" indent="-342900" algn="l" rtl="0">
              <a:lnSpc>
                <a:spcPct val="100000"/>
              </a:lnSpc>
              <a:spcBef>
                <a:spcPts val="600"/>
              </a:spcBef>
              <a:spcAft>
                <a:spcPts val="0"/>
              </a:spcAft>
              <a:buClr>
                <a:srgbClr val="000000"/>
              </a:buClr>
              <a:buSzPts val="2800"/>
              <a:buFont typeface="Arial"/>
              <a:buChar char="•"/>
            </a:pPr>
            <a:r>
              <a:rPr lang="en-US" sz="2800" b="0" i="0" u="none" strike="noStrike" cap="none">
                <a:solidFill>
                  <a:srgbClr val="000000"/>
                </a:solidFill>
                <a:latin typeface="Verdana"/>
                <a:ea typeface="Verdana"/>
                <a:cs typeface="Verdana"/>
                <a:sym typeface="Verdana"/>
              </a:rPr>
              <a:t>Incentives (e.g., discounts, gift certificates) at local business for teachers who give out the most “Gotcha” tickets </a:t>
            </a:r>
            <a:endParaRPr sz="2800" b="0" i="0" u="none" strike="noStrike" cap="none">
              <a:solidFill>
                <a:srgbClr val="000000"/>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65"/>
        <p:cNvGrpSpPr/>
        <p:nvPr/>
      </p:nvGrpSpPr>
      <p:grpSpPr>
        <a:xfrm>
          <a:off x="0" y="0"/>
          <a:ext cx="0" cy="0"/>
          <a:chOff x="0" y="0"/>
          <a:chExt cx="0" cy="0"/>
        </a:xfrm>
      </p:grpSpPr>
      <p:sp>
        <p:nvSpPr>
          <p:cNvPr id="866" name="Google Shape;866;p31"/>
          <p:cNvSpPr txBox="1">
            <a:spLocks noGrp="1"/>
          </p:cNvSpPr>
          <p:nvPr>
            <p:ph type="title"/>
          </p:nvPr>
        </p:nvSpPr>
        <p:spPr>
          <a:xfrm>
            <a:off x="609600" y="103188"/>
            <a:ext cx="10972800" cy="1143000"/>
          </a:xfrm>
          <a:prstGeom prst="rect">
            <a:avLst/>
          </a:prstGeom>
          <a:solidFill>
            <a:srgbClr val="A9DCF2">
              <a:alpha val="66274"/>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Verdana"/>
              <a:buNone/>
            </a:pPr>
            <a:r>
              <a:rPr lang="en-US" sz="4400" b="0" i="0" u="none" strike="noStrike" cap="none">
                <a:solidFill>
                  <a:srgbClr val="000000"/>
                </a:solidFill>
                <a:latin typeface="Verdana"/>
                <a:ea typeface="Verdana"/>
                <a:cs typeface="Verdana"/>
                <a:sym typeface="Verdana"/>
              </a:rPr>
              <a:t>Plan for Stakeholder Input</a:t>
            </a:r>
            <a:endParaRPr sz="4400" b="0" i="0" u="none" strike="noStrike" cap="none">
              <a:solidFill>
                <a:srgbClr val="000000"/>
              </a:solidFill>
              <a:latin typeface="Verdana"/>
              <a:ea typeface="Verdana"/>
              <a:cs typeface="Verdana"/>
              <a:sym typeface="Verdana"/>
            </a:endParaRPr>
          </a:p>
        </p:txBody>
      </p:sp>
      <p:graphicFrame>
        <p:nvGraphicFramePr>
          <p:cNvPr id="867" name="Google Shape;867;p31"/>
          <p:cNvGraphicFramePr/>
          <p:nvPr>
            <p:extLst>
              <p:ext uri="{D42A27DB-BD31-4B8C-83A1-F6EECF244321}">
                <p14:modId xmlns:p14="http://schemas.microsoft.com/office/powerpoint/2010/main" val="3696092494"/>
              </p:ext>
            </p:extLst>
          </p:nvPr>
        </p:nvGraphicFramePr>
        <p:xfrm>
          <a:off x="35763" y="1439250"/>
          <a:ext cx="12120450" cy="5576875"/>
        </p:xfrm>
        <a:graphic>
          <a:graphicData uri="http://schemas.openxmlformats.org/drawingml/2006/table">
            <a:tbl>
              <a:tblPr firstRow="1">
                <a:noFill/>
                <a:tableStyleId>{D1DC0AE2-A344-4412-82EC-567F72772E21}</a:tableStyleId>
              </a:tblPr>
              <a:tblGrid>
                <a:gridCol w="2543275">
                  <a:extLst>
                    <a:ext uri="{9D8B030D-6E8A-4147-A177-3AD203B41FA5}">
                      <a16:colId xmlns:a16="http://schemas.microsoft.com/office/drawing/2014/main" val="20000"/>
                    </a:ext>
                  </a:extLst>
                </a:gridCol>
                <a:gridCol w="2459175">
                  <a:extLst>
                    <a:ext uri="{9D8B030D-6E8A-4147-A177-3AD203B41FA5}">
                      <a16:colId xmlns:a16="http://schemas.microsoft.com/office/drawing/2014/main" val="20001"/>
                    </a:ext>
                  </a:extLst>
                </a:gridCol>
                <a:gridCol w="2340175">
                  <a:extLst>
                    <a:ext uri="{9D8B030D-6E8A-4147-A177-3AD203B41FA5}">
                      <a16:colId xmlns:a16="http://schemas.microsoft.com/office/drawing/2014/main" val="20002"/>
                    </a:ext>
                  </a:extLst>
                </a:gridCol>
                <a:gridCol w="2726275">
                  <a:extLst>
                    <a:ext uri="{9D8B030D-6E8A-4147-A177-3AD203B41FA5}">
                      <a16:colId xmlns:a16="http://schemas.microsoft.com/office/drawing/2014/main" val="20003"/>
                    </a:ext>
                  </a:extLst>
                </a:gridCol>
                <a:gridCol w="2051550">
                  <a:extLst>
                    <a:ext uri="{9D8B030D-6E8A-4147-A177-3AD203B41FA5}">
                      <a16:colId xmlns:a16="http://schemas.microsoft.com/office/drawing/2014/main" val="20004"/>
                    </a:ext>
                  </a:extLst>
                </a:gridCol>
              </a:tblGrid>
              <a:tr h="2775250">
                <a:tc>
                  <a:txBody>
                    <a:bodyPr/>
                    <a:lstStyle/>
                    <a:p>
                      <a:pPr marL="0" marR="0" lvl="0" indent="0" algn="l" rtl="0">
                        <a:lnSpc>
                          <a:spcPct val="100000"/>
                        </a:lnSpc>
                        <a:spcBef>
                          <a:spcPts val="0"/>
                        </a:spcBef>
                        <a:spcAft>
                          <a:spcPts val="0"/>
                        </a:spcAft>
                        <a:buClr>
                          <a:schemeClr val="lt1"/>
                        </a:buClr>
                        <a:buSzPts val="1800"/>
                        <a:buFont typeface="Arial"/>
                        <a:buNone/>
                      </a:pPr>
                      <a:r>
                        <a:rPr lang="en-US" sz="2800" u="none" strike="noStrike" cap="none">
                          <a:latin typeface="Verdana"/>
                          <a:ea typeface="Verdana"/>
                          <a:cs typeface="Verdana"/>
                          <a:sym typeface="Verdana"/>
                        </a:rPr>
                        <a:t>Universal Foundations and Stakeholders</a:t>
                      </a:r>
                      <a:endParaRPr sz="2800" u="none" strike="noStrike" cap="none">
                        <a:latin typeface="Verdana"/>
                        <a:ea typeface="Verdana"/>
                        <a:cs typeface="Verdana"/>
                        <a:sym typeface="Verdana"/>
                      </a:endParaRPr>
                    </a:p>
                  </a:txBody>
                  <a:tcPr marL="91450" marR="91450" marT="45725" marB="457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Clr>
                          <a:schemeClr val="lt1"/>
                        </a:buClr>
                        <a:buSzPts val="1800"/>
                        <a:buFont typeface="Arial"/>
                        <a:buNone/>
                      </a:pPr>
                      <a:r>
                        <a:rPr lang="en-US" sz="2800" u="none" strike="noStrike" cap="none">
                          <a:latin typeface="Verdana"/>
                          <a:ea typeface="Verdana"/>
                          <a:cs typeface="Verdana"/>
                          <a:sym typeface="Verdana"/>
                        </a:rPr>
                        <a:t>Expectations and Rules (Teaching Matrices)</a:t>
                      </a:r>
                      <a:endParaRPr sz="2800" u="none" strike="noStrike" cap="none">
                        <a:latin typeface="Verdana"/>
                        <a:ea typeface="Verdana"/>
                        <a:cs typeface="Verdana"/>
                        <a:sym typeface="Verdana"/>
                      </a:endParaRPr>
                    </a:p>
                  </a:txBody>
                  <a:tcPr marL="91450" marR="91450" marT="45725" marB="45725">
                    <a:lnL w="9525" cap="flat" cmpd="sng">
                      <a:solidFill>
                        <a:srgbClr val="000000"/>
                      </a:solidFill>
                      <a:prstDash val="solid"/>
                      <a:round/>
                      <a:headEnd type="none" w="sm" len="sm"/>
                      <a:tailEnd type="none" w="sm" len="sm"/>
                    </a:lnL>
                    <a:solidFill>
                      <a:srgbClr val="D9D9D9"/>
                    </a:solidFill>
                  </a:tcPr>
                </a:tc>
                <a:tc>
                  <a:txBody>
                    <a:bodyPr/>
                    <a:lstStyle/>
                    <a:p>
                      <a:pPr marL="0" marR="0" lvl="0" indent="0" algn="ctr" rtl="0">
                        <a:lnSpc>
                          <a:spcPct val="100000"/>
                        </a:lnSpc>
                        <a:spcBef>
                          <a:spcPts val="0"/>
                        </a:spcBef>
                        <a:spcAft>
                          <a:spcPts val="0"/>
                        </a:spcAft>
                        <a:buClr>
                          <a:schemeClr val="lt1"/>
                        </a:buClr>
                        <a:buSzPts val="1800"/>
                        <a:buFont typeface="Arial"/>
                        <a:buNone/>
                      </a:pPr>
                      <a:r>
                        <a:rPr lang="en-US" sz="2800" u="none" strike="noStrike" cap="none">
                          <a:latin typeface="Verdana"/>
                          <a:ea typeface="Verdana"/>
                          <a:cs typeface="Verdana"/>
                          <a:sym typeface="Verdana"/>
                        </a:rPr>
                        <a:t>Initial and ongoing instruction </a:t>
                      </a:r>
                      <a:endParaRPr sz="2800" u="none" strike="noStrike" cap="none">
                        <a:latin typeface="Verdana"/>
                        <a:ea typeface="Verdana"/>
                        <a:cs typeface="Verdana"/>
                        <a:sym typeface="Verdana"/>
                      </a:endParaRPr>
                    </a:p>
                  </a:txBody>
                  <a:tcPr marL="91450" marR="91450" marT="45725" marB="45725">
                    <a:solidFill>
                      <a:srgbClr val="D9D9D9"/>
                    </a:solidFill>
                  </a:tcPr>
                </a:tc>
                <a:tc>
                  <a:txBody>
                    <a:bodyPr/>
                    <a:lstStyle/>
                    <a:p>
                      <a:pPr marL="0" marR="0" lvl="0" indent="0" algn="ctr" rtl="0">
                        <a:lnSpc>
                          <a:spcPct val="100000"/>
                        </a:lnSpc>
                        <a:spcBef>
                          <a:spcPts val="0"/>
                        </a:spcBef>
                        <a:spcAft>
                          <a:spcPts val="0"/>
                        </a:spcAft>
                        <a:buClr>
                          <a:schemeClr val="lt1"/>
                        </a:buClr>
                        <a:buSzPts val="1800"/>
                        <a:buFont typeface="Arial"/>
                        <a:buNone/>
                      </a:pPr>
                      <a:r>
                        <a:rPr lang="en-US" sz="2800" u="none" strike="noStrike" cap="none">
                          <a:latin typeface="Verdana"/>
                          <a:ea typeface="Verdana"/>
                          <a:cs typeface="Verdana"/>
                          <a:sym typeface="Verdana"/>
                        </a:rPr>
                        <a:t>Recognition </a:t>
                      </a:r>
                      <a:endParaRPr sz="2800" u="none" strike="noStrike" cap="none">
                        <a:latin typeface="Verdana"/>
                        <a:ea typeface="Verdana"/>
                        <a:cs typeface="Verdana"/>
                        <a:sym typeface="Verdana"/>
                      </a:endParaRPr>
                    </a:p>
                    <a:p>
                      <a:pPr marL="0" marR="0" lvl="0" indent="0" algn="ctr" rtl="0">
                        <a:lnSpc>
                          <a:spcPct val="100000"/>
                        </a:lnSpc>
                        <a:spcBef>
                          <a:spcPts val="0"/>
                        </a:spcBef>
                        <a:spcAft>
                          <a:spcPts val="0"/>
                        </a:spcAft>
                        <a:buClr>
                          <a:schemeClr val="lt1"/>
                        </a:buClr>
                        <a:buSzPts val="1800"/>
                        <a:buFont typeface="Arial"/>
                        <a:buNone/>
                      </a:pPr>
                      <a:r>
                        <a:rPr lang="en-US" sz="2800" u="none" strike="noStrike" cap="none">
                          <a:latin typeface="Verdana"/>
                          <a:ea typeface="Verdana"/>
                          <a:cs typeface="Verdana"/>
                          <a:sym typeface="Verdana"/>
                        </a:rPr>
                        <a:t>Program</a:t>
                      </a:r>
                      <a:endParaRPr sz="2800" u="none" strike="noStrike" cap="none">
                        <a:latin typeface="Verdana"/>
                        <a:ea typeface="Verdana"/>
                        <a:cs typeface="Verdana"/>
                        <a:sym typeface="Verdana"/>
                      </a:endParaRPr>
                    </a:p>
                  </a:txBody>
                  <a:tcPr marL="91450" marR="91450" marT="45725" marB="45725">
                    <a:solidFill>
                      <a:srgbClr val="D9D9D9"/>
                    </a:solidFill>
                  </a:tcPr>
                </a:tc>
                <a:tc>
                  <a:txBody>
                    <a:bodyPr/>
                    <a:lstStyle/>
                    <a:p>
                      <a:pPr marL="0" marR="0" lvl="0" indent="0" algn="ctr" rtl="0">
                        <a:lnSpc>
                          <a:spcPct val="100000"/>
                        </a:lnSpc>
                        <a:spcBef>
                          <a:spcPts val="0"/>
                        </a:spcBef>
                        <a:spcAft>
                          <a:spcPts val="0"/>
                        </a:spcAft>
                        <a:buClr>
                          <a:schemeClr val="lt1"/>
                        </a:buClr>
                        <a:buSzPts val="1600"/>
                        <a:buFont typeface="Arial"/>
                        <a:buNone/>
                      </a:pPr>
                      <a:r>
                        <a:rPr lang="en-US" sz="2800" u="none" strike="noStrike" cap="none">
                          <a:latin typeface="Verdana"/>
                          <a:ea typeface="Verdana"/>
                          <a:cs typeface="Verdana"/>
                          <a:sym typeface="Verdana"/>
                        </a:rPr>
                        <a:t>Discipline - problem behavior definitions policies &amp; procedure</a:t>
                      </a:r>
                      <a:endParaRPr sz="2800" u="none" strike="noStrike" cap="none">
                        <a:latin typeface="Verdana"/>
                        <a:ea typeface="Verdana"/>
                        <a:cs typeface="Verdana"/>
                        <a:sym typeface="Verdana"/>
                      </a:endParaRPr>
                    </a:p>
                  </a:txBody>
                  <a:tcPr marL="91450" marR="91450" marT="45725" marB="45725">
                    <a:solidFill>
                      <a:srgbClr val="D9D9D9"/>
                    </a:solidFill>
                  </a:tcPr>
                </a:tc>
                <a:extLst>
                  <a:ext uri="{0D108BD9-81ED-4DB2-BD59-A6C34878D82A}">
                    <a16:rowId xmlns:a16="http://schemas.microsoft.com/office/drawing/2014/main" val="10000"/>
                  </a:ext>
                </a:extLst>
              </a:tr>
              <a:tr h="749225">
                <a:tc>
                  <a:txBody>
                    <a:bodyPr/>
                    <a:lstStyle/>
                    <a:p>
                      <a:pPr marL="0" marR="0" lvl="0" indent="0" algn="l" rtl="0">
                        <a:lnSpc>
                          <a:spcPct val="100000"/>
                        </a:lnSpc>
                        <a:spcBef>
                          <a:spcPts val="0"/>
                        </a:spcBef>
                        <a:spcAft>
                          <a:spcPts val="0"/>
                        </a:spcAft>
                        <a:buClr>
                          <a:srgbClr val="000000"/>
                        </a:buClr>
                        <a:buSzPts val="2000"/>
                        <a:buFont typeface="Arial"/>
                        <a:buNone/>
                      </a:pPr>
                      <a:r>
                        <a:rPr lang="en-US" sz="2800" u="none" strike="noStrike" cap="none">
                          <a:solidFill>
                            <a:srgbClr val="000000"/>
                          </a:solidFill>
                          <a:latin typeface="Verdana"/>
                          <a:ea typeface="Verdana"/>
                          <a:cs typeface="Verdana"/>
                          <a:sym typeface="Verdana"/>
                        </a:rPr>
                        <a:t>Students</a:t>
                      </a:r>
                      <a:endParaRPr sz="2800" u="none" strike="noStrike" cap="none">
                        <a:solidFill>
                          <a:srgbClr val="000000"/>
                        </a:solidFill>
                        <a:latin typeface="Verdana"/>
                        <a:ea typeface="Verdana"/>
                        <a:cs typeface="Verdana"/>
                        <a:sym typeface="Verdana"/>
                      </a:endParaRPr>
                    </a:p>
                  </a:txBody>
                  <a:tcPr marL="91450" marR="91450" marT="45725" marB="45725">
                    <a:lnT w="9525" cap="flat" cmpd="sng">
                      <a:solidFill>
                        <a:srgbClr val="000000"/>
                      </a:solidFill>
                      <a:prstDash val="solid"/>
                      <a:round/>
                      <a:headEnd type="none" w="sm" len="sm"/>
                      <a:tailEnd type="none" w="sm" len="sm"/>
                    </a:lnT>
                    <a:solidFill>
                      <a:srgbClr val="D2EDF9"/>
                    </a:solidFill>
                  </a:tcPr>
                </a:tc>
                <a:tc>
                  <a:txBody>
                    <a:bodyPr/>
                    <a:lstStyle/>
                    <a:p>
                      <a:pPr marL="0" marR="0" lvl="0" indent="0" algn="l" rtl="0">
                        <a:lnSpc>
                          <a:spcPct val="100000"/>
                        </a:lnSpc>
                        <a:spcBef>
                          <a:spcPts val="0"/>
                        </a:spcBef>
                        <a:spcAft>
                          <a:spcPts val="0"/>
                        </a:spcAft>
                        <a:buClr>
                          <a:schemeClr val="dk1"/>
                        </a:buClr>
                        <a:buSzPts val="2000"/>
                        <a:buFont typeface="Arial"/>
                        <a:buNone/>
                      </a:pPr>
                      <a:endParaRPr sz="2800" u="none" strike="noStrike" cap="none">
                        <a:latin typeface="Verdana"/>
                        <a:ea typeface="Verdana"/>
                        <a:cs typeface="Verdana"/>
                        <a:sym typeface="Verdana"/>
                      </a:endParaRPr>
                    </a:p>
                  </a:txBody>
                  <a:tcPr marL="91450" marR="91450" marT="45725" marB="45725">
                    <a:solidFill>
                      <a:srgbClr val="D2EDF9"/>
                    </a:solidFill>
                  </a:tcPr>
                </a:tc>
                <a:tc>
                  <a:txBody>
                    <a:bodyPr/>
                    <a:lstStyle/>
                    <a:p>
                      <a:pPr marL="0" marR="0" lvl="0" indent="0" algn="l" rtl="0">
                        <a:lnSpc>
                          <a:spcPct val="100000"/>
                        </a:lnSpc>
                        <a:spcBef>
                          <a:spcPts val="0"/>
                        </a:spcBef>
                        <a:spcAft>
                          <a:spcPts val="0"/>
                        </a:spcAft>
                        <a:buClr>
                          <a:schemeClr val="dk1"/>
                        </a:buClr>
                        <a:buSzPts val="2000"/>
                        <a:buFont typeface="Arial"/>
                        <a:buNone/>
                      </a:pPr>
                      <a:endParaRPr sz="2800" u="none" strike="noStrike" cap="none">
                        <a:latin typeface="Verdana"/>
                        <a:ea typeface="Verdana"/>
                        <a:cs typeface="Verdana"/>
                        <a:sym typeface="Verdana"/>
                      </a:endParaRPr>
                    </a:p>
                  </a:txBody>
                  <a:tcPr marL="91450" marR="91450" marT="45725" marB="45725">
                    <a:solidFill>
                      <a:srgbClr val="D2EDF9"/>
                    </a:solidFill>
                  </a:tcPr>
                </a:tc>
                <a:tc>
                  <a:txBody>
                    <a:bodyPr/>
                    <a:lstStyle/>
                    <a:p>
                      <a:pPr marL="0" marR="0" lvl="0" indent="0" algn="l" rtl="0">
                        <a:lnSpc>
                          <a:spcPct val="100000"/>
                        </a:lnSpc>
                        <a:spcBef>
                          <a:spcPts val="0"/>
                        </a:spcBef>
                        <a:spcAft>
                          <a:spcPts val="0"/>
                        </a:spcAft>
                        <a:buClr>
                          <a:schemeClr val="dk1"/>
                        </a:buClr>
                        <a:buSzPts val="2000"/>
                        <a:buFont typeface="Arial"/>
                        <a:buNone/>
                      </a:pPr>
                      <a:endParaRPr sz="2800" u="none" strike="noStrike" cap="none">
                        <a:latin typeface="Verdana"/>
                        <a:ea typeface="Verdana"/>
                        <a:cs typeface="Verdana"/>
                        <a:sym typeface="Verdana"/>
                      </a:endParaRPr>
                    </a:p>
                  </a:txBody>
                  <a:tcPr marL="91450" marR="91450" marT="45725" marB="45725">
                    <a:solidFill>
                      <a:srgbClr val="D2EDF9"/>
                    </a:solidFill>
                  </a:tcPr>
                </a:tc>
                <a:tc>
                  <a:txBody>
                    <a:bodyPr/>
                    <a:lstStyle/>
                    <a:p>
                      <a:pPr marL="0" marR="0" lvl="0" indent="0" algn="l" rtl="0">
                        <a:lnSpc>
                          <a:spcPct val="100000"/>
                        </a:lnSpc>
                        <a:spcBef>
                          <a:spcPts val="0"/>
                        </a:spcBef>
                        <a:spcAft>
                          <a:spcPts val="0"/>
                        </a:spcAft>
                        <a:buClr>
                          <a:schemeClr val="dk1"/>
                        </a:buClr>
                        <a:buSzPts val="2000"/>
                        <a:buFont typeface="Arial"/>
                        <a:buNone/>
                      </a:pPr>
                      <a:endParaRPr sz="2800" u="none" strike="noStrike" cap="none">
                        <a:latin typeface="Verdana"/>
                        <a:ea typeface="Verdana"/>
                        <a:cs typeface="Verdana"/>
                        <a:sym typeface="Verdana"/>
                      </a:endParaRPr>
                    </a:p>
                  </a:txBody>
                  <a:tcPr marL="91450" marR="91450" marT="45725" marB="45725">
                    <a:solidFill>
                      <a:srgbClr val="D2EDF9"/>
                    </a:solidFill>
                  </a:tcPr>
                </a:tc>
                <a:extLst>
                  <a:ext uri="{0D108BD9-81ED-4DB2-BD59-A6C34878D82A}">
                    <a16:rowId xmlns:a16="http://schemas.microsoft.com/office/drawing/2014/main" val="10001"/>
                  </a:ext>
                </a:extLst>
              </a:tr>
              <a:tr h="661975">
                <a:tc>
                  <a:txBody>
                    <a:bodyPr/>
                    <a:lstStyle/>
                    <a:p>
                      <a:pPr marL="0" marR="0" lvl="0" indent="0" algn="l" rtl="0">
                        <a:lnSpc>
                          <a:spcPct val="100000"/>
                        </a:lnSpc>
                        <a:spcBef>
                          <a:spcPts val="0"/>
                        </a:spcBef>
                        <a:spcAft>
                          <a:spcPts val="0"/>
                        </a:spcAft>
                        <a:buClr>
                          <a:srgbClr val="000000"/>
                        </a:buClr>
                        <a:buSzPts val="2000"/>
                        <a:buFont typeface="Arial"/>
                        <a:buNone/>
                      </a:pPr>
                      <a:r>
                        <a:rPr lang="en-US" sz="2800" u="none" strike="noStrike" cap="none">
                          <a:solidFill>
                            <a:srgbClr val="000000"/>
                          </a:solidFill>
                          <a:latin typeface="Verdana"/>
                          <a:ea typeface="Verdana"/>
                          <a:cs typeface="Verdana"/>
                          <a:sym typeface="Verdana"/>
                        </a:rPr>
                        <a:t>Families</a:t>
                      </a:r>
                      <a:endParaRPr sz="2800" u="none" strike="noStrike" cap="none">
                        <a:solidFill>
                          <a:srgbClr val="000000"/>
                        </a:solidFill>
                        <a:latin typeface="Verdana"/>
                        <a:ea typeface="Verdana"/>
                        <a:cs typeface="Verdana"/>
                        <a:sym typeface="Verdana"/>
                      </a:endParaRPr>
                    </a:p>
                  </a:txBody>
                  <a:tcPr marL="91450" marR="91450" marT="45725" marB="45725">
                    <a:solidFill>
                      <a:srgbClr val="FFFFFF"/>
                    </a:solidFill>
                  </a:tcPr>
                </a:tc>
                <a:tc>
                  <a:txBody>
                    <a:bodyPr/>
                    <a:lstStyle/>
                    <a:p>
                      <a:pPr marL="0" marR="0" lvl="0" indent="0" algn="l" rtl="0">
                        <a:lnSpc>
                          <a:spcPct val="100000"/>
                        </a:lnSpc>
                        <a:spcBef>
                          <a:spcPts val="0"/>
                        </a:spcBef>
                        <a:spcAft>
                          <a:spcPts val="0"/>
                        </a:spcAft>
                        <a:buClr>
                          <a:schemeClr val="dk1"/>
                        </a:buClr>
                        <a:buSzPts val="2000"/>
                        <a:buFont typeface="Arial"/>
                        <a:buNone/>
                      </a:pPr>
                      <a:endParaRPr sz="2800" u="none" strike="noStrike" cap="none">
                        <a:latin typeface="Verdana"/>
                        <a:ea typeface="Verdana"/>
                        <a:cs typeface="Verdana"/>
                        <a:sym typeface="Verdana"/>
                      </a:endParaRPr>
                    </a:p>
                  </a:txBody>
                  <a:tcPr marL="91450" marR="91450" marT="45725" marB="45725">
                    <a:solidFill>
                      <a:srgbClr val="FFFFFF"/>
                    </a:solidFill>
                  </a:tcPr>
                </a:tc>
                <a:tc>
                  <a:txBody>
                    <a:bodyPr/>
                    <a:lstStyle/>
                    <a:p>
                      <a:pPr marL="0" marR="0" lvl="0" indent="0" algn="l" rtl="0">
                        <a:lnSpc>
                          <a:spcPct val="100000"/>
                        </a:lnSpc>
                        <a:spcBef>
                          <a:spcPts val="0"/>
                        </a:spcBef>
                        <a:spcAft>
                          <a:spcPts val="0"/>
                        </a:spcAft>
                        <a:buClr>
                          <a:schemeClr val="dk1"/>
                        </a:buClr>
                        <a:buSzPts val="2000"/>
                        <a:buFont typeface="Arial"/>
                        <a:buNone/>
                      </a:pPr>
                      <a:endParaRPr sz="2800" u="none" strike="noStrike" cap="none">
                        <a:latin typeface="Verdana"/>
                        <a:ea typeface="Verdana"/>
                        <a:cs typeface="Verdana"/>
                        <a:sym typeface="Verdana"/>
                      </a:endParaRPr>
                    </a:p>
                  </a:txBody>
                  <a:tcPr marL="91450" marR="91450" marT="45725" marB="45725">
                    <a:solidFill>
                      <a:srgbClr val="FFFFFF"/>
                    </a:solidFill>
                  </a:tcPr>
                </a:tc>
                <a:tc>
                  <a:txBody>
                    <a:bodyPr/>
                    <a:lstStyle/>
                    <a:p>
                      <a:pPr marL="0" marR="0" lvl="0" indent="0" algn="l" rtl="0">
                        <a:lnSpc>
                          <a:spcPct val="100000"/>
                        </a:lnSpc>
                        <a:spcBef>
                          <a:spcPts val="0"/>
                        </a:spcBef>
                        <a:spcAft>
                          <a:spcPts val="0"/>
                        </a:spcAft>
                        <a:buClr>
                          <a:schemeClr val="dk1"/>
                        </a:buClr>
                        <a:buSzPts val="2000"/>
                        <a:buFont typeface="Arial"/>
                        <a:buNone/>
                      </a:pPr>
                      <a:endParaRPr sz="2800" u="none" strike="noStrike" cap="none">
                        <a:latin typeface="Verdana"/>
                        <a:ea typeface="Verdana"/>
                        <a:cs typeface="Verdana"/>
                        <a:sym typeface="Verdana"/>
                      </a:endParaRPr>
                    </a:p>
                  </a:txBody>
                  <a:tcPr marL="91450" marR="91450" marT="45725" marB="45725">
                    <a:solidFill>
                      <a:srgbClr val="FFFFFF"/>
                    </a:solidFill>
                  </a:tcPr>
                </a:tc>
                <a:tc>
                  <a:txBody>
                    <a:bodyPr/>
                    <a:lstStyle/>
                    <a:p>
                      <a:pPr marL="0" marR="0" lvl="0" indent="0" algn="l" rtl="0">
                        <a:lnSpc>
                          <a:spcPct val="100000"/>
                        </a:lnSpc>
                        <a:spcBef>
                          <a:spcPts val="0"/>
                        </a:spcBef>
                        <a:spcAft>
                          <a:spcPts val="0"/>
                        </a:spcAft>
                        <a:buClr>
                          <a:schemeClr val="dk1"/>
                        </a:buClr>
                        <a:buSzPts val="2000"/>
                        <a:buFont typeface="Arial"/>
                        <a:buNone/>
                      </a:pPr>
                      <a:endParaRPr sz="2800" u="none" strike="noStrike" cap="none">
                        <a:latin typeface="Verdana"/>
                        <a:ea typeface="Verdana"/>
                        <a:cs typeface="Verdana"/>
                        <a:sym typeface="Verdana"/>
                      </a:endParaRPr>
                    </a:p>
                  </a:txBody>
                  <a:tcPr marL="91450" marR="91450" marT="45725" marB="45725">
                    <a:solidFill>
                      <a:srgbClr val="FFFFFF"/>
                    </a:solidFill>
                  </a:tcPr>
                </a:tc>
                <a:extLst>
                  <a:ext uri="{0D108BD9-81ED-4DB2-BD59-A6C34878D82A}">
                    <a16:rowId xmlns:a16="http://schemas.microsoft.com/office/drawing/2014/main" val="10002"/>
                  </a:ext>
                </a:extLst>
              </a:tr>
              <a:tr h="1390425">
                <a:tc>
                  <a:txBody>
                    <a:bodyPr/>
                    <a:lstStyle/>
                    <a:p>
                      <a:pPr marL="0" marR="0" lvl="0" indent="0" algn="l" rtl="0">
                        <a:lnSpc>
                          <a:spcPct val="100000"/>
                        </a:lnSpc>
                        <a:spcBef>
                          <a:spcPts val="0"/>
                        </a:spcBef>
                        <a:spcAft>
                          <a:spcPts val="0"/>
                        </a:spcAft>
                        <a:buClr>
                          <a:srgbClr val="000000"/>
                        </a:buClr>
                        <a:buSzPts val="2000"/>
                        <a:buFont typeface="Arial"/>
                        <a:buNone/>
                      </a:pPr>
                      <a:r>
                        <a:rPr lang="en-US" sz="2800" u="none" strike="noStrike" cap="none">
                          <a:solidFill>
                            <a:srgbClr val="000000"/>
                          </a:solidFill>
                          <a:latin typeface="Verdana"/>
                          <a:ea typeface="Verdana"/>
                          <a:cs typeface="Verdana"/>
                          <a:sym typeface="Verdana"/>
                        </a:rPr>
                        <a:t>Communities</a:t>
                      </a:r>
                      <a:endParaRPr sz="2800" u="none" strike="noStrike" cap="none">
                        <a:solidFill>
                          <a:srgbClr val="000000"/>
                        </a:solidFill>
                        <a:latin typeface="Verdana"/>
                        <a:ea typeface="Verdana"/>
                        <a:cs typeface="Verdana"/>
                        <a:sym typeface="Verdana"/>
                      </a:endParaRPr>
                    </a:p>
                  </a:txBody>
                  <a:tcPr marL="91450" marR="91450" marT="45725" marB="45725">
                    <a:solidFill>
                      <a:srgbClr val="E1F7FF"/>
                    </a:solidFill>
                  </a:tcPr>
                </a:tc>
                <a:tc>
                  <a:txBody>
                    <a:bodyPr/>
                    <a:lstStyle/>
                    <a:p>
                      <a:pPr marL="0" marR="0" lvl="0" indent="0" algn="l" rtl="0">
                        <a:lnSpc>
                          <a:spcPct val="100000"/>
                        </a:lnSpc>
                        <a:spcBef>
                          <a:spcPts val="0"/>
                        </a:spcBef>
                        <a:spcAft>
                          <a:spcPts val="0"/>
                        </a:spcAft>
                        <a:buClr>
                          <a:schemeClr val="dk1"/>
                        </a:buClr>
                        <a:buSzPts val="2000"/>
                        <a:buFont typeface="Arial"/>
                        <a:buNone/>
                      </a:pPr>
                      <a:endParaRPr sz="2800" u="none" strike="noStrike" cap="none">
                        <a:latin typeface="Verdana"/>
                        <a:ea typeface="Verdana"/>
                        <a:cs typeface="Verdana"/>
                        <a:sym typeface="Verdana"/>
                      </a:endParaRPr>
                    </a:p>
                  </a:txBody>
                  <a:tcPr marL="91450" marR="91450" marT="45725" marB="45725">
                    <a:solidFill>
                      <a:srgbClr val="E1F7FF"/>
                    </a:solidFill>
                  </a:tcPr>
                </a:tc>
                <a:tc>
                  <a:txBody>
                    <a:bodyPr/>
                    <a:lstStyle/>
                    <a:p>
                      <a:pPr marL="0" marR="0" lvl="0" indent="0" algn="l" rtl="0">
                        <a:lnSpc>
                          <a:spcPct val="100000"/>
                        </a:lnSpc>
                        <a:spcBef>
                          <a:spcPts val="0"/>
                        </a:spcBef>
                        <a:spcAft>
                          <a:spcPts val="0"/>
                        </a:spcAft>
                        <a:buClr>
                          <a:schemeClr val="dk1"/>
                        </a:buClr>
                        <a:buSzPts val="2000"/>
                        <a:buFont typeface="Arial"/>
                        <a:buNone/>
                      </a:pPr>
                      <a:endParaRPr sz="2800" u="none" strike="noStrike" cap="none">
                        <a:latin typeface="Verdana"/>
                        <a:ea typeface="Verdana"/>
                        <a:cs typeface="Verdana"/>
                        <a:sym typeface="Verdana"/>
                      </a:endParaRPr>
                    </a:p>
                  </a:txBody>
                  <a:tcPr marL="91450" marR="91450" marT="45725" marB="45725">
                    <a:solidFill>
                      <a:srgbClr val="E1F7FF"/>
                    </a:solidFill>
                  </a:tcPr>
                </a:tc>
                <a:tc>
                  <a:txBody>
                    <a:bodyPr/>
                    <a:lstStyle/>
                    <a:p>
                      <a:pPr marL="0" marR="0" lvl="0" indent="0" algn="l" rtl="0">
                        <a:lnSpc>
                          <a:spcPct val="100000"/>
                        </a:lnSpc>
                        <a:spcBef>
                          <a:spcPts val="0"/>
                        </a:spcBef>
                        <a:spcAft>
                          <a:spcPts val="0"/>
                        </a:spcAft>
                        <a:buClr>
                          <a:schemeClr val="dk1"/>
                        </a:buClr>
                        <a:buSzPts val="2000"/>
                        <a:buFont typeface="Arial"/>
                        <a:buNone/>
                      </a:pPr>
                      <a:endParaRPr sz="2800" u="none" strike="noStrike" cap="none">
                        <a:latin typeface="Verdana"/>
                        <a:ea typeface="Verdana"/>
                        <a:cs typeface="Verdana"/>
                        <a:sym typeface="Verdana"/>
                      </a:endParaRPr>
                    </a:p>
                  </a:txBody>
                  <a:tcPr marL="91450" marR="91450" marT="45725" marB="45725">
                    <a:solidFill>
                      <a:srgbClr val="E1F7FF"/>
                    </a:solidFill>
                  </a:tcPr>
                </a:tc>
                <a:tc>
                  <a:txBody>
                    <a:bodyPr/>
                    <a:lstStyle/>
                    <a:p>
                      <a:pPr marL="0" marR="0" lvl="0" indent="0" algn="l" rtl="0">
                        <a:lnSpc>
                          <a:spcPct val="100000"/>
                        </a:lnSpc>
                        <a:spcBef>
                          <a:spcPts val="0"/>
                        </a:spcBef>
                        <a:spcAft>
                          <a:spcPts val="0"/>
                        </a:spcAft>
                        <a:buClr>
                          <a:schemeClr val="dk1"/>
                        </a:buClr>
                        <a:buSzPts val="2000"/>
                        <a:buFont typeface="Arial"/>
                        <a:buNone/>
                      </a:pPr>
                      <a:endParaRPr sz="2800" u="none" strike="noStrike" cap="none" dirty="0">
                        <a:latin typeface="Verdana"/>
                        <a:ea typeface="Verdana"/>
                        <a:cs typeface="Verdana"/>
                        <a:sym typeface="Verdana"/>
                      </a:endParaRPr>
                    </a:p>
                  </a:txBody>
                  <a:tcPr marL="91450" marR="91450" marT="45725" marB="45725">
                    <a:solidFill>
                      <a:srgbClr val="E1F7FF"/>
                    </a:solidFill>
                  </a:tcPr>
                </a:tc>
                <a:extLst>
                  <a:ext uri="{0D108BD9-81ED-4DB2-BD59-A6C34878D82A}">
                    <a16:rowId xmlns:a16="http://schemas.microsoft.com/office/drawing/2014/main" val="10003"/>
                  </a:ext>
                </a:extLst>
              </a:tr>
            </a:tbl>
          </a:graphicData>
        </a:graphic>
      </p:graphicFrame>
      <p:sp>
        <p:nvSpPr>
          <p:cNvPr id="868" name="Google Shape;868;p31" descr="Arrow pointing to the right to highlight the left to right direction of the order of implementation for planning for stakeholder input"/>
          <p:cNvSpPr/>
          <p:nvPr/>
        </p:nvSpPr>
        <p:spPr>
          <a:xfrm>
            <a:off x="3510926" y="3152150"/>
            <a:ext cx="574200" cy="304800"/>
          </a:xfrm>
          <a:prstGeom prst="rightArrow">
            <a:avLst>
              <a:gd name="adj1" fmla="val 50000"/>
              <a:gd name="adj2" fmla="val 50000"/>
            </a:avLst>
          </a:prstGeom>
          <a:gradFill>
            <a:gsLst>
              <a:gs pos="0">
                <a:srgbClr val="3E7FCD"/>
              </a:gs>
              <a:gs pos="100000">
                <a:srgbClr val="96C0FF"/>
              </a:gs>
            </a:gsLst>
            <a:lin ang="16200000" scaled="0"/>
          </a:gradFill>
          <a:ln w="9525" cap="flat" cmpd="sng">
            <a:solidFill>
              <a:srgbClr val="000000"/>
            </a:solidFill>
            <a:prstDash val="solid"/>
            <a:round/>
            <a:headEnd type="none" w="sm" len="sm"/>
            <a:tailEnd type="none" w="sm" len="sm"/>
          </a:ln>
          <a:effectLst>
            <a:outerShdw blurRad="40000" dist="23000" dir="5400000" rotWithShape="0">
              <a:srgbClr val="000000">
                <a:alpha val="32941"/>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Times New Roman"/>
              <a:ea typeface="Times New Roman"/>
              <a:cs typeface="Times New Roman"/>
              <a:sym typeface="Times New Roman"/>
            </a:endParaRPr>
          </a:p>
        </p:txBody>
      </p:sp>
      <p:sp>
        <p:nvSpPr>
          <p:cNvPr id="869" name="Google Shape;869;p31">
            <a:extLst>
              <a:ext uri="{C183D7F6-B498-43B3-948B-1728B52AA6E4}">
                <adec:decorative xmlns:adec="http://schemas.microsoft.com/office/drawing/2017/decorative" val="1"/>
              </a:ext>
            </a:extLst>
          </p:cNvPr>
          <p:cNvSpPr/>
          <p:nvPr/>
        </p:nvSpPr>
        <p:spPr>
          <a:xfrm>
            <a:off x="2215501" y="3326326"/>
            <a:ext cx="307200" cy="485100"/>
          </a:xfrm>
          <a:prstGeom prst="downArrow">
            <a:avLst>
              <a:gd name="adj1" fmla="val 50000"/>
              <a:gd name="adj2" fmla="val 50000"/>
            </a:avLst>
          </a:prstGeom>
          <a:gradFill>
            <a:gsLst>
              <a:gs pos="0">
                <a:srgbClr val="3E7FCD"/>
              </a:gs>
              <a:gs pos="100000">
                <a:srgbClr val="96C0FF"/>
              </a:gs>
            </a:gsLst>
            <a:lin ang="16200000" scaled="0"/>
          </a:gradFill>
          <a:ln w="9525" cap="flat" cmpd="sng">
            <a:solidFill>
              <a:srgbClr val="000000"/>
            </a:solidFill>
            <a:prstDash val="solid"/>
            <a:round/>
            <a:headEnd type="none" w="sm" len="sm"/>
            <a:tailEnd type="none" w="sm" len="sm"/>
          </a:ln>
          <a:effectLst>
            <a:outerShdw blurRad="40000" dist="23000" dir="5400000" rotWithShape="0">
              <a:srgbClr val="000000">
                <a:alpha val="32941"/>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Times New Roman"/>
              <a:ea typeface="Times New Roman"/>
              <a:cs typeface="Times New Roman"/>
              <a:sym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74"/>
        <p:cNvGrpSpPr/>
        <p:nvPr/>
      </p:nvGrpSpPr>
      <p:grpSpPr>
        <a:xfrm>
          <a:off x="0" y="0"/>
          <a:ext cx="0" cy="0"/>
          <a:chOff x="0" y="0"/>
          <a:chExt cx="0" cy="0"/>
        </a:xfrm>
      </p:grpSpPr>
      <p:sp>
        <p:nvSpPr>
          <p:cNvPr id="875" name="Google Shape;875;p16"/>
          <p:cNvSpPr txBox="1">
            <a:spLocks noGrp="1"/>
          </p:cNvSpPr>
          <p:nvPr>
            <p:ph type="title"/>
          </p:nvPr>
        </p:nvSpPr>
        <p:spPr>
          <a:xfrm>
            <a:off x="1249975" y="88950"/>
            <a:ext cx="9628200" cy="1279200"/>
          </a:xfrm>
          <a:prstGeom prst="rect">
            <a:avLst/>
          </a:prstGeom>
          <a:solidFill>
            <a:srgbClr val="A9DCF2">
              <a:alpha val="66274"/>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accent6"/>
              </a:buClr>
              <a:buSzPts val="3800"/>
              <a:buFont typeface="Verdana"/>
              <a:buNone/>
            </a:pPr>
            <a:r>
              <a:rPr lang="en-US" sz="4800" b="0" i="0" u="none" strike="noStrike" cap="none">
                <a:solidFill>
                  <a:srgbClr val="000000"/>
                </a:solidFill>
                <a:latin typeface="Verdana"/>
                <a:ea typeface="Verdana"/>
                <a:cs typeface="Verdana"/>
                <a:sym typeface="Verdana"/>
              </a:rPr>
              <a:t>Consider:</a:t>
            </a:r>
            <a:endParaRPr sz="4800" b="0" i="0" u="none" strike="noStrike" cap="none">
              <a:solidFill>
                <a:srgbClr val="000000"/>
              </a:solidFill>
              <a:latin typeface="Verdana"/>
              <a:ea typeface="Verdana"/>
              <a:cs typeface="Verdana"/>
              <a:sym typeface="Verdana"/>
            </a:endParaRPr>
          </a:p>
        </p:txBody>
      </p:sp>
      <p:sp>
        <p:nvSpPr>
          <p:cNvPr id="876" name="Google Shape;876;p16"/>
          <p:cNvSpPr txBox="1">
            <a:spLocks noGrp="1"/>
          </p:cNvSpPr>
          <p:nvPr>
            <p:ph type="body" idx="4294967295"/>
          </p:nvPr>
        </p:nvSpPr>
        <p:spPr>
          <a:xfrm>
            <a:off x="720100" y="1524375"/>
            <a:ext cx="10989900" cy="5080200"/>
          </a:xfrm>
          <a:prstGeom prst="rect">
            <a:avLst/>
          </a:prstGeom>
          <a:noFill/>
          <a:ln>
            <a:noFill/>
          </a:ln>
        </p:spPr>
        <p:txBody>
          <a:bodyPr spcFirstLastPara="1" wrap="square" lIns="91425" tIns="45700" rIns="91425" bIns="45700" anchor="t" anchorCtr="0">
            <a:noAutofit/>
          </a:bodyPr>
          <a:lstStyle/>
          <a:p>
            <a:pPr marL="342900" marR="0" lvl="0" indent="-330200" algn="l" rtl="0">
              <a:lnSpc>
                <a:spcPct val="90000"/>
              </a:lnSpc>
              <a:spcBef>
                <a:spcPts val="0"/>
              </a:spcBef>
              <a:spcAft>
                <a:spcPts val="0"/>
              </a:spcAft>
              <a:buClr>
                <a:srgbClr val="000000"/>
              </a:buClr>
              <a:buSzPts val="2800"/>
              <a:buFont typeface="Georgia"/>
              <a:buChar char="•"/>
            </a:pPr>
            <a:r>
              <a:rPr lang="en-US" sz="2800" b="0" i="0" u="none" strike="noStrike" cap="none">
                <a:solidFill>
                  <a:srgbClr val="000000"/>
                </a:solidFill>
                <a:latin typeface="Verdana"/>
                <a:ea typeface="Verdana"/>
                <a:cs typeface="Verdana"/>
                <a:sym typeface="Verdana"/>
              </a:rPr>
              <a:t>Does your division have a definition or model for family and community engagement? If so, what are the outcomes and expectations for schools?</a:t>
            </a:r>
            <a:endParaRPr sz="2800">
              <a:solidFill>
                <a:srgbClr val="000000"/>
              </a:solidFill>
            </a:endParaRPr>
          </a:p>
          <a:p>
            <a:pPr marL="0" marR="0" lvl="0" indent="0" algn="l" rtl="0">
              <a:lnSpc>
                <a:spcPct val="90000"/>
              </a:lnSpc>
              <a:spcBef>
                <a:spcPts val="0"/>
              </a:spcBef>
              <a:spcAft>
                <a:spcPts val="0"/>
              </a:spcAft>
              <a:buClr>
                <a:schemeClr val="dk2"/>
              </a:buClr>
              <a:buSzPts val="3000"/>
              <a:buFont typeface="Arial"/>
              <a:buNone/>
            </a:pPr>
            <a:endParaRPr sz="2800" b="0" i="0" u="none" strike="noStrike" cap="none">
              <a:solidFill>
                <a:srgbClr val="000000"/>
              </a:solidFill>
              <a:latin typeface="Verdana"/>
              <a:ea typeface="Verdana"/>
              <a:cs typeface="Verdana"/>
              <a:sym typeface="Verdana"/>
            </a:endParaRPr>
          </a:p>
          <a:p>
            <a:pPr marL="342900" marR="0" lvl="0" indent="-330200" algn="l" rtl="0">
              <a:lnSpc>
                <a:spcPct val="90000"/>
              </a:lnSpc>
              <a:spcBef>
                <a:spcPts val="0"/>
              </a:spcBef>
              <a:spcAft>
                <a:spcPts val="0"/>
              </a:spcAft>
              <a:buClr>
                <a:srgbClr val="000000"/>
              </a:buClr>
              <a:buSzPts val="2800"/>
              <a:buFont typeface="Georgia"/>
              <a:buChar char="•"/>
            </a:pPr>
            <a:r>
              <a:rPr lang="en-US" sz="2800" b="0" i="0" u="none" strike="noStrike" cap="none">
                <a:solidFill>
                  <a:srgbClr val="000000"/>
                </a:solidFill>
                <a:latin typeface="Verdana"/>
                <a:ea typeface="Verdana"/>
                <a:cs typeface="Verdana"/>
                <a:sym typeface="Verdana"/>
              </a:rPr>
              <a:t>How are outcomes/expectations inclusive of and responsive to family and community culture?</a:t>
            </a:r>
            <a:endParaRPr sz="2800">
              <a:solidFill>
                <a:srgbClr val="000000"/>
              </a:solidFill>
            </a:endParaRPr>
          </a:p>
          <a:p>
            <a:pPr marL="0" marR="0" lvl="0" indent="0" algn="l" rtl="0">
              <a:lnSpc>
                <a:spcPct val="90000"/>
              </a:lnSpc>
              <a:spcBef>
                <a:spcPts val="0"/>
              </a:spcBef>
              <a:spcAft>
                <a:spcPts val="0"/>
              </a:spcAft>
              <a:buClr>
                <a:schemeClr val="dk2"/>
              </a:buClr>
              <a:buSzPts val="3000"/>
              <a:buFont typeface="Arial"/>
              <a:buNone/>
            </a:pPr>
            <a:endParaRPr sz="2800" b="0" i="0" u="none" strike="noStrike" cap="none">
              <a:solidFill>
                <a:srgbClr val="000000"/>
              </a:solidFill>
              <a:latin typeface="Verdana"/>
              <a:ea typeface="Verdana"/>
              <a:cs typeface="Verdana"/>
              <a:sym typeface="Verdana"/>
            </a:endParaRPr>
          </a:p>
          <a:p>
            <a:pPr marL="342900" marR="0" lvl="0" indent="-330200" algn="l" rtl="0">
              <a:lnSpc>
                <a:spcPct val="90000"/>
              </a:lnSpc>
              <a:spcBef>
                <a:spcPts val="560"/>
              </a:spcBef>
              <a:spcAft>
                <a:spcPts val="0"/>
              </a:spcAft>
              <a:buClr>
                <a:srgbClr val="000000"/>
              </a:buClr>
              <a:buSzPts val="2800"/>
              <a:buFont typeface="Georgia"/>
              <a:buChar char="•"/>
            </a:pPr>
            <a:r>
              <a:rPr lang="en-US" sz="2800" b="0" i="0" u="none" strike="noStrike" cap="none">
                <a:solidFill>
                  <a:srgbClr val="000000"/>
                </a:solidFill>
                <a:latin typeface="Verdana"/>
                <a:ea typeface="Verdana"/>
                <a:cs typeface="Verdana"/>
                <a:sym typeface="Verdana"/>
              </a:rPr>
              <a:t>How do family and community members know how and when to engage?</a:t>
            </a:r>
            <a:endParaRPr sz="2800">
              <a:solidFill>
                <a:srgbClr val="000000"/>
              </a:solidFill>
            </a:endParaRPr>
          </a:p>
          <a:p>
            <a:pPr marL="0" marR="0" lvl="0" indent="0" algn="l" rtl="0">
              <a:lnSpc>
                <a:spcPct val="90000"/>
              </a:lnSpc>
              <a:spcBef>
                <a:spcPts val="560"/>
              </a:spcBef>
              <a:spcAft>
                <a:spcPts val="0"/>
              </a:spcAft>
              <a:buClr>
                <a:schemeClr val="dk2"/>
              </a:buClr>
              <a:buSzPts val="3000"/>
              <a:buFont typeface="Arial"/>
              <a:buNone/>
            </a:pPr>
            <a:endParaRPr sz="2800" b="0" i="0" u="none" strike="noStrike" cap="none">
              <a:solidFill>
                <a:srgbClr val="000000"/>
              </a:solidFill>
              <a:latin typeface="Verdana"/>
              <a:ea typeface="Verdana"/>
              <a:cs typeface="Verdana"/>
              <a:sym typeface="Verdana"/>
            </a:endParaRPr>
          </a:p>
          <a:p>
            <a:pPr marL="342900" marR="0" lvl="0" indent="-330200" algn="l" rtl="0">
              <a:lnSpc>
                <a:spcPct val="90000"/>
              </a:lnSpc>
              <a:spcBef>
                <a:spcPts val="560"/>
              </a:spcBef>
              <a:spcAft>
                <a:spcPts val="0"/>
              </a:spcAft>
              <a:buClr>
                <a:srgbClr val="000000"/>
              </a:buClr>
              <a:buSzPts val="2800"/>
              <a:buFont typeface="Georgia"/>
              <a:buChar char="•"/>
            </a:pPr>
            <a:r>
              <a:rPr lang="en-US" sz="2800" b="0" i="0" u="none" strike="noStrike" cap="none">
                <a:solidFill>
                  <a:srgbClr val="000000"/>
                </a:solidFill>
                <a:latin typeface="Verdana"/>
                <a:ea typeface="Verdana"/>
                <a:cs typeface="Verdana"/>
                <a:sym typeface="Verdana"/>
              </a:rPr>
              <a:t>What facilitates engagement in your division and school?</a:t>
            </a:r>
            <a:endParaRPr sz="2800">
              <a:solidFill>
                <a:srgbClr val="000000"/>
              </a:solidFill>
            </a:endParaRPr>
          </a:p>
          <a:p>
            <a:pPr marL="342900" marR="0" lvl="0" indent="-165100" algn="l" rtl="0">
              <a:lnSpc>
                <a:spcPct val="90000"/>
              </a:lnSpc>
              <a:spcBef>
                <a:spcPts val="560"/>
              </a:spcBef>
              <a:spcAft>
                <a:spcPts val="0"/>
              </a:spcAft>
              <a:buClr>
                <a:schemeClr val="dk1"/>
              </a:buClr>
              <a:buSzPts val="2800"/>
              <a:buFont typeface="Arial"/>
              <a:buNone/>
            </a:pPr>
            <a:endParaRPr sz="2400" b="0" i="0" u="none" strike="noStrike" cap="none">
              <a:solidFill>
                <a:srgbClr val="000000"/>
              </a:solidFill>
              <a:latin typeface="Verdana"/>
              <a:ea typeface="Verdana"/>
              <a:cs typeface="Verdana"/>
              <a:sym typeface="Verdan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880"/>
        <p:cNvGrpSpPr/>
        <p:nvPr/>
      </p:nvGrpSpPr>
      <p:grpSpPr>
        <a:xfrm>
          <a:off x="0" y="0"/>
          <a:ext cx="0" cy="0"/>
          <a:chOff x="0" y="0"/>
          <a:chExt cx="0" cy="0"/>
        </a:xfrm>
      </p:grpSpPr>
      <p:sp>
        <p:nvSpPr>
          <p:cNvPr id="881" name="Google Shape;881;p33"/>
          <p:cNvSpPr txBox="1">
            <a:spLocks noGrp="1"/>
          </p:cNvSpPr>
          <p:nvPr>
            <p:ph type="title"/>
          </p:nvPr>
        </p:nvSpPr>
        <p:spPr>
          <a:xfrm>
            <a:off x="609600" y="274638"/>
            <a:ext cx="10972800" cy="1143000"/>
          </a:xfrm>
          <a:prstGeom prst="rect">
            <a:avLst/>
          </a:prstGeom>
          <a:solidFill>
            <a:srgbClr val="A9DCF2">
              <a:alpha val="66274"/>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Arial"/>
              <a:buNone/>
            </a:pPr>
            <a:r>
              <a:rPr lang="en-US" sz="4400" b="0" i="0" u="none" strike="noStrike" cap="none">
                <a:solidFill>
                  <a:schemeClr val="dk1"/>
                </a:solidFill>
                <a:latin typeface="Arial"/>
                <a:ea typeface="Arial"/>
                <a:cs typeface="Arial"/>
                <a:sym typeface="Arial"/>
              </a:rPr>
              <a:t> </a:t>
            </a:r>
            <a:r>
              <a:rPr lang="en-US" sz="4400" b="0" i="0" u="none" strike="noStrike" cap="none">
                <a:solidFill>
                  <a:srgbClr val="000000"/>
                </a:solidFill>
                <a:latin typeface="Verdana"/>
                <a:ea typeface="Verdana"/>
                <a:cs typeface="Verdana"/>
                <a:sym typeface="Verdana"/>
              </a:rPr>
              <a:t>Complete Your Action Plan</a:t>
            </a:r>
            <a:endParaRPr sz="4400" b="0" i="0" u="none" strike="noStrike" cap="none">
              <a:solidFill>
                <a:srgbClr val="000000"/>
              </a:solidFill>
              <a:latin typeface="Verdana"/>
              <a:ea typeface="Verdana"/>
              <a:cs typeface="Verdana"/>
              <a:sym typeface="Verdana"/>
            </a:endParaRPr>
          </a:p>
        </p:txBody>
      </p:sp>
      <p:graphicFrame>
        <p:nvGraphicFramePr>
          <p:cNvPr id="882" name="Google Shape;882;p33"/>
          <p:cNvGraphicFramePr/>
          <p:nvPr>
            <p:extLst>
              <p:ext uri="{D42A27DB-BD31-4B8C-83A1-F6EECF244321}">
                <p14:modId xmlns:p14="http://schemas.microsoft.com/office/powerpoint/2010/main" val="127315420"/>
              </p:ext>
            </p:extLst>
          </p:nvPr>
        </p:nvGraphicFramePr>
        <p:xfrm>
          <a:off x="337174" y="1693437"/>
          <a:ext cx="11663350" cy="5164575"/>
        </p:xfrm>
        <a:graphic>
          <a:graphicData uri="http://schemas.openxmlformats.org/drawingml/2006/table">
            <a:tbl>
              <a:tblPr firstRow="1">
                <a:noFill/>
                <a:tableStyleId>{D1DC0AE2-A344-4412-82EC-567F72772E21}</a:tableStyleId>
              </a:tblPr>
              <a:tblGrid>
                <a:gridCol w="5930750">
                  <a:extLst>
                    <a:ext uri="{9D8B030D-6E8A-4147-A177-3AD203B41FA5}">
                      <a16:colId xmlns:a16="http://schemas.microsoft.com/office/drawing/2014/main" val="20000"/>
                    </a:ext>
                  </a:extLst>
                </a:gridCol>
                <a:gridCol w="2635175">
                  <a:extLst>
                    <a:ext uri="{9D8B030D-6E8A-4147-A177-3AD203B41FA5}">
                      <a16:colId xmlns:a16="http://schemas.microsoft.com/office/drawing/2014/main" val="20001"/>
                    </a:ext>
                  </a:extLst>
                </a:gridCol>
                <a:gridCol w="1436025">
                  <a:extLst>
                    <a:ext uri="{9D8B030D-6E8A-4147-A177-3AD203B41FA5}">
                      <a16:colId xmlns:a16="http://schemas.microsoft.com/office/drawing/2014/main" val="20002"/>
                    </a:ext>
                  </a:extLst>
                </a:gridCol>
                <a:gridCol w="1661400">
                  <a:extLst>
                    <a:ext uri="{9D8B030D-6E8A-4147-A177-3AD203B41FA5}">
                      <a16:colId xmlns:a16="http://schemas.microsoft.com/office/drawing/2014/main" val="20003"/>
                    </a:ext>
                  </a:extLst>
                </a:gridCol>
              </a:tblGrid>
              <a:tr h="1687125">
                <a:tc>
                  <a:txBody>
                    <a:bodyPr/>
                    <a:lstStyle/>
                    <a:p>
                      <a:pPr marL="0" marR="0" lvl="0" indent="0" algn="ctr" rtl="0">
                        <a:lnSpc>
                          <a:spcPct val="100000"/>
                        </a:lnSpc>
                        <a:spcBef>
                          <a:spcPts val="0"/>
                        </a:spcBef>
                        <a:spcAft>
                          <a:spcPts val="0"/>
                        </a:spcAft>
                        <a:buClr>
                          <a:srgbClr val="000000"/>
                        </a:buClr>
                        <a:buSzPts val="2800"/>
                        <a:buFont typeface="Arial"/>
                        <a:buNone/>
                      </a:pPr>
                      <a:r>
                        <a:rPr lang="en-US" sz="2600" b="1" i="0" u="none" strike="noStrike" cap="none">
                          <a:solidFill>
                            <a:srgbClr val="002C3C"/>
                          </a:solidFill>
                          <a:latin typeface="Verdana"/>
                          <a:ea typeface="Verdana"/>
                          <a:cs typeface="Verdana"/>
                          <a:sym typeface="Verdana"/>
                        </a:rPr>
                        <a:t>Faculty Engagement</a:t>
                      </a:r>
                      <a:endParaRPr sz="2600" u="none" strike="noStrike" cap="none"/>
                    </a:p>
                    <a:p>
                      <a:pPr marL="0" marR="0" lvl="0" indent="0" algn="ctr" rtl="0">
                        <a:lnSpc>
                          <a:spcPct val="100000"/>
                        </a:lnSpc>
                        <a:spcBef>
                          <a:spcPts val="0"/>
                        </a:spcBef>
                        <a:spcAft>
                          <a:spcPts val="0"/>
                        </a:spcAft>
                        <a:buClr>
                          <a:srgbClr val="000000"/>
                        </a:buClr>
                        <a:buSzPts val="2800"/>
                        <a:buFont typeface="Arial"/>
                        <a:buNone/>
                      </a:pPr>
                      <a:r>
                        <a:rPr lang="en-US" sz="2600" b="1" i="0" u="none" strike="noStrike" cap="none">
                          <a:solidFill>
                            <a:srgbClr val="002C3C"/>
                          </a:solidFill>
                          <a:latin typeface="Verdana"/>
                          <a:ea typeface="Verdana"/>
                          <a:cs typeface="Verdana"/>
                          <a:sym typeface="Verdana"/>
                        </a:rPr>
                        <a:t>Student/Family/Community</a:t>
                      </a:r>
                      <a:endParaRPr sz="2600" u="none" strike="noStrike" cap="none"/>
                    </a:p>
                    <a:p>
                      <a:pPr marL="0" marR="0" lvl="0" indent="0" algn="ctr" rtl="0">
                        <a:lnSpc>
                          <a:spcPct val="100000"/>
                        </a:lnSpc>
                        <a:spcBef>
                          <a:spcPts val="0"/>
                        </a:spcBef>
                        <a:spcAft>
                          <a:spcPts val="0"/>
                        </a:spcAft>
                        <a:buClr>
                          <a:srgbClr val="000000"/>
                        </a:buClr>
                        <a:buSzPts val="2800"/>
                        <a:buFont typeface="Arial"/>
                        <a:buNone/>
                      </a:pPr>
                      <a:r>
                        <a:rPr lang="en-US" sz="2600" b="1" u="none" strike="noStrike" cap="none">
                          <a:solidFill>
                            <a:srgbClr val="002C3C"/>
                          </a:solidFill>
                          <a:latin typeface="Verdana"/>
                          <a:ea typeface="Verdana"/>
                          <a:cs typeface="Verdana"/>
                          <a:sym typeface="Verdana"/>
                        </a:rPr>
                        <a:t>WHAT NEEDS TO BE COMPLETED?</a:t>
                      </a:r>
                      <a:endParaRPr sz="2600" b="1" u="none" strike="noStrike" cap="none">
                        <a:solidFill>
                          <a:srgbClr val="002C3C"/>
                        </a:solidFill>
                        <a:latin typeface="Verdana"/>
                        <a:ea typeface="Verdana"/>
                        <a:cs typeface="Verdana"/>
                        <a:sym typeface="Verdana"/>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FBFBF"/>
                    </a:solidFill>
                  </a:tcPr>
                </a:tc>
                <a:tc>
                  <a:txBody>
                    <a:bodyPr/>
                    <a:lstStyle/>
                    <a:p>
                      <a:pPr marL="0" marR="0" lvl="0" indent="0" algn="ctr" rtl="0">
                        <a:lnSpc>
                          <a:spcPct val="115000"/>
                        </a:lnSpc>
                        <a:spcBef>
                          <a:spcPts val="0"/>
                        </a:spcBef>
                        <a:spcAft>
                          <a:spcPts val="0"/>
                        </a:spcAft>
                        <a:buClr>
                          <a:srgbClr val="002C3C"/>
                        </a:buClr>
                        <a:buSzPts val="1800"/>
                        <a:buFont typeface="Verdana"/>
                        <a:buNone/>
                      </a:pPr>
                      <a:r>
                        <a:rPr lang="en-US" sz="2600" b="1" u="none" strike="noStrike" cap="none">
                          <a:solidFill>
                            <a:srgbClr val="002C3C"/>
                          </a:solidFill>
                          <a:latin typeface="Verdana"/>
                          <a:ea typeface="Verdana"/>
                          <a:cs typeface="Verdana"/>
                          <a:sym typeface="Verdana"/>
                        </a:rPr>
                        <a:t>RESOURCES NEEDED?</a:t>
                      </a:r>
                      <a:endParaRPr sz="2600" b="1" u="none" strike="noStrike" cap="none">
                        <a:solidFill>
                          <a:srgbClr val="002C3C"/>
                        </a:solidFill>
                        <a:latin typeface="Verdana"/>
                        <a:ea typeface="Verdana"/>
                        <a:cs typeface="Verdana"/>
                        <a:sym typeface="Verdana"/>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FBFBF"/>
                    </a:solidFill>
                  </a:tcPr>
                </a:tc>
                <a:tc>
                  <a:txBody>
                    <a:bodyPr/>
                    <a:lstStyle/>
                    <a:p>
                      <a:pPr marL="0" marR="0" lvl="0" indent="0" algn="ctr" rtl="0">
                        <a:lnSpc>
                          <a:spcPct val="115000"/>
                        </a:lnSpc>
                        <a:spcBef>
                          <a:spcPts val="0"/>
                        </a:spcBef>
                        <a:spcAft>
                          <a:spcPts val="0"/>
                        </a:spcAft>
                        <a:buClr>
                          <a:srgbClr val="002C3C"/>
                        </a:buClr>
                        <a:buSzPts val="1800"/>
                        <a:buFont typeface="Verdana"/>
                        <a:buNone/>
                      </a:pPr>
                      <a:r>
                        <a:rPr lang="en-US" sz="2600" b="1" u="none" strike="noStrike" cap="none">
                          <a:solidFill>
                            <a:srgbClr val="002C3C"/>
                          </a:solidFill>
                          <a:latin typeface="Verdana"/>
                          <a:ea typeface="Verdana"/>
                          <a:cs typeface="Verdana"/>
                          <a:sym typeface="Verdana"/>
                        </a:rPr>
                        <a:t>WHO?</a:t>
                      </a:r>
                      <a:endParaRPr sz="2600" b="1" u="none" strike="noStrike" cap="none">
                        <a:solidFill>
                          <a:srgbClr val="002C3C"/>
                        </a:solidFill>
                        <a:latin typeface="Verdana"/>
                        <a:ea typeface="Verdana"/>
                        <a:cs typeface="Verdana"/>
                        <a:sym typeface="Verdana"/>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FBFBF"/>
                    </a:solidFill>
                  </a:tcPr>
                </a:tc>
                <a:tc>
                  <a:txBody>
                    <a:bodyPr/>
                    <a:lstStyle/>
                    <a:p>
                      <a:pPr marL="0" marR="0" lvl="0" indent="0" algn="ctr" rtl="0">
                        <a:lnSpc>
                          <a:spcPct val="115000"/>
                        </a:lnSpc>
                        <a:spcBef>
                          <a:spcPts val="0"/>
                        </a:spcBef>
                        <a:spcAft>
                          <a:spcPts val="0"/>
                        </a:spcAft>
                        <a:buClr>
                          <a:srgbClr val="002C3C"/>
                        </a:buClr>
                        <a:buSzPts val="1800"/>
                        <a:buFont typeface="Verdana"/>
                        <a:buNone/>
                      </a:pPr>
                      <a:r>
                        <a:rPr lang="en-US" sz="2600" b="1" u="none" strike="noStrike" cap="none">
                          <a:solidFill>
                            <a:srgbClr val="002C3C"/>
                          </a:solidFill>
                          <a:latin typeface="Verdana"/>
                          <a:ea typeface="Verdana"/>
                          <a:cs typeface="Verdana"/>
                          <a:sym typeface="Verdana"/>
                        </a:rPr>
                        <a:t>WHEN?</a:t>
                      </a:r>
                      <a:endParaRPr sz="2600" b="1" u="none" strike="noStrike" cap="none">
                        <a:solidFill>
                          <a:srgbClr val="002C3C"/>
                        </a:solidFill>
                        <a:latin typeface="Verdana"/>
                        <a:ea typeface="Verdana"/>
                        <a:cs typeface="Verdana"/>
                        <a:sym typeface="Verdana"/>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FBFBF"/>
                    </a:solidFill>
                  </a:tcPr>
                </a:tc>
                <a:extLst>
                  <a:ext uri="{0D108BD9-81ED-4DB2-BD59-A6C34878D82A}">
                    <a16:rowId xmlns:a16="http://schemas.microsoft.com/office/drawing/2014/main" val="10000"/>
                  </a:ext>
                </a:extLst>
              </a:tr>
              <a:tr h="1236000">
                <a:tc>
                  <a:txBody>
                    <a:bodyPr/>
                    <a:lstStyle/>
                    <a:p>
                      <a:pPr marL="0" marR="0" lvl="0" indent="0" algn="l" rtl="0">
                        <a:lnSpc>
                          <a:spcPct val="115000"/>
                        </a:lnSpc>
                        <a:spcBef>
                          <a:spcPts val="0"/>
                        </a:spcBef>
                        <a:spcAft>
                          <a:spcPts val="0"/>
                        </a:spcAft>
                        <a:buClr>
                          <a:schemeClr val="dk1"/>
                        </a:buClr>
                        <a:buSzPts val="1600"/>
                        <a:buFont typeface="Arial"/>
                        <a:buNone/>
                      </a:pPr>
                      <a:r>
                        <a:rPr lang="en-US" sz="2800" u="none" strike="noStrike" cap="none">
                          <a:latin typeface="Arial"/>
                          <a:ea typeface="Arial"/>
                          <a:cs typeface="Arial"/>
                          <a:sym typeface="Arial"/>
                        </a:rPr>
                        <a:t>A.</a:t>
                      </a:r>
                      <a:endParaRPr sz="2800" u="none" strike="noStrike" cap="none"/>
                    </a:p>
                    <a:p>
                      <a:pPr marL="0" marR="0" lvl="0" indent="0" algn="l" rtl="0">
                        <a:lnSpc>
                          <a:spcPct val="115000"/>
                        </a:lnSpc>
                        <a:spcBef>
                          <a:spcPts val="0"/>
                        </a:spcBef>
                        <a:spcAft>
                          <a:spcPts val="0"/>
                        </a:spcAft>
                        <a:buClr>
                          <a:schemeClr val="dk1"/>
                        </a:buClr>
                        <a:buSzPts val="1600"/>
                        <a:buFont typeface="Arial"/>
                        <a:buNone/>
                      </a:pPr>
                      <a:r>
                        <a:rPr lang="en-US" sz="2800" u="none" strike="noStrike" cap="none">
                          <a:latin typeface="Arial"/>
                          <a:ea typeface="Arial"/>
                          <a:cs typeface="Arial"/>
                          <a:sym typeface="Arial"/>
                        </a:rPr>
                        <a:t> </a:t>
                      </a:r>
                      <a:endParaRPr sz="2800" u="none" strike="noStrike" cap="none"/>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l" rtl="0">
                        <a:lnSpc>
                          <a:spcPct val="115000"/>
                        </a:lnSpc>
                        <a:spcBef>
                          <a:spcPts val="0"/>
                        </a:spcBef>
                        <a:spcAft>
                          <a:spcPts val="0"/>
                        </a:spcAft>
                        <a:buClr>
                          <a:schemeClr val="dk1"/>
                        </a:buClr>
                        <a:buSzPts val="1600"/>
                        <a:buFont typeface="Arial"/>
                        <a:buNone/>
                      </a:pPr>
                      <a:r>
                        <a:rPr lang="en-US" sz="2800" u="none" strike="noStrike" cap="none">
                          <a:latin typeface="Arial"/>
                          <a:ea typeface="Arial"/>
                          <a:cs typeface="Arial"/>
                          <a:sym typeface="Arial"/>
                        </a:rPr>
                        <a:t> </a:t>
                      </a:r>
                      <a:endParaRPr sz="2800" u="none" strike="noStrike" cap="none"/>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l" rtl="0">
                        <a:lnSpc>
                          <a:spcPct val="115000"/>
                        </a:lnSpc>
                        <a:spcBef>
                          <a:spcPts val="0"/>
                        </a:spcBef>
                        <a:spcAft>
                          <a:spcPts val="0"/>
                        </a:spcAft>
                        <a:buClr>
                          <a:schemeClr val="dk1"/>
                        </a:buClr>
                        <a:buSzPts val="1600"/>
                        <a:buFont typeface="Arial"/>
                        <a:buNone/>
                      </a:pPr>
                      <a:r>
                        <a:rPr lang="en-US" sz="2800" u="none" strike="noStrike" cap="none">
                          <a:latin typeface="Arial"/>
                          <a:ea typeface="Arial"/>
                          <a:cs typeface="Arial"/>
                          <a:sym typeface="Arial"/>
                        </a:rPr>
                        <a:t> </a:t>
                      </a:r>
                      <a:endParaRPr sz="2800" u="none" strike="noStrike" cap="none"/>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l" rtl="0">
                        <a:lnSpc>
                          <a:spcPct val="115000"/>
                        </a:lnSpc>
                        <a:spcBef>
                          <a:spcPts val="0"/>
                        </a:spcBef>
                        <a:spcAft>
                          <a:spcPts val="0"/>
                        </a:spcAft>
                        <a:buClr>
                          <a:schemeClr val="dk1"/>
                        </a:buClr>
                        <a:buSzPts val="1600"/>
                        <a:buFont typeface="Arial"/>
                        <a:buNone/>
                      </a:pPr>
                      <a:r>
                        <a:rPr lang="en-US" sz="2800" u="none" strike="noStrike" cap="none">
                          <a:latin typeface="Arial"/>
                          <a:ea typeface="Arial"/>
                          <a:cs typeface="Arial"/>
                          <a:sym typeface="Arial"/>
                        </a:rPr>
                        <a:t> </a:t>
                      </a:r>
                      <a:endParaRPr sz="2800" u="none" strike="noStrike" cap="none"/>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1236000">
                <a:tc>
                  <a:txBody>
                    <a:bodyPr/>
                    <a:lstStyle/>
                    <a:p>
                      <a:pPr marL="0" marR="0" lvl="0" indent="0" algn="l" rtl="0">
                        <a:lnSpc>
                          <a:spcPct val="115000"/>
                        </a:lnSpc>
                        <a:spcBef>
                          <a:spcPts val="0"/>
                        </a:spcBef>
                        <a:spcAft>
                          <a:spcPts val="0"/>
                        </a:spcAft>
                        <a:buClr>
                          <a:schemeClr val="dk1"/>
                        </a:buClr>
                        <a:buSzPts val="1600"/>
                        <a:buFont typeface="Arial"/>
                        <a:buNone/>
                      </a:pPr>
                      <a:r>
                        <a:rPr lang="en-US" sz="2800" u="none" strike="noStrike" cap="none">
                          <a:latin typeface="Arial"/>
                          <a:ea typeface="Arial"/>
                          <a:cs typeface="Arial"/>
                          <a:sym typeface="Arial"/>
                        </a:rPr>
                        <a:t>B.</a:t>
                      </a:r>
                      <a:endParaRPr sz="2800" u="none" strike="noStrike" cap="none"/>
                    </a:p>
                    <a:p>
                      <a:pPr marL="0" marR="0" lvl="0" indent="0" algn="l" rtl="0">
                        <a:lnSpc>
                          <a:spcPct val="115000"/>
                        </a:lnSpc>
                        <a:spcBef>
                          <a:spcPts val="0"/>
                        </a:spcBef>
                        <a:spcAft>
                          <a:spcPts val="0"/>
                        </a:spcAft>
                        <a:buClr>
                          <a:schemeClr val="dk1"/>
                        </a:buClr>
                        <a:buSzPts val="1600"/>
                        <a:buFont typeface="Arial"/>
                        <a:buNone/>
                      </a:pPr>
                      <a:r>
                        <a:rPr lang="en-US" sz="2800" u="none" strike="noStrike" cap="none">
                          <a:latin typeface="Arial"/>
                          <a:ea typeface="Arial"/>
                          <a:cs typeface="Arial"/>
                          <a:sym typeface="Arial"/>
                        </a:rPr>
                        <a:t> </a:t>
                      </a:r>
                      <a:endParaRPr sz="2800" u="none" strike="noStrike" cap="none"/>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l" rtl="0">
                        <a:lnSpc>
                          <a:spcPct val="115000"/>
                        </a:lnSpc>
                        <a:spcBef>
                          <a:spcPts val="0"/>
                        </a:spcBef>
                        <a:spcAft>
                          <a:spcPts val="0"/>
                        </a:spcAft>
                        <a:buClr>
                          <a:schemeClr val="dk1"/>
                        </a:buClr>
                        <a:buSzPts val="1600"/>
                        <a:buFont typeface="Arial"/>
                        <a:buNone/>
                      </a:pPr>
                      <a:r>
                        <a:rPr lang="en-US" sz="2800" u="none" strike="noStrike" cap="none">
                          <a:latin typeface="Arial"/>
                          <a:ea typeface="Arial"/>
                          <a:cs typeface="Arial"/>
                          <a:sym typeface="Arial"/>
                        </a:rPr>
                        <a:t> </a:t>
                      </a:r>
                      <a:endParaRPr sz="2800" u="none" strike="noStrike" cap="none"/>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l" rtl="0">
                        <a:lnSpc>
                          <a:spcPct val="115000"/>
                        </a:lnSpc>
                        <a:spcBef>
                          <a:spcPts val="0"/>
                        </a:spcBef>
                        <a:spcAft>
                          <a:spcPts val="0"/>
                        </a:spcAft>
                        <a:buClr>
                          <a:schemeClr val="dk1"/>
                        </a:buClr>
                        <a:buSzPts val="1600"/>
                        <a:buFont typeface="Arial"/>
                        <a:buNone/>
                      </a:pPr>
                      <a:r>
                        <a:rPr lang="en-US" sz="2800" u="none" strike="noStrike" cap="none">
                          <a:latin typeface="Arial"/>
                          <a:ea typeface="Arial"/>
                          <a:cs typeface="Arial"/>
                          <a:sym typeface="Arial"/>
                        </a:rPr>
                        <a:t> </a:t>
                      </a:r>
                      <a:endParaRPr sz="2800" u="none" strike="noStrike" cap="none"/>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l" rtl="0">
                        <a:lnSpc>
                          <a:spcPct val="115000"/>
                        </a:lnSpc>
                        <a:spcBef>
                          <a:spcPts val="0"/>
                        </a:spcBef>
                        <a:spcAft>
                          <a:spcPts val="0"/>
                        </a:spcAft>
                        <a:buClr>
                          <a:schemeClr val="dk1"/>
                        </a:buClr>
                        <a:buSzPts val="1600"/>
                        <a:buFont typeface="Arial"/>
                        <a:buNone/>
                      </a:pPr>
                      <a:r>
                        <a:rPr lang="en-US" sz="2800" u="none" strike="noStrike" cap="none">
                          <a:latin typeface="Arial"/>
                          <a:ea typeface="Arial"/>
                          <a:cs typeface="Arial"/>
                          <a:sym typeface="Arial"/>
                        </a:rPr>
                        <a:t> </a:t>
                      </a:r>
                      <a:endParaRPr sz="2800" u="none" strike="noStrike" cap="none"/>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1005450">
                <a:tc>
                  <a:txBody>
                    <a:bodyPr/>
                    <a:lstStyle/>
                    <a:p>
                      <a:pPr marL="0" marR="0" lvl="0" indent="0" algn="l" rtl="0">
                        <a:lnSpc>
                          <a:spcPct val="115000"/>
                        </a:lnSpc>
                        <a:spcBef>
                          <a:spcPts val="0"/>
                        </a:spcBef>
                        <a:spcAft>
                          <a:spcPts val="0"/>
                        </a:spcAft>
                        <a:buClr>
                          <a:schemeClr val="dk1"/>
                        </a:buClr>
                        <a:buSzPts val="1600"/>
                        <a:buFont typeface="Arial"/>
                        <a:buNone/>
                      </a:pPr>
                      <a:r>
                        <a:rPr lang="en-US" sz="2800" u="none" strike="noStrike" cap="none">
                          <a:latin typeface="Arial"/>
                          <a:ea typeface="Arial"/>
                          <a:cs typeface="Arial"/>
                          <a:sym typeface="Arial"/>
                        </a:rPr>
                        <a:t>C.</a:t>
                      </a:r>
                      <a:endParaRPr sz="2800" u="none" strike="noStrike" cap="none"/>
                    </a:p>
                    <a:p>
                      <a:pPr marL="0" marR="0" lvl="0" indent="0" algn="l" rtl="0">
                        <a:lnSpc>
                          <a:spcPct val="115000"/>
                        </a:lnSpc>
                        <a:spcBef>
                          <a:spcPts val="0"/>
                        </a:spcBef>
                        <a:spcAft>
                          <a:spcPts val="0"/>
                        </a:spcAft>
                        <a:buClr>
                          <a:schemeClr val="dk1"/>
                        </a:buClr>
                        <a:buSzPts val="1600"/>
                        <a:buFont typeface="Arial"/>
                        <a:buNone/>
                      </a:pPr>
                      <a:r>
                        <a:rPr lang="en-US" sz="2800" u="none" strike="noStrike" cap="none">
                          <a:latin typeface="Arial"/>
                          <a:ea typeface="Arial"/>
                          <a:cs typeface="Arial"/>
                          <a:sym typeface="Arial"/>
                        </a:rPr>
                        <a:t>  </a:t>
                      </a:r>
                      <a:endParaRPr sz="2800" u="none" strike="noStrike" cap="none"/>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l" rtl="0">
                        <a:lnSpc>
                          <a:spcPct val="115000"/>
                        </a:lnSpc>
                        <a:spcBef>
                          <a:spcPts val="0"/>
                        </a:spcBef>
                        <a:spcAft>
                          <a:spcPts val="0"/>
                        </a:spcAft>
                        <a:buClr>
                          <a:schemeClr val="dk1"/>
                        </a:buClr>
                        <a:buSzPts val="1600"/>
                        <a:buFont typeface="Arial"/>
                        <a:buNone/>
                      </a:pPr>
                      <a:r>
                        <a:rPr lang="en-US" sz="2800" u="none" strike="noStrike" cap="none">
                          <a:latin typeface="Arial"/>
                          <a:ea typeface="Arial"/>
                          <a:cs typeface="Arial"/>
                          <a:sym typeface="Arial"/>
                        </a:rPr>
                        <a:t> </a:t>
                      </a:r>
                      <a:endParaRPr sz="2800" u="none" strike="noStrike" cap="none"/>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l" rtl="0">
                        <a:lnSpc>
                          <a:spcPct val="115000"/>
                        </a:lnSpc>
                        <a:spcBef>
                          <a:spcPts val="0"/>
                        </a:spcBef>
                        <a:spcAft>
                          <a:spcPts val="0"/>
                        </a:spcAft>
                        <a:buClr>
                          <a:schemeClr val="dk1"/>
                        </a:buClr>
                        <a:buSzPts val="1600"/>
                        <a:buFont typeface="Arial"/>
                        <a:buNone/>
                      </a:pPr>
                      <a:r>
                        <a:rPr lang="en-US" sz="2800" u="none" strike="noStrike" cap="none">
                          <a:latin typeface="Arial"/>
                          <a:ea typeface="Arial"/>
                          <a:cs typeface="Arial"/>
                          <a:sym typeface="Arial"/>
                        </a:rPr>
                        <a:t> </a:t>
                      </a:r>
                      <a:endParaRPr sz="2800" u="none" strike="noStrike" cap="none"/>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l" rtl="0">
                        <a:lnSpc>
                          <a:spcPct val="115000"/>
                        </a:lnSpc>
                        <a:spcBef>
                          <a:spcPts val="0"/>
                        </a:spcBef>
                        <a:spcAft>
                          <a:spcPts val="0"/>
                        </a:spcAft>
                        <a:buClr>
                          <a:schemeClr val="dk1"/>
                        </a:buClr>
                        <a:buSzPts val="1600"/>
                        <a:buFont typeface="Arial"/>
                        <a:buNone/>
                      </a:pPr>
                      <a:r>
                        <a:rPr lang="en-US" sz="2800" u="none" strike="noStrike" cap="none" dirty="0">
                          <a:latin typeface="Arial"/>
                          <a:ea typeface="Arial"/>
                          <a:cs typeface="Arial"/>
                          <a:sym typeface="Arial"/>
                        </a:rPr>
                        <a:t> </a:t>
                      </a:r>
                      <a:endParaRPr sz="2800" u="none" strike="noStrike" cap="none" dirty="0"/>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886"/>
        <p:cNvGrpSpPr/>
        <p:nvPr/>
      </p:nvGrpSpPr>
      <p:grpSpPr>
        <a:xfrm>
          <a:off x="0" y="0"/>
          <a:ext cx="0" cy="0"/>
          <a:chOff x="0" y="0"/>
          <a:chExt cx="0" cy="0"/>
        </a:xfrm>
      </p:grpSpPr>
      <p:sp>
        <p:nvSpPr>
          <p:cNvPr id="887" name="Google Shape;887;p34"/>
          <p:cNvSpPr txBox="1">
            <a:spLocks noGrp="1"/>
          </p:cNvSpPr>
          <p:nvPr>
            <p:ph type="title"/>
          </p:nvPr>
        </p:nvSpPr>
        <p:spPr>
          <a:xfrm>
            <a:off x="609600" y="274638"/>
            <a:ext cx="10972800" cy="1143000"/>
          </a:xfrm>
          <a:prstGeom prst="rect">
            <a:avLst/>
          </a:prstGeom>
          <a:solidFill>
            <a:srgbClr val="A9DCF2">
              <a:alpha val="66274"/>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Arial"/>
              <a:buNone/>
            </a:pPr>
            <a:r>
              <a:rPr lang="en-US" sz="4400" i="0" u="none" strike="noStrike" cap="none" dirty="0">
                <a:solidFill>
                  <a:srgbClr val="000000"/>
                </a:solidFill>
                <a:latin typeface="Verdana"/>
                <a:ea typeface="Verdana"/>
                <a:cs typeface="Verdana"/>
                <a:sym typeface="Verdana"/>
              </a:rPr>
              <a:t>Bringing It All Together</a:t>
            </a:r>
            <a:endParaRPr sz="4400" i="0" u="none" strike="noStrike" cap="none" dirty="0">
              <a:solidFill>
                <a:srgbClr val="000000"/>
              </a:solidFill>
              <a:latin typeface="Verdana"/>
              <a:ea typeface="Verdana"/>
              <a:cs typeface="Verdana"/>
              <a:sym typeface="Verdana"/>
            </a:endParaRPr>
          </a:p>
        </p:txBody>
      </p:sp>
      <p:sp>
        <p:nvSpPr>
          <p:cNvPr id="2" name="TextBox 1">
            <a:extLst>
              <a:ext uri="{FF2B5EF4-FFF2-40B4-BE49-F238E27FC236}">
                <a16:creationId xmlns:a16="http://schemas.microsoft.com/office/drawing/2014/main" id="{42F1DE3C-2451-48AF-B097-EACD7F47EF36}"/>
              </a:ext>
            </a:extLst>
          </p:cNvPr>
          <p:cNvSpPr txBox="1"/>
          <p:nvPr/>
        </p:nvSpPr>
        <p:spPr>
          <a:xfrm>
            <a:off x="1624262" y="1514286"/>
            <a:ext cx="9228221" cy="954107"/>
          </a:xfrm>
          <a:prstGeom prst="rect">
            <a:avLst/>
          </a:prstGeom>
          <a:noFill/>
        </p:spPr>
        <p:txBody>
          <a:bodyPr wrap="square" rtlCol="0">
            <a:spAutoFit/>
          </a:bodyPr>
          <a:lstStyle/>
          <a:p>
            <a:r>
              <a:rPr lang="en-US" b="1" dirty="0">
                <a:solidFill>
                  <a:schemeClr val="bg2">
                    <a:lumMod val="75000"/>
                  </a:schemeClr>
                </a:solidFill>
              </a:rPr>
              <a:t>Implementation Action Plan: Putting It All Together </a:t>
            </a:r>
          </a:p>
          <a:p>
            <a:r>
              <a:rPr lang="en-US" dirty="0">
                <a:latin typeface="Times New Roman" panose="02020603050405020304" pitchFamily="18" charset="0"/>
                <a:cs typeface="Times New Roman" panose="02020603050405020304" pitchFamily="18" charset="0"/>
              </a:rPr>
              <a:t>Go back through the action plans for each feature. Compile your action steps by briefly listing them into a calendar that will guide your implementation. We suggest considering your resources carefully to ensure that you have ample time and energy to meet your goals. </a:t>
            </a:r>
          </a:p>
        </p:txBody>
      </p:sp>
      <p:graphicFrame>
        <p:nvGraphicFramePr>
          <p:cNvPr id="4" name="Table 3">
            <a:extLst>
              <a:ext uri="{FF2B5EF4-FFF2-40B4-BE49-F238E27FC236}">
                <a16:creationId xmlns:a16="http://schemas.microsoft.com/office/drawing/2014/main" id="{489BEE46-3656-4AE6-B0BE-A10268AE5FAD}"/>
              </a:ext>
            </a:extLst>
          </p:cNvPr>
          <p:cNvGraphicFramePr>
            <a:graphicFrameLocks noGrp="1"/>
          </p:cNvGraphicFramePr>
          <p:nvPr>
            <p:extLst>
              <p:ext uri="{D42A27DB-BD31-4B8C-83A1-F6EECF244321}">
                <p14:modId xmlns:p14="http://schemas.microsoft.com/office/powerpoint/2010/main" val="725881223"/>
              </p:ext>
            </p:extLst>
          </p:nvPr>
        </p:nvGraphicFramePr>
        <p:xfrm>
          <a:off x="1624261" y="2565041"/>
          <a:ext cx="9228221" cy="3550743"/>
        </p:xfrm>
        <a:graphic>
          <a:graphicData uri="http://schemas.openxmlformats.org/drawingml/2006/table">
            <a:tbl>
              <a:tblPr firstRow="1" bandRow="1">
                <a:tableStyleId>{D1DC0AE2-A344-4412-82EC-567F72772E21}</a:tableStyleId>
              </a:tblPr>
              <a:tblGrid>
                <a:gridCol w="928895">
                  <a:extLst>
                    <a:ext uri="{9D8B030D-6E8A-4147-A177-3AD203B41FA5}">
                      <a16:colId xmlns:a16="http://schemas.microsoft.com/office/drawing/2014/main" val="3929168102"/>
                    </a:ext>
                  </a:extLst>
                </a:gridCol>
                <a:gridCol w="3685215">
                  <a:extLst>
                    <a:ext uri="{9D8B030D-6E8A-4147-A177-3AD203B41FA5}">
                      <a16:colId xmlns:a16="http://schemas.microsoft.com/office/drawing/2014/main" val="2065500473"/>
                    </a:ext>
                  </a:extLst>
                </a:gridCol>
                <a:gridCol w="3336125">
                  <a:extLst>
                    <a:ext uri="{9D8B030D-6E8A-4147-A177-3AD203B41FA5}">
                      <a16:colId xmlns:a16="http://schemas.microsoft.com/office/drawing/2014/main" val="2112353910"/>
                    </a:ext>
                  </a:extLst>
                </a:gridCol>
                <a:gridCol w="1277986">
                  <a:extLst>
                    <a:ext uri="{9D8B030D-6E8A-4147-A177-3AD203B41FA5}">
                      <a16:colId xmlns:a16="http://schemas.microsoft.com/office/drawing/2014/main" val="3844258821"/>
                    </a:ext>
                  </a:extLst>
                </a:gridCol>
              </a:tblGrid>
              <a:tr h="370840">
                <a:tc>
                  <a:txBody>
                    <a:bodyPr/>
                    <a:lstStyle/>
                    <a:p>
                      <a:endParaRPr lang="en-US" dirty="0"/>
                    </a:p>
                  </a:txBody>
                  <a:tcPr/>
                </a:tc>
                <a:tc>
                  <a:txBody>
                    <a:bodyPr/>
                    <a:lstStyle/>
                    <a:p>
                      <a:pPr algn="ctr"/>
                      <a:r>
                        <a:rPr lang="en-US" b="1" dirty="0">
                          <a:latin typeface="Times New Roman" panose="02020603050405020304" pitchFamily="18" charset="0"/>
                          <a:cs typeface="Times New Roman" panose="02020603050405020304" pitchFamily="18" charset="0"/>
                        </a:rPr>
                        <a:t>What are we doing?</a:t>
                      </a:r>
                    </a:p>
                  </a:txBody>
                  <a:tcPr anchor="ctr"/>
                </a:tc>
                <a:tc>
                  <a:txBody>
                    <a:bodyPr/>
                    <a:lstStyle/>
                    <a:p>
                      <a:pPr algn="ctr"/>
                      <a:r>
                        <a:rPr lang="en-US" b="1" dirty="0">
                          <a:latin typeface="Times New Roman" panose="02020603050405020304" pitchFamily="18" charset="0"/>
                          <a:cs typeface="Times New Roman" panose="02020603050405020304" pitchFamily="18" charset="0"/>
                        </a:rPr>
                        <a:t>Who needs to be involved?</a:t>
                      </a:r>
                    </a:p>
                  </a:txBody>
                  <a:tcPr anchor="ctr"/>
                </a:tc>
                <a:tc>
                  <a:txBody>
                    <a:bodyPr/>
                    <a:lstStyle/>
                    <a:p>
                      <a:pPr algn="ctr"/>
                      <a:r>
                        <a:rPr lang="en-US" b="1" dirty="0">
                          <a:latin typeface="Times New Roman" panose="02020603050405020304" pitchFamily="18" charset="0"/>
                          <a:cs typeface="Times New Roman" panose="02020603050405020304" pitchFamily="18" charset="0"/>
                        </a:rPr>
                        <a:t>TFI #</a:t>
                      </a:r>
                    </a:p>
                    <a:p>
                      <a:pPr algn="ctr"/>
                      <a:r>
                        <a:rPr lang="en-US" b="1" dirty="0" err="1">
                          <a:latin typeface="Times New Roman" panose="02020603050405020304" pitchFamily="18" charset="0"/>
                          <a:cs typeface="Times New Roman" panose="02020603050405020304" pitchFamily="18" charset="0"/>
                        </a:rPr>
                        <a:t>Pg</a:t>
                      </a:r>
                      <a:r>
                        <a:rPr lang="en-US" b="1" dirty="0">
                          <a:latin typeface="Times New Roman" panose="02020603050405020304" pitchFamily="18" charset="0"/>
                          <a:cs typeface="Times New Roman" panose="02020603050405020304" pitchFamily="18" charset="0"/>
                        </a:rPr>
                        <a:t> #</a:t>
                      </a:r>
                    </a:p>
                  </a:txBody>
                  <a:tcPr anchor="ctr"/>
                </a:tc>
                <a:extLst>
                  <a:ext uri="{0D108BD9-81ED-4DB2-BD59-A6C34878D82A}">
                    <a16:rowId xmlns:a16="http://schemas.microsoft.com/office/drawing/2014/main" val="1048151876"/>
                  </a:ext>
                </a:extLst>
              </a:tr>
              <a:tr h="370840">
                <a:tc rowSpan="4">
                  <a:txBody>
                    <a:bodyPr/>
                    <a:lstStyle/>
                    <a:p>
                      <a:pPr algn="ctr"/>
                      <a:r>
                        <a:rPr lang="en-US" b="1" dirty="0">
                          <a:latin typeface="Times New Roman" panose="02020603050405020304" pitchFamily="18" charset="0"/>
                          <a:cs typeface="Times New Roman" panose="02020603050405020304" pitchFamily="18" charset="0"/>
                        </a:rPr>
                        <a:t>June</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956023145"/>
                  </a:ext>
                </a:extLst>
              </a:tr>
              <a:tr h="436703">
                <a:tc vMerge="1">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756537728"/>
                  </a:ext>
                </a:extLst>
              </a:tr>
              <a:tr h="370840">
                <a:tc vMerge="1">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969879899"/>
                  </a:ext>
                </a:extLst>
              </a:tr>
              <a:tr h="370840">
                <a:tc vMerge="1">
                  <a:txBody>
                    <a:bodyPr/>
                    <a:lstStyle/>
                    <a:p>
                      <a:pPr algn="ctr"/>
                      <a:endParaRPr lang="en-US" b="1" dirty="0">
                        <a:latin typeface="Times New Roman" panose="02020603050405020304" pitchFamily="18" charset="0"/>
                        <a:cs typeface="Times New Roman" panose="02020603050405020304" pitchFamily="18" charset="0"/>
                      </a:endParaRPr>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742008865"/>
                  </a:ext>
                </a:extLst>
              </a:tr>
              <a:tr h="370840">
                <a:tc rowSpan="4">
                  <a:txBody>
                    <a:bodyPr/>
                    <a:lstStyle/>
                    <a:p>
                      <a:pPr algn="ctr"/>
                      <a:r>
                        <a:rPr lang="en-US" b="1" dirty="0">
                          <a:latin typeface="Times New Roman" panose="02020603050405020304" pitchFamily="18" charset="0"/>
                          <a:cs typeface="Times New Roman" panose="02020603050405020304" pitchFamily="18" charset="0"/>
                        </a:rPr>
                        <a:t>July</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949969280"/>
                  </a:ext>
                </a:extLst>
              </a:tr>
              <a:tr h="370840">
                <a:tc vMerge="1">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88114419"/>
                  </a:ext>
                </a:extLst>
              </a:tr>
              <a:tr h="370840">
                <a:tc vMerge="1">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725294005"/>
                  </a:ext>
                </a:extLst>
              </a:tr>
              <a:tr h="370840">
                <a:tc vMerge="1">
                  <a:txBody>
                    <a:bodyPr/>
                    <a:lstStyle/>
                    <a:p>
                      <a:pPr algn="ctr"/>
                      <a:endParaRPr lang="en-US" b="1" dirty="0">
                        <a:latin typeface="Times New Roman" panose="02020603050405020304" pitchFamily="18" charset="0"/>
                        <a:cs typeface="Times New Roman" panose="02020603050405020304" pitchFamily="18" charset="0"/>
                      </a:endParaRPr>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840533327"/>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893"/>
        <p:cNvGrpSpPr/>
        <p:nvPr/>
      </p:nvGrpSpPr>
      <p:grpSpPr>
        <a:xfrm>
          <a:off x="0" y="0"/>
          <a:ext cx="0" cy="0"/>
          <a:chOff x="0" y="0"/>
          <a:chExt cx="0" cy="0"/>
        </a:xfrm>
      </p:grpSpPr>
      <p:sp>
        <p:nvSpPr>
          <p:cNvPr id="894" name="Google Shape;894;p35"/>
          <p:cNvSpPr txBox="1">
            <a:spLocks noGrp="1"/>
          </p:cNvSpPr>
          <p:nvPr>
            <p:ph type="title"/>
          </p:nvPr>
        </p:nvSpPr>
        <p:spPr>
          <a:xfrm>
            <a:off x="609600" y="274638"/>
            <a:ext cx="10972800" cy="1143000"/>
          </a:xfrm>
          <a:prstGeom prst="rect">
            <a:avLst/>
          </a:prstGeom>
          <a:solidFill>
            <a:srgbClr val="A9DCF2">
              <a:alpha val="66274"/>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Verdana"/>
              <a:buNone/>
            </a:pPr>
            <a:r>
              <a:rPr lang="en-US" dirty="0">
                <a:solidFill>
                  <a:srgbClr val="000000"/>
                </a:solidFill>
                <a:latin typeface="Verdana"/>
                <a:ea typeface="Verdana"/>
                <a:cs typeface="Verdana"/>
                <a:sym typeface="Verdana"/>
              </a:rPr>
              <a:t>How did we do?</a:t>
            </a:r>
            <a:endParaRPr sz="4400" b="0" i="0" u="none" strike="noStrike" cap="none" dirty="0">
              <a:solidFill>
                <a:srgbClr val="000000"/>
              </a:solidFill>
              <a:latin typeface="Verdana"/>
              <a:ea typeface="Verdana"/>
              <a:cs typeface="Verdana"/>
              <a:sym typeface="Verdana"/>
            </a:endParaRPr>
          </a:p>
        </p:txBody>
      </p:sp>
      <p:sp>
        <p:nvSpPr>
          <p:cNvPr id="895" name="Google Shape;895;p35"/>
          <p:cNvSpPr/>
          <p:nvPr/>
        </p:nvSpPr>
        <p:spPr>
          <a:xfrm>
            <a:off x="817350" y="1726800"/>
            <a:ext cx="10557300" cy="48462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00000"/>
              </a:buClr>
              <a:buSzPts val="2800"/>
              <a:buFont typeface="Arial"/>
              <a:buChar char="•"/>
            </a:pPr>
            <a:r>
              <a:rPr lang="en-US" sz="2800" b="0" i="0" u="none" strike="noStrike" cap="none">
                <a:solidFill>
                  <a:srgbClr val="000000"/>
                </a:solidFill>
                <a:latin typeface="Verdana"/>
                <a:ea typeface="Verdana"/>
                <a:cs typeface="Verdana"/>
                <a:sym typeface="Verdana"/>
              </a:rPr>
              <a:t>Understand the link between VTSS and creating community and cultural connections.</a:t>
            </a:r>
            <a:endParaRPr sz="2800" b="0" i="0" u="none" strike="noStrike" cap="none">
              <a:solidFill>
                <a:srgbClr val="000000"/>
              </a:solidFill>
              <a:latin typeface="Arial"/>
              <a:ea typeface="Arial"/>
              <a:cs typeface="Arial"/>
              <a:sym typeface="Arial"/>
            </a:endParaRPr>
          </a:p>
          <a:p>
            <a:pPr marL="342900" marR="0" lvl="0" indent="-203200" algn="l" rtl="0">
              <a:lnSpc>
                <a:spcPct val="100000"/>
              </a:lnSpc>
              <a:spcBef>
                <a:spcPts val="440"/>
              </a:spcBef>
              <a:spcAft>
                <a:spcPts val="0"/>
              </a:spcAft>
              <a:buClr>
                <a:srgbClr val="006387"/>
              </a:buClr>
              <a:buSzPts val="2200"/>
              <a:buFont typeface="Arial"/>
              <a:buNone/>
            </a:pPr>
            <a:endParaRPr sz="2800" b="0" i="0" u="none" strike="noStrike" cap="none">
              <a:solidFill>
                <a:srgbClr val="000000"/>
              </a:solidFill>
              <a:latin typeface="Verdana"/>
              <a:ea typeface="Verdana"/>
              <a:cs typeface="Verdana"/>
              <a:sym typeface="Verdana"/>
            </a:endParaRPr>
          </a:p>
          <a:p>
            <a:pPr marL="342900" marR="0" lvl="0" indent="-342900" algn="l" rtl="0">
              <a:lnSpc>
                <a:spcPct val="100000"/>
              </a:lnSpc>
              <a:spcBef>
                <a:spcPts val="440"/>
              </a:spcBef>
              <a:spcAft>
                <a:spcPts val="0"/>
              </a:spcAft>
              <a:buClr>
                <a:srgbClr val="000000"/>
              </a:buClr>
              <a:buSzPts val="2800"/>
              <a:buFont typeface="Arial"/>
              <a:buChar char="•"/>
            </a:pPr>
            <a:r>
              <a:rPr lang="en-US" sz="2800" b="0" i="0" u="none" strike="noStrike" cap="none">
                <a:solidFill>
                  <a:srgbClr val="000000"/>
                </a:solidFill>
                <a:latin typeface="Verdana"/>
                <a:ea typeface="Verdana"/>
                <a:cs typeface="Verdana"/>
                <a:sym typeface="Verdana"/>
              </a:rPr>
              <a:t>Understand why family and community engagement is key and strengthen strategies to foster positive school – family – community partnerships.</a:t>
            </a:r>
            <a:endParaRPr sz="2800" b="0" i="0" u="none" strike="noStrike" cap="none">
              <a:solidFill>
                <a:srgbClr val="000000"/>
              </a:solidFill>
              <a:latin typeface="Arial"/>
              <a:ea typeface="Arial"/>
              <a:cs typeface="Arial"/>
              <a:sym typeface="Arial"/>
            </a:endParaRPr>
          </a:p>
          <a:p>
            <a:pPr marL="342900" marR="0" lvl="0" indent="-203200" algn="l" rtl="0">
              <a:lnSpc>
                <a:spcPct val="100000"/>
              </a:lnSpc>
              <a:spcBef>
                <a:spcPts val="440"/>
              </a:spcBef>
              <a:spcAft>
                <a:spcPts val="0"/>
              </a:spcAft>
              <a:buClr>
                <a:srgbClr val="006387"/>
              </a:buClr>
              <a:buSzPts val="2200"/>
              <a:buFont typeface="Arial"/>
              <a:buNone/>
            </a:pPr>
            <a:endParaRPr sz="2800" b="0" i="0" u="none" strike="noStrike" cap="none">
              <a:solidFill>
                <a:srgbClr val="000000"/>
              </a:solidFill>
              <a:latin typeface="Verdana"/>
              <a:ea typeface="Verdana"/>
              <a:cs typeface="Verdana"/>
              <a:sym typeface="Verdana"/>
            </a:endParaRPr>
          </a:p>
          <a:p>
            <a:pPr marL="342900" marR="0" lvl="0" indent="-342900" algn="l" rtl="0">
              <a:lnSpc>
                <a:spcPct val="100000"/>
              </a:lnSpc>
              <a:spcBef>
                <a:spcPts val="440"/>
              </a:spcBef>
              <a:spcAft>
                <a:spcPts val="0"/>
              </a:spcAft>
              <a:buClr>
                <a:srgbClr val="000000"/>
              </a:buClr>
              <a:buSzPts val="2800"/>
              <a:buFont typeface="Arial"/>
              <a:buChar char="•"/>
            </a:pPr>
            <a:r>
              <a:rPr lang="en-US" sz="2800" b="0" i="0" u="none" strike="noStrike" cap="none">
                <a:solidFill>
                  <a:srgbClr val="000000"/>
                </a:solidFill>
                <a:latin typeface="Verdana"/>
                <a:ea typeface="Verdana"/>
                <a:cs typeface="Verdana"/>
                <a:sym typeface="Verdana"/>
              </a:rPr>
              <a:t>Create an action plan to meaningfully engage families within the VTSS framework and measure it.</a:t>
            </a:r>
            <a:endParaRPr sz="2800" b="0" i="0" u="none" strike="noStrike" cap="none">
              <a:solidFill>
                <a:srgbClr val="000000"/>
              </a:solidFill>
              <a:latin typeface="Verdana"/>
              <a:ea typeface="Verdana"/>
              <a:cs typeface="Verdana"/>
              <a:sym typeface="Verdan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2"/>
        <p:cNvGrpSpPr/>
        <p:nvPr/>
      </p:nvGrpSpPr>
      <p:grpSpPr>
        <a:xfrm>
          <a:off x="0" y="0"/>
          <a:ext cx="0" cy="0"/>
          <a:chOff x="0" y="0"/>
          <a:chExt cx="0" cy="0"/>
        </a:xfrm>
      </p:grpSpPr>
      <p:sp>
        <p:nvSpPr>
          <p:cNvPr id="663" name="Google Shape;663;p5"/>
          <p:cNvSpPr txBox="1">
            <a:spLocks noGrp="1"/>
          </p:cNvSpPr>
          <p:nvPr>
            <p:ph type="title"/>
          </p:nvPr>
        </p:nvSpPr>
        <p:spPr>
          <a:xfrm>
            <a:off x="609600" y="274638"/>
            <a:ext cx="10972800" cy="11430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Verdana"/>
              <a:buNone/>
            </a:pPr>
            <a:r>
              <a:rPr lang="en-US">
                <a:solidFill>
                  <a:srgbClr val="000000"/>
                </a:solidFill>
                <a:latin typeface="Verdana"/>
                <a:ea typeface="Verdana"/>
                <a:cs typeface="Verdana"/>
                <a:sym typeface="Verdana"/>
              </a:rPr>
              <a:t>What will we know and do?</a:t>
            </a:r>
            <a:endParaRPr sz="4400" b="0" i="0" u="none" strike="noStrike" cap="none">
              <a:solidFill>
                <a:srgbClr val="000000"/>
              </a:solidFill>
              <a:latin typeface="Verdana"/>
              <a:ea typeface="Verdana"/>
              <a:cs typeface="Verdana"/>
              <a:sym typeface="Verdana"/>
            </a:endParaRPr>
          </a:p>
        </p:txBody>
      </p:sp>
      <p:sp>
        <p:nvSpPr>
          <p:cNvPr id="664" name="Google Shape;664;p5"/>
          <p:cNvSpPr/>
          <p:nvPr/>
        </p:nvSpPr>
        <p:spPr>
          <a:xfrm>
            <a:off x="817350" y="1726800"/>
            <a:ext cx="10557300" cy="48234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00000"/>
              </a:buClr>
              <a:buSzPts val="2800"/>
              <a:buFont typeface="Arial"/>
              <a:buChar char="•"/>
            </a:pPr>
            <a:r>
              <a:rPr lang="en-US" sz="2800" b="0" i="0" u="none" strike="noStrike" cap="none">
                <a:solidFill>
                  <a:srgbClr val="000000"/>
                </a:solidFill>
                <a:latin typeface="Verdana"/>
                <a:ea typeface="Verdana"/>
                <a:cs typeface="Verdana"/>
                <a:sym typeface="Verdana"/>
              </a:rPr>
              <a:t>Understand the link between VTSS and creating community and cultural connections.</a:t>
            </a:r>
            <a:endParaRPr sz="2800" b="0" i="0" u="none" strike="noStrike" cap="none">
              <a:solidFill>
                <a:srgbClr val="000000"/>
              </a:solidFill>
              <a:latin typeface="Arial"/>
              <a:ea typeface="Arial"/>
              <a:cs typeface="Arial"/>
              <a:sym typeface="Arial"/>
            </a:endParaRPr>
          </a:p>
          <a:p>
            <a:pPr marL="342900" marR="0" lvl="0" indent="-203200" algn="l" rtl="0">
              <a:lnSpc>
                <a:spcPct val="100000"/>
              </a:lnSpc>
              <a:spcBef>
                <a:spcPts val="440"/>
              </a:spcBef>
              <a:spcAft>
                <a:spcPts val="0"/>
              </a:spcAft>
              <a:buClr>
                <a:srgbClr val="006387"/>
              </a:buClr>
              <a:buSzPts val="2200"/>
              <a:buFont typeface="Arial"/>
              <a:buNone/>
            </a:pPr>
            <a:endParaRPr sz="2800" b="0" i="0" u="none" strike="noStrike" cap="none">
              <a:solidFill>
                <a:srgbClr val="000000"/>
              </a:solidFill>
              <a:latin typeface="Verdana"/>
              <a:ea typeface="Verdana"/>
              <a:cs typeface="Verdana"/>
              <a:sym typeface="Verdana"/>
            </a:endParaRPr>
          </a:p>
          <a:p>
            <a:pPr marL="342900" marR="0" lvl="0" indent="-342900" algn="l" rtl="0">
              <a:lnSpc>
                <a:spcPct val="100000"/>
              </a:lnSpc>
              <a:spcBef>
                <a:spcPts val="440"/>
              </a:spcBef>
              <a:spcAft>
                <a:spcPts val="0"/>
              </a:spcAft>
              <a:buClr>
                <a:srgbClr val="000000"/>
              </a:buClr>
              <a:buSzPts val="2800"/>
              <a:buFont typeface="Arial"/>
              <a:buChar char="•"/>
            </a:pPr>
            <a:r>
              <a:rPr lang="en-US" sz="2800" b="0" i="0" u="none" strike="noStrike" cap="none">
                <a:solidFill>
                  <a:srgbClr val="000000"/>
                </a:solidFill>
                <a:latin typeface="Verdana"/>
                <a:ea typeface="Verdana"/>
                <a:cs typeface="Verdana"/>
                <a:sym typeface="Verdana"/>
              </a:rPr>
              <a:t>Understand why family and community engagement is key and strengthen strategies to foster positive school – family – community partnerships.</a:t>
            </a:r>
            <a:endParaRPr sz="2800" b="0" i="0" u="none" strike="noStrike" cap="none">
              <a:solidFill>
                <a:srgbClr val="000000"/>
              </a:solidFill>
              <a:latin typeface="Arial"/>
              <a:ea typeface="Arial"/>
              <a:cs typeface="Arial"/>
              <a:sym typeface="Arial"/>
            </a:endParaRPr>
          </a:p>
          <a:p>
            <a:pPr marL="342900" marR="0" lvl="0" indent="-203200" algn="l" rtl="0">
              <a:lnSpc>
                <a:spcPct val="100000"/>
              </a:lnSpc>
              <a:spcBef>
                <a:spcPts val="440"/>
              </a:spcBef>
              <a:spcAft>
                <a:spcPts val="0"/>
              </a:spcAft>
              <a:buClr>
                <a:srgbClr val="006387"/>
              </a:buClr>
              <a:buSzPts val="2200"/>
              <a:buFont typeface="Arial"/>
              <a:buNone/>
            </a:pPr>
            <a:endParaRPr sz="2800" b="0" i="0" u="none" strike="noStrike" cap="none">
              <a:solidFill>
                <a:srgbClr val="000000"/>
              </a:solidFill>
              <a:latin typeface="Verdana"/>
              <a:ea typeface="Verdana"/>
              <a:cs typeface="Verdana"/>
              <a:sym typeface="Verdana"/>
            </a:endParaRPr>
          </a:p>
          <a:p>
            <a:pPr marL="342900" marR="0" lvl="0" indent="-342900" algn="l" rtl="0">
              <a:lnSpc>
                <a:spcPct val="100000"/>
              </a:lnSpc>
              <a:spcBef>
                <a:spcPts val="440"/>
              </a:spcBef>
              <a:spcAft>
                <a:spcPts val="0"/>
              </a:spcAft>
              <a:buClr>
                <a:srgbClr val="000000"/>
              </a:buClr>
              <a:buSzPts val="2800"/>
              <a:buFont typeface="Arial"/>
              <a:buChar char="•"/>
            </a:pPr>
            <a:r>
              <a:rPr lang="en-US" sz="2800" b="0" i="0" u="none" strike="noStrike" cap="none">
                <a:solidFill>
                  <a:srgbClr val="000000"/>
                </a:solidFill>
                <a:latin typeface="Verdana"/>
                <a:ea typeface="Verdana"/>
                <a:cs typeface="Verdana"/>
                <a:sym typeface="Verdana"/>
              </a:rPr>
              <a:t>Create an action plan to meaningfully engage families within the VTSS framework and measure it.</a:t>
            </a:r>
            <a:endParaRPr sz="2800" b="0" i="0" u="none" strike="noStrike" cap="none">
              <a:solidFill>
                <a:srgbClr val="000000"/>
              </a:solidFill>
              <a:latin typeface="Verdana"/>
              <a:ea typeface="Verdana"/>
              <a:cs typeface="Verdana"/>
              <a:sym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69"/>
        <p:cNvGrpSpPr/>
        <p:nvPr/>
      </p:nvGrpSpPr>
      <p:grpSpPr>
        <a:xfrm>
          <a:off x="0" y="0"/>
          <a:ext cx="0" cy="0"/>
          <a:chOff x="0" y="0"/>
          <a:chExt cx="0" cy="0"/>
        </a:xfrm>
      </p:grpSpPr>
      <p:sp>
        <p:nvSpPr>
          <p:cNvPr id="670" name="Google Shape;670;p6"/>
          <p:cNvSpPr txBox="1"/>
          <p:nvPr/>
        </p:nvSpPr>
        <p:spPr>
          <a:xfrm>
            <a:off x="328800" y="1759800"/>
            <a:ext cx="11534400" cy="5285100"/>
          </a:xfrm>
          <a:prstGeom prst="rect">
            <a:avLst/>
          </a:prstGeom>
          <a:noFill/>
          <a:ln>
            <a:noFill/>
          </a:ln>
        </p:spPr>
        <p:txBody>
          <a:bodyPr spcFirstLastPara="1" wrap="square" lIns="91425" tIns="91425" rIns="91425" bIns="91425" anchor="t" anchorCtr="0">
            <a:spAutoFit/>
          </a:bodyPr>
          <a:lstStyle/>
          <a:p>
            <a:pPr marL="0" marR="0" lvl="0" indent="0" algn="l" rtl="0">
              <a:lnSpc>
                <a:spcPct val="90000"/>
              </a:lnSpc>
              <a:spcBef>
                <a:spcPts val="1200"/>
              </a:spcBef>
              <a:spcAft>
                <a:spcPts val="0"/>
              </a:spcAft>
              <a:buClr>
                <a:srgbClr val="000000"/>
              </a:buClr>
              <a:buSzPts val="2600"/>
              <a:buFont typeface="Arial"/>
              <a:buNone/>
            </a:pPr>
            <a:r>
              <a:rPr lang="en-US" sz="2800" b="0" i="0" u="sng" strike="noStrike" cap="none">
                <a:solidFill>
                  <a:srgbClr val="000000"/>
                </a:solidFill>
                <a:latin typeface="Verdana"/>
                <a:ea typeface="Verdana"/>
                <a:cs typeface="Verdana"/>
                <a:sym typeface="Verdana"/>
              </a:rPr>
              <a:t>I</a:t>
            </a:r>
            <a:r>
              <a:rPr lang="en-US" sz="2700" b="0" i="0" u="sng" strike="noStrike" cap="none">
                <a:solidFill>
                  <a:srgbClr val="000000"/>
                </a:solidFill>
                <a:latin typeface="Verdana"/>
                <a:ea typeface="Verdana"/>
                <a:cs typeface="Verdana"/>
                <a:sym typeface="Verdana"/>
              </a:rPr>
              <a:t>nvolve</a:t>
            </a:r>
            <a:r>
              <a:rPr lang="en-US" sz="2700" b="0" i="0" u="none" strike="noStrike" cap="none">
                <a:solidFill>
                  <a:srgbClr val="000000"/>
                </a:solidFill>
                <a:latin typeface="Verdana"/>
                <a:ea typeface="Verdana"/>
                <a:cs typeface="Verdana"/>
                <a:sym typeface="Verdana"/>
              </a:rPr>
              <a:t> - to enfold or envelope; implies </a:t>
            </a:r>
            <a:r>
              <a:rPr lang="en-US" sz="2700" b="1" i="0" u="sng" strike="noStrike" cap="none">
                <a:solidFill>
                  <a:srgbClr val="000000"/>
                </a:solidFill>
                <a:latin typeface="Verdana"/>
                <a:ea typeface="Verdana"/>
                <a:cs typeface="Verdana"/>
                <a:sym typeface="Verdana"/>
              </a:rPr>
              <a:t>doing to</a:t>
            </a:r>
            <a:r>
              <a:rPr lang="en-US" sz="2700" b="0" i="0" u="none" strike="noStrike" cap="none">
                <a:solidFill>
                  <a:srgbClr val="000000"/>
                </a:solidFill>
                <a:latin typeface="Verdana"/>
                <a:ea typeface="Verdana"/>
                <a:cs typeface="Verdana"/>
                <a:sym typeface="Verdana"/>
              </a:rPr>
              <a:t> </a:t>
            </a:r>
            <a:endParaRPr sz="2700" b="0" i="0" u="none" strike="noStrike" cap="none">
              <a:solidFill>
                <a:srgbClr val="000000"/>
              </a:solidFill>
              <a:latin typeface="Verdana"/>
              <a:ea typeface="Verdana"/>
              <a:cs typeface="Verdana"/>
              <a:sym typeface="Verdana"/>
            </a:endParaRPr>
          </a:p>
          <a:p>
            <a:pPr marL="0" marR="0" lvl="0" indent="0" algn="l" rtl="0">
              <a:lnSpc>
                <a:spcPct val="90000"/>
              </a:lnSpc>
              <a:spcBef>
                <a:spcPts val="1200"/>
              </a:spcBef>
              <a:spcAft>
                <a:spcPts val="0"/>
              </a:spcAft>
              <a:buClr>
                <a:srgbClr val="000000"/>
              </a:buClr>
              <a:buSzPts val="2600"/>
              <a:buFont typeface="Arial"/>
              <a:buNone/>
            </a:pPr>
            <a:r>
              <a:rPr lang="en-US" sz="2700" b="0" i="0" u="sng" strike="noStrike" cap="none">
                <a:solidFill>
                  <a:srgbClr val="000000"/>
                </a:solidFill>
                <a:latin typeface="Verdana"/>
                <a:ea typeface="Verdana"/>
                <a:cs typeface="Verdana"/>
                <a:sym typeface="Verdana"/>
              </a:rPr>
              <a:t>Engage</a:t>
            </a:r>
            <a:r>
              <a:rPr lang="en-US" sz="2700" b="0" i="0" u="none" strike="noStrike" cap="none">
                <a:solidFill>
                  <a:srgbClr val="000000"/>
                </a:solidFill>
                <a:latin typeface="Verdana"/>
                <a:ea typeface="Verdana"/>
                <a:cs typeface="Verdana"/>
                <a:sym typeface="Verdana"/>
              </a:rPr>
              <a:t> - to come together and interlock; implies </a:t>
            </a:r>
            <a:r>
              <a:rPr lang="en-US" sz="2700" b="1" i="0" u="sng" strike="noStrike" cap="none">
                <a:solidFill>
                  <a:srgbClr val="000000"/>
                </a:solidFill>
                <a:latin typeface="Verdana"/>
                <a:ea typeface="Verdana"/>
                <a:cs typeface="Verdana"/>
                <a:sym typeface="Verdana"/>
              </a:rPr>
              <a:t>doing with</a:t>
            </a:r>
            <a:endParaRPr sz="2700" b="1" i="0" u="sng" strike="noStrike" cap="none">
              <a:solidFill>
                <a:srgbClr val="000000"/>
              </a:solidFill>
              <a:latin typeface="Verdana"/>
              <a:ea typeface="Verdana"/>
              <a:cs typeface="Verdana"/>
              <a:sym typeface="Verdana"/>
            </a:endParaRPr>
          </a:p>
          <a:p>
            <a:pPr marL="0" marR="0" lvl="0" indent="0" algn="l" rtl="0">
              <a:lnSpc>
                <a:spcPct val="90000"/>
              </a:lnSpc>
              <a:spcBef>
                <a:spcPts val="1200"/>
              </a:spcBef>
              <a:spcAft>
                <a:spcPts val="0"/>
              </a:spcAft>
              <a:buClr>
                <a:srgbClr val="000000"/>
              </a:buClr>
              <a:buSzPts val="2600"/>
              <a:buFont typeface="Arial"/>
              <a:buNone/>
            </a:pPr>
            <a:endParaRPr sz="2700" b="1" i="0" u="none" strike="noStrike" cap="none">
              <a:solidFill>
                <a:srgbClr val="000000"/>
              </a:solidFill>
              <a:latin typeface="Verdana"/>
              <a:ea typeface="Verdana"/>
              <a:cs typeface="Verdana"/>
              <a:sym typeface="Verdana"/>
            </a:endParaRPr>
          </a:p>
          <a:p>
            <a:pPr marL="0" marR="0" lvl="0" indent="0" algn="l" rtl="0">
              <a:lnSpc>
                <a:spcPct val="90000"/>
              </a:lnSpc>
              <a:spcBef>
                <a:spcPts val="1200"/>
              </a:spcBef>
              <a:spcAft>
                <a:spcPts val="0"/>
              </a:spcAft>
              <a:buClr>
                <a:srgbClr val="000000"/>
              </a:buClr>
              <a:buSzPts val="2600"/>
              <a:buFont typeface="Arial"/>
              <a:buNone/>
            </a:pPr>
            <a:r>
              <a:rPr lang="en-US" sz="2700" b="0" i="0" u="none" strike="noStrike" cap="none">
                <a:solidFill>
                  <a:srgbClr val="000000"/>
                </a:solidFill>
                <a:latin typeface="Verdana"/>
                <a:ea typeface="Verdana"/>
                <a:cs typeface="Verdana"/>
                <a:sym typeface="Verdana"/>
              </a:rPr>
              <a:t>A school striving for family involvement often leads with its mouth.</a:t>
            </a:r>
            <a:endParaRPr sz="2700" b="0" i="0" u="none" strike="noStrike" cap="none">
              <a:solidFill>
                <a:srgbClr val="000000"/>
              </a:solidFill>
              <a:latin typeface="Verdana"/>
              <a:ea typeface="Verdana"/>
              <a:cs typeface="Verdana"/>
              <a:sym typeface="Verdana"/>
            </a:endParaRPr>
          </a:p>
          <a:p>
            <a:pPr marL="0" marR="0" lvl="0" indent="0" algn="l" rtl="0">
              <a:lnSpc>
                <a:spcPct val="90000"/>
              </a:lnSpc>
              <a:spcBef>
                <a:spcPts val="1200"/>
              </a:spcBef>
              <a:spcAft>
                <a:spcPts val="0"/>
              </a:spcAft>
              <a:buClr>
                <a:srgbClr val="000000"/>
              </a:buClr>
              <a:buSzPts val="2600"/>
              <a:buFont typeface="Arial"/>
              <a:buNone/>
            </a:pPr>
            <a:r>
              <a:rPr lang="en-US" sz="2700" b="0" i="0" u="none" strike="noStrike" cap="none">
                <a:solidFill>
                  <a:srgbClr val="000000"/>
                </a:solidFill>
                <a:latin typeface="Verdana"/>
                <a:ea typeface="Verdana"/>
                <a:cs typeface="Verdana"/>
                <a:sym typeface="Verdana"/>
              </a:rPr>
              <a:t>A school striving for family engagement, on the other hand, tends to </a:t>
            </a:r>
            <a:r>
              <a:rPr lang="en-US" sz="2700" b="1" i="0" u="none" strike="noStrike" cap="none">
                <a:solidFill>
                  <a:srgbClr val="000000"/>
                </a:solidFill>
                <a:latin typeface="Verdana"/>
                <a:ea typeface="Verdana"/>
                <a:cs typeface="Verdana"/>
                <a:sym typeface="Verdana"/>
              </a:rPr>
              <a:t>lead with its ears.</a:t>
            </a:r>
            <a:endParaRPr sz="2700" b="1" i="0" u="none" strike="noStrike" cap="none">
              <a:solidFill>
                <a:srgbClr val="000000"/>
              </a:solidFill>
              <a:latin typeface="Verdana"/>
              <a:ea typeface="Verdana"/>
              <a:cs typeface="Verdana"/>
              <a:sym typeface="Verdana"/>
            </a:endParaRPr>
          </a:p>
          <a:p>
            <a:pPr marL="0" marR="0" lvl="0" indent="0" algn="l" rtl="0">
              <a:lnSpc>
                <a:spcPct val="90000"/>
              </a:lnSpc>
              <a:spcBef>
                <a:spcPts val="1200"/>
              </a:spcBef>
              <a:spcAft>
                <a:spcPts val="0"/>
              </a:spcAft>
              <a:buClr>
                <a:srgbClr val="000000"/>
              </a:buClr>
              <a:buSzPts val="2600"/>
              <a:buFont typeface="Arial"/>
              <a:buNone/>
            </a:pPr>
            <a:endParaRPr sz="2700" b="1" i="0" u="none" strike="noStrike" cap="none">
              <a:solidFill>
                <a:srgbClr val="000000"/>
              </a:solidFill>
              <a:latin typeface="Verdana"/>
              <a:ea typeface="Verdana"/>
              <a:cs typeface="Verdana"/>
              <a:sym typeface="Verdana"/>
            </a:endParaRPr>
          </a:p>
          <a:p>
            <a:pPr marL="0" marR="0" lvl="0" indent="0" algn="ctr" rtl="0">
              <a:lnSpc>
                <a:spcPct val="90000"/>
              </a:lnSpc>
              <a:spcBef>
                <a:spcPts val="1200"/>
              </a:spcBef>
              <a:spcAft>
                <a:spcPts val="0"/>
              </a:spcAft>
              <a:buClr>
                <a:srgbClr val="000000"/>
              </a:buClr>
              <a:buSzPts val="2600"/>
              <a:buFont typeface="Arial"/>
              <a:buNone/>
            </a:pPr>
            <a:r>
              <a:rPr lang="en-US" sz="3300" b="0" i="0" u="none" strike="noStrike" cap="none">
                <a:solidFill>
                  <a:srgbClr val="000000"/>
                </a:solidFill>
                <a:latin typeface="Verdana"/>
                <a:ea typeface="Verdana"/>
                <a:cs typeface="Verdana"/>
                <a:sym typeface="Verdana"/>
              </a:rPr>
              <a:t>The goal of family engagement is not to serve clients, but to gain partners.</a:t>
            </a:r>
            <a:endParaRPr sz="3300" b="0" i="0" u="none" strike="noStrike" cap="none">
              <a:solidFill>
                <a:srgbClr val="000000"/>
              </a:solidFill>
              <a:latin typeface="Verdana"/>
              <a:ea typeface="Verdana"/>
              <a:cs typeface="Verdana"/>
              <a:sym typeface="Verdana"/>
            </a:endParaRPr>
          </a:p>
          <a:p>
            <a:pPr marL="0" marR="0" lvl="0" indent="0" algn="l" rtl="0">
              <a:lnSpc>
                <a:spcPct val="100000"/>
              </a:lnSpc>
              <a:spcBef>
                <a:spcPts val="200"/>
              </a:spcBef>
              <a:spcAft>
                <a:spcPts val="0"/>
              </a:spcAft>
              <a:buClr>
                <a:srgbClr val="000000"/>
              </a:buClr>
              <a:buSzPts val="1400"/>
              <a:buFont typeface="Arial"/>
              <a:buNone/>
            </a:pPr>
            <a:endParaRPr sz="1500" b="0" i="0" u="none" strike="noStrike" cap="none">
              <a:solidFill>
                <a:srgbClr val="000000"/>
              </a:solidFill>
              <a:latin typeface="Arial"/>
              <a:ea typeface="Arial"/>
              <a:cs typeface="Arial"/>
              <a:sym typeface="Arial"/>
            </a:endParaRPr>
          </a:p>
        </p:txBody>
      </p:sp>
      <p:sp>
        <p:nvSpPr>
          <p:cNvPr id="671" name="Google Shape;671;p6"/>
          <p:cNvSpPr txBox="1">
            <a:spLocks noGrp="1"/>
          </p:cNvSpPr>
          <p:nvPr>
            <p:ph type="title"/>
          </p:nvPr>
        </p:nvSpPr>
        <p:spPr>
          <a:xfrm>
            <a:off x="397325" y="163575"/>
            <a:ext cx="11147100" cy="1426200"/>
          </a:xfrm>
          <a:prstGeom prst="rect">
            <a:avLst/>
          </a:prstGeom>
          <a:solidFill>
            <a:srgbClr val="A9DCF2">
              <a:alpha val="66274"/>
            </a:srgbClr>
          </a:solid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SzPct val="110000"/>
              <a:buNone/>
            </a:pPr>
            <a:endParaRPr sz="4000">
              <a:solidFill>
                <a:srgbClr val="000000"/>
              </a:solidFill>
              <a:latin typeface="Verdana"/>
              <a:ea typeface="Verdana"/>
              <a:cs typeface="Verdana"/>
              <a:sym typeface="Verdana"/>
            </a:endParaRPr>
          </a:p>
          <a:p>
            <a:pPr marL="0" lvl="0" indent="0" algn="ctr" rtl="0">
              <a:lnSpc>
                <a:spcPct val="100000"/>
              </a:lnSpc>
              <a:spcBef>
                <a:spcPts val="0"/>
              </a:spcBef>
              <a:spcAft>
                <a:spcPts val="0"/>
              </a:spcAft>
              <a:buSzPct val="110000"/>
              <a:buNone/>
            </a:pPr>
            <a:r>
              <a:rPr lang="en-US" sz="4000">
                <a:solidFill>
                  <a:srgbClr val="000000"/>
                </a:solidFill>
                <a:latin typeface="Verdana"/>
                <a:ea typeface="Verdana"/>
                <a:cs typeface="Verdana"/>
                <a:sym typeface="Verdana"/>
              </a:rPr>
              <a:t>Involvement and Engagement</a:t>
            </a:r>
            <a:r>
              <a:rPr lang="en-US" sz="4000">
                <a:solidFill>
                  <a:srgbClr val="0070C0"/>
                </a:solidFill>
                <a:latin typeface="Verdana"/>
                <a:ea typeface="Verdana"/>
                <a:cs typeface="Verdana"/>
                <a:sym typeface="Verdana"/>
              </a:rPr>
              <a:t> </a:t>
            </a:r>
            <a:endParaRPr sz="4000">
              <a:solidFill>
                <a:srgbClr val="0070C0"/>
              </a:solidFill>
              <a:latin typeface="Verdana"/>
              <a:ea typeface="Verdana"/>
              <a:cs typeface="Verdana"/>
              <a:sym typeface="Verdana"/>
            </a:endParaRPr>
          </a:p>
          <a:p>
            <a:pPr marL="0" lvl="0" indent="0" algn="ctr" rtl="0">
              <a:lnSpc>
                <a:spcPct val="100000"/>
              </a:lnSpc>
              <a:spcBef>
                <a:spcPts val="0"/>
              </a:spcBef>
              <a:spcAft>
                <a:spcPts val="0"/>
              </a:spcAft>
              <a:buSzPct val="110000"/>
              <a:buNone/>
            </a:pPr>
            <a:r>
              <a:rPr lang="en-US" sz="4000">
                <a:solidFill>
                  <a:srgbClr val="404040"/>
                </a:solidFill>
                <a:latin typeface="Verdana"/>
                <a:ea typeface="Verdana"/>
                <a:cs typeface="Verdana"/>
                <a:sym typeface="Verdana"/>
              </a:rPr>
              <a:t>(</a:t>
            </a:r>
            <a:r>
              <a:rPr lang="en-US" sz="4000">
                <a:solidFill>
                  <a:srgbClr val="000000"/>
                </a:solidFill>
                <a:latin typeface="Arial"/>
                <a:ea typeface="Arial"/>
                <a:cs typeface="Arial"/>
                <a:sym typeface="Arial"/>
              </a:rPr>
              <a:t>Ferlazzo, 2011) </a:t>
            </a:r>
            <a:endParaRPr sz="4000">
              <a:solidFill>
                <a:srgbClr val="000000"/>
              </a:solidFill>
            </a:endParaRPr>
          </a:p>
          <a:p>
            <a:pPr marL="0" marR="0" lvl="0" indent="0" algn="ctr" rtl="0">
              <a:lnSpc>
                <a:spcPct val="100000"/>
              </a:lnSpc>
              <a:spcBef>
                <a:spcPts val="0"/>
              </a:spcBef>
              <a:spcAft>
                <a:spcPts val="0"/>
              </a:spcAft>
              <a:buClr>
                <a:schemeClr val="dk1"/>
              </a:buClr>
              <a:buSzPct val="90000"/>
              <a:buFont typeface="Verdana"/>
              <a:buNone/>
            </a:pPr>
            <a:endParaRPr sz="4000">
              <a:solidFill>
                <a:srgbClr val="000000"/>
              </a:solidFill>
              <a:latin typeface="Verdana"/>
              <a:ea typeface="Verdana"/>
              <a:cs typeface="Verdana"/>
              <a:sym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76"/>
        <p:cNvGrpSpPr/>
        <p:nvPr/>
      </p:nvGrpSpPr>
      <p:grpSpPr>
        <a:xfrm>
          <a:off x="0" y="0"/>
          <a:ext cx="0" cy="0"/>
          <a:chOff x="0" y="0"/>
          <a:chExt cx="0" cy="0"/>
        </a:xfrm>
      </p:grpSpPr>
      <p:sp>
        <p:nvSpPr>
          <p:cNvPr id="677" name="Google Shape;677;p7"/>
          <p:cNvSpPr txBox="1"/>
          <p:nvPr/>
        </p:nvSpPr>
        <p:spPr>
          <a:xfrm>
            <a:off x="152400" y="1542550"/>
            <a:ext cx="11912100" cy="1268700"/>
          </a:xfrm>
          <a:prstGeom prst="rect">
            <a:avLst/>
          </a:prstGeom>
          <a:noFill/>
          <a:ln>
            <a:noFill/>
          </a:ln>
        </p:spPr>
        <p:txBody>
          <a:bodyPr spcFirstLastPara="1" wrap="square" lIns="91425" tIns="91425" rIns="91425" bIns="91425" anchor="t" anchorCtr="0">
            <a:noAutofit/>
          </a:bodyPr>
          <a:lstStyle/>
          <a:p>
            <a:pPr marL="457200" marR="0" lvl="0" indent="-406400" algn="l" rtl="0">
              <a:lnSpc>
                <a:spcPct val="90000"/>
              </a:lnSpc>
              <a:spcBef>
                <a:spcPts val="1200"/>
              </a:spcBef>
              <a:spcAft>
                <a:spcPts val="0"/>
              </a:spcAft>
              <a:buClr>
                <a:srgbClr val="000000"/>
              </a:buClr>
              <a:buSzPts val="2800"/>
              <a:buFont typeface="Verdana"/>
              <a:buChar char="●"/>
            </a:pPr>
            <a:r>
              <a:rPr lang="en-US" sz="2800" b="0" i="0" u="none" strike="noStrike" cap="none">
                <a:solidFill>
                  <a:srgbClr val="000000"/>
                </a:solidFill>
                <a:latin typeface="Verdana"/>
                <a:ea typeface="Verdana"/>
                <a:cs typeface="Verdana"/>
                <a:sym typeface="Verdana"/>
              </a:rPr>
              <a:t>Holding a fall back-to-school open house where parents/caregivers follow their student’s daily schedule and hear about each teacher’s expectations and grading policies.</a:t>
            </a:r>
            <a:endParaRPr sz="2800" b="0" i="0" u="none" strike="noStrike" cap="none">
              <a:solidFill>
                <a:srgbClr val="000000"/>
              </a:solidFill>
              <a:latin typeface="Verdana"/>
              <a:ea typeface="Verdana"/>
              <a:cs typeface="Verdana"/>
              <a:sym typeface="Verdana"/>
            </a:endParaRPr>
          </a:p>
          <a:p>
            <a:pPr marL="0" marR="0" lvl="0" indent="0" algn="l" rtl="0">
              <a:lnSpc>
                <a:spcPct val="90000"/>
              </a:lnSpc>
              <a:spcBef>
                <a:spcPts val="1200"/>
              </a:spcBef>
              <a:spcAft>
                <a:spcPts val="200"/>
              </a:spcAft>
              <a:buClr>
                <a:srgbClr val="000000"/>
              </a:buClr>
              <a:buSzPts val="2800"/>
              <a:buFont typeface="Arial"/>
              <a:buNone/>
            </a:pPr>
            <a:r>
              <a:rPr lang="en-US" sz="2800" b="0" i="0" u="none" strike="noStrike" cap="none">
                <a:solidFill>
                  <a:srgbClr val="000000"/>
                </a:solidFill>
                <a:latin typeface="Verdana"/>
                <a:ea typeface="Verdana"/>
                <a:cs typeface="Verdana"/>
                <a:sym typeface="Verdana"/>
              </a:rPr>
              <a:t> </a:t>
            </a:r>
            <a:endParaRPr sz="1400" b="0" i="0" u="none" strike="noStrike" cap="none">
              <a:solidFill>
                <a:srgbClr val="000000"/>
              </a:solidFill>
              <a:latin typeface="Arial"/>
              <a:ea typeface="Arial"/>
              <a:cs typeface="Arial"/>
              <a:sym typeface="Arial"/>
            </a:endParaRPr>
          </a:p>
        </p:txBody>
      </p:sp>
      <p:sp>
        <p:nvSpPr>
          <p:cNvPr id="678" name="Google Shape;678;p7"/>
          <p:cNvSpPr txBox="1"/>
          <p:nvPr/>
        </p:nvSpPr>
        <p:spPr>
          <a:xfrm>
            <a:off x="198150" y="2926587"/>
            <a:ext cx="10248900" cy="2091900"/>
          </a:xfrm>
          <a:prstGeom prst="rect">
            <a:avLst/>
          </a:prstGeom>
          <a:noFill/>
          <a:ln>
            <a:noFill/>
          </a:ln>
        </p:spPr>
        <p:txBody>
          <a:bodyPr spcFirstLastPara="1" wrap="square" lIns="91425" tIns="91425" rIns="91425" bIns="91425" anchor="t" anchorCtr="0">
            <a:noAutofit/>
          </a:bodyPr>
          <a:lstStyle/>
          <a:p>
            <a:pPr marL="457200" marR="0" lvl="0" indent="-406400" algn="l" rtl="0">
              <a:lnSpc>
                <a:spcPct val="90000"/>
              </a:lnSpc>
              <a:spcBef>
                <a:spcPts val="1200"/>
              </a:spcBef>
              <a:spcAft>
                <a:spcPts val="0"/>
              </a:spcAft>
              <a:buClr>
                <a:srgbClr val="000000"/>
              </a:buClr>
              <a:buSzPts val="2800"/>
              <a:buFont typeface="Verdana"/>
              <a:buChar char="●"/>
            </a:pPr>
            <a:r>
              <a:rPr lang="en-US" sz="2800" b="0" i="0" u="none" strike="noStrike" cap="none">
                <a:solidFill>
                  <a:srgbClr val="000000"/>
                </a:solidFill>
                <a:latin typeface="Verdana"/>
                <a:ea typeface="Verdana"/>
                <a:cs typeface="Verdana"/>
                <a:sym typeface="Verdana"/>
              </a:rPr>
              <a:t>Asking a grandfather of a student in the school to mow the back baseball field weekly.</a:t>
            </a:r>
            <a:endParaRPr sz="2800" b="0" i="0" u="none" strike="noStrike" cap="none">
              <a:solidFill>
                <a:srgbClr val="000000"/>
              </a:solidFill>
              <a:latin typeface="Verdana"/>
              <a:ea typeface="Verdana"/>
              <a:cs typeface="Verdana"/>
              <a:sym typeface="Verdana"/>
            </a:endParaRPr>
          </a:p>
          <a:p>
            <a:pPr marL="457200" marR="0" lvl="0" indent="-406400" algn="l" rtl="0">
              <a:lnSpc>
                <a:spcPct val="90000"/>
              </a:lnSpc>
              <a:spcBef>
                <a:spcPts val="1000"/>
              </a:spcBef>
              <a:spcAft>
                <a:spcPts val="0"/>
              </a:spcAft>
              <a:buClr>
                <a:srgbClr val="000000"/>
              </a:buClr>
              <a:buSzPts val="2800"/>
              <a:buFont typeface="Verdana"/>
              <a:buChar char="●"/>
            </a:pPr>
            <a:r>
              <a:rPr lang="en-US" sz="2800" b="0" i="0" u="none" strike="noStrike" cap="none">
                <a:solidFill>
                  <a:srgbClr val="000000"/>
                </a:solidFill>
                <a:latin typeface="Verdana"/>
                <a:ea typeface="Verdana"/>
                <a:cs typeface="Verdana"/>
                <a:sym typeface="Verdana"/>
              </a:rPr>
              <a:t>Recruiting a mother of a student to participate regularly on the schoolwide PBIS team; when she cannot attend, she Skypes in.</a:t>
            </a:r>
            <a:endParaRPr sz="2800" b="0" i="0" u="none" strike="noStrike" cap="none">
              <a:solidFill>
                <a:srgbClr val="000000"/>
              </a:solidFill>
              <a:latin typeface="Verdana"/>
              <a:ea typeface="Verdana"/>
              <a:cs typeface="Verdana"/>
              <a:sym typeface="Verdana"/>
            </a:endParaRPr>
          </a:p>
          <a:p>
            <a:pPr marL="457200" marR="0" lvl="0" indent="0" algn="l" rtl="0">
              <a:lnSpc>
                <a:spcPct val="90000"/>
              </a:lnSpc>
              <a:spcBef>
                <a:spcPts val="1200"/>
              </a:spcBef>
              <a:spcAft>
                <a:spcPts val="200"/>
              </a:spcAft>
              <a:buClr>
                <a:srgbClr val="000000"/>
              </a:buClr>
              <a:buSzPts val="2800"/>
              <a:buFont typeface="Arial"/>
              <a:buNone/>
            </a:pPr>
            <a:endParaRPr sz="2800" b="0" i="0" u="none" strike="noStrike" cap="none">
              <a:solidFill>
                <a:srgbClr val="000000"/>
              </a:solidFill>
              <a:latin typeface="Verdana"/>
              <a:ea typeface="Verdana"/>
              <a:cs typeface="Verdana"/>
              <a:sym typeface="Verdana"/>
            </a:endParaRPr>
          </a:p>
        </p:txBody>
      </p:sp>
      <p:sp>
        <p:nvSpPr>
          <p:cNvPr id="680" name="Google Shape;680;p7"/>
          <p:cNvSpPr txBox="1"/>
          <p:nvPr/>
        </p:nvSpPr>
        <p:spPr>
          <a:xfrm>
            <a:off x="152400" y="5211675"/>
            <a:ext cx="10972800" cy="1024200"/>
          </a:xfrm>
          <a:prstGeom prst="rect">
            <a:avLst/>
          </a:prstGeom>
          <a:noFill/>
          <a:ln>
            <a:noFill/>
          </a:ln>
        </p:spPr>
        <p:txBody>
          <a:bodyPr spcFirstLastPara="1" wrap="square" lIns="91425" tIns="91425" rIns="91425" bIns="91425" anchor="t" anchorCtr="0">
            <a:noAutofit/>
          </a:bodyPr>
          <a:lstStyle/>
          <a:p>
            <a:pPr marL="457200" marR="0" lvl="0" indent="-406400" algn="l" rtl="0">
              <a:lnSpc>
                <a:spcPct val="90000"/>
              </a:lnSpc>
              <a:spcBef>
                <a:spcPts val="1200"/>
              </a:spcBef>
              <a:spcAft>
                <a:spcPts val="0"/>
              </a:spcAft>
              <a:buClr>
                <a:srgbClr val="000000"/>
              </a:buClr>
              <a:buSzPts val="2800"/>
              <a:buFont typeface="Verdana"/>
              <a:buChar char="●"/>
            </a:pPr>
            <a:r>
              <a:rPr lang="en-US" sz="2800" b="0" i="0" u="none" strike="noStrike" cap="none">
                <a:solidFill>
                  <a:srgbClr val="000000"/>
                </a:solidFill>
                <a:latin typeface="Verdana"/>
                <a:ea typeface="Verdana"/>
                <a:cs typeface="Verdana"/>
                <a:sym typeface="Verdana"/>
              </a:rPr>
              <a:t>Inviting 3 dads and moms to serve on a math textbook selection committee; their votes are considered equally with other committee members. </a:t>
            </a:r>
            <a:endParaRPr sz="2800" b="0" i="0" u="none" strike="noStrike" cap="none">
              <a:solidFill>
                <a:srgbClr val="000000"/>
              </a:solidFill>
              <a:latin typeface="Verdana"/>
              <a:ea typeface="Verdana"/>
              <a:cs typeface="Verdana"/>
              <a:sym typeface="Verdana"/>
            </a:endParaRPr>
          </a:p>
          <a:p>
            <a:pPr marL="457200" marR="0" lvl="0" indent="0" algn="l" rtl="0">
              <a:lnSpc>
                <a:spcPct val="90000"/>
              </a:lnSpc>
              <a:spcBef>
                <a:spcPts val="1200"/>
              </a:spcBef>
              <a:spcAft>
                <a:spcPts val="0"/>
              </a:spcAft>
              <a:buClr>
                <a:srgbClr val="000000"/>
              </a:buClr>
              <a:buSzPts val="2800"/>
              <a:buFont typeface="Arial"/>
              <a:buNone/>
            </a:pPr>
            <a:endParaRPr sz="2800" b="0" i="0" u="none" strike="noStrike" cap="none">
              <a:solidFill>
                <a:srgbClr val="99CB38"/>
              </a:solidFill>
              <a:latin typeface="Verdana"/>
              <a:ea typeface="Verdana"/>
              <a:cs typeface="Verdana"/>
              <a:sym typeface="Verdana"/>
            </a:endParaRPr>
          </a:p>
          <a:p>
            <a:pPr marL="0" marR="0" lvl="0" indent="0" algn="l" rtl="0">
              <a:lnSpc>
                <a:spcPct val="100000"/>
              </a:lnSpc>
              <a:spcBef>
                <a:spcPts val="20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1" name="Google Shape;681;p7"/>
          <p:cNvSpPr txBox="1">
            <a:spLocks noGrp="1"/>
          </p:cNvSpPr>
          <p:nvPr>
            <p:ph type="title"/>
          </p:nvPr>
        </p:nvSpPr>
        <p:spPr>
          <a:xfrm>
            <a:off x="662850" y="116350"/>
            <a:ext cx="10866300" cy="1426200"/>
          </a:xfrm>
          <a:prstGeom prst="rect">
            <a:avLst/>
          </a:prstGeom>
          <a:solidFill>
            <a:srgbClr val="A9DCF2">
              <a:alpha val="66274"/>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400"/>
              <a:buNone/>
            </a:pPr>
            <a:endParaRPr sz="4000">
              <a:solidFill>
                <a:srgbClr val="000000"/>
              </a:solidFill>
              <a:latin typeface="Verdana"/>
              <a:ea typeface="Verdana"/>
              <a:cs typeface="Verdana"/>
              <a:sym typeface="Verdana"/>
            </a:endParaRPr>
          </a:p>
          <a:p>
            <a:pPr marL="0" lvl="0" indent="0" algn="ctr" rtl="0">
              <a:lnSpc>
                <a:spcPct val="100000"/>
              </a:lnSpc>
              <a:spcBef>
                <a:spcPts val="0"/>
              </a:spcBef>
              <a:spcAft>
                <a:spcPts val="0"/>
              </a:spcAft>
              <a:buSzPts val="4400"/>
              <a:buNone/>
            </a:pPr>
            <a:r>
              <a:rPr lang="en-US" sz="4000">
                <a:solidFill>
                  <a:srgbClr val="000000"/>
                </a:solidFill>
                <a:latin typeface="Verdana"/>
                <a:ea typeface="Verdana"/>
                <a:cs typeface="Verdana"/>
                <a:sym typeface="Verdana"/>
              </a:rPr>
              <a:t>Involvement or ….</a:t>
            </a:r>
            <a:endParaRPr sz="4000">
              <a:solidFill>
                <a:srgbClr val="000000"/>
              </a:solidFill>
              <a:latin typeface="Verdana"/>
              <a:ea typeface="Verdana"/>
              <a:cs typeface="Verdana"/>
              <a:sym typeface="Verdana"/>
            </a:endParaRPr>
          </a:p>
          <a:p>
            <a:pPr marL="0" lvl="0" indent="0" algn="ctr" rtl="0">
              <a:lnSpc>
                <a:spcPct val="100000"/>
              </a:lnSpc>
              <a:spcBef>
                <a:spcPts val="0"/>
              </a:spcBef>
              <a:spcAft>
                <a:spcPts val="0"/>
              </a:spcAft>
              <a:buSzPts val="4400"/>
              <a:buNone/>
            </a:pPr>
            <a:r>
              <a:rPr lang="en-US" sz="4000">
                <a:solidFill>
                  <a:srgbClr val="000000"/>
                </a:solidFill>
                <a:latin typeface="Verdana"/>
                <a:ea typeface="Verdana"/>
                <a:cs typeface="Verdana"/>
                <a:sym typeface="Verdana"/>
              </a:rPr>
              <a:t> Engagement</a:t>
            </a:r>
            <a:r>
              <a:rPr lang="en-US" sz="4000">
                <a:solidFill>
                  <a:srgbClr val="0070C0"/>
                </a:solidFill>
                <a:latin typeface="Verdana"/>
                <a:ea typeface="Verdana"/>
                <a:cs typeface="Verdana"/>
                <a:sym typeface="Verdana"/>
              </a:rPr>
              <a:t> </a:t>
            </a:r>
            <a:endParaRPr sz="4000">
              <a:solidFill>
                <a:srgbClr val="0070C0"/>
              </a:solidFill>
              <a:latin typeface="Verdana"/>
              <a:ea typeface="Verdana"/>
              <a:cs typeface="Verdana"/>
              <a:sym typeface="Verdana"/>
            </a:endParaRPr>
          </a:p>
          <a:p>
            <a:pPr marL="0" marR="0" lvl="0" indent="0" algn="ctr" rtl="0">
              <a:lnSpc>
                <a:spcPct val="100000"/>
              </a:lnSpc>
              <a:spcBef>
                <a:spcPts val="0"/>
              </a:spcBef>
              <a:spcAft>
                <a:spcPts val="0"/>
              </a:spcAft>
              <a:buClr>
                <a:schemeClr val="dk1"/>
              </a:buClr>
              <a:buSzPts val="3600"/>
              <a:buFont typeface="Verdana"/>
              <a:buNone/>
            </a:pPr>
            <a:endParaRPr sz="4000">
              <a:solidFill>
                <a:srgbClr val="000000"/>
              </a:solidFill>
              <a:latin typeface="Verdana"/>
              <a:ea typeface="Verdana"/>
              <a:cs typeface="Verdana"/>
              <a:sym typeface="Verdan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677"/>
                                        </p:tgtEl>
                                        <p:attrNameLst>
                                          <p:attrName>style.visibility</p:attrName>
                                        </p:attrNameLst>
                                      </p:cBhvr>
                                      <p:to>
                                        <p:strVal val="visible"/>
                                      </p:to>
                                    </p:set>
                                    <p:anim calcmode="lin" valueType="num">
                                      <p:cBhvr additive="base">
                                        <p:cTn id="7" dur="1000"/>
                                        <p:tgtEl>
                                          <p:spTgt spid="677"/>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678">
                                            <p:txEl>
                                              <p:pRg st="0" end="0"/>
                                            </p:txEl>
                                          </p:spTgt>
                                        </p:tgtEl>
                                        <p:attrNameLst>
                                          <p:attrName>style.visibility</p:attrName>
                                        </p:attrNameLst>
                                      </p:cBhvr>
                                      <p:to>
                                        <p:strVal val="visible"/>
                                      </p:to>
                                    </p:set>
                                    <p:anim calcmode="lin" valueType="num">
                                      <p:cBhvr additive="base">
                                        <p:cTn id="12" dur="1000"/>
                                        <p:tgtEl>
                                          <p:spTgt spid="678">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678">
                                            <p:txEl>
                                              <p:pRg st="1" end="1"/>
                                            </p:txEl>
                                          </p:spTgt>
                                        </p:tgtEl>
                                        <p:attrNameLst>
                                          <p:attrName>style.visibility</p:attrName>
                                        </p:attrNameLst>
                                      </p:cBhvr>
                                      <p:to>
                                        <p:strVal val="visible"/>
                                      </p:to>
                                    </p:set>
                                    <p:anim calcmode="lin" valueType="num">
                                      <p:cBhvr additive="base">
                                        <p:cTn id="17" dur="1000"/>
                                        <p:tgtEl>
                                          <p:spTgt spid="678">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nodeType="clickEffect">
                                  <p:stCondLst>
                                    <p:cond delay="0"/>
                                  </p:stCondLst>
                                  <p:childTnLst>
                                    <p:set>
                                      <p:cBhvr>
                                        <p:cTn id="21" dur="1" fill="hold">
                                          <p:stCondLst>
                                            <p:cond delay="0"/>
                                          </p:stCondLst>
                                        </p:cTn>
                                        <p:tgtEl>
                                          <p:spTgt spid="678">
                                            <p:txEl>
                                              <p:pRg st="2" end="2"/>
                                            </p:txEl>
                                          </p:spTgt>
                                        </p:tgtEl>
                                        <p:attrNameLst>
                                          <p:attrName>style.visibility</p:attrName>
                                        </p:attrNameLst>
                                      </p:cBhvr>
                                      <p:to>
                                        <p:strVal val="visible"/>
                                      </p:to>
                                    </p:set>
                                    <p:anim calcmode="lin" valueType="num">
                                      <p:cBhvr additive="base">
                                        <p:cTn id="22" dur="1000"/>
                                        <p:tgtEl>
                                          <p:spTgt spid="678">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p:stCondLst>
                                    <p:cond delay="0"/>
                                  </p:stCondLst>
                                  <p:childTnLst>
                                    <p:set>
                                      <p:cBhvr>
                                        <p:cTn id="26" dur="1" fill="hold">
                                          <p:stCondLst>
                                            <p:cond delay="0"/>
                                          </p:stCondLst>
                                        </p:cTn>
                                        <p:tgtEl>
                                          <p:spTgt spid="680"/>
                                        </p:tgtEl>
                                        <p:attrNameLst>
                                          <p:attrName>style.visibility</p:attrName>
                                        </p:attrNameLst>
                                      </p:cBhvr>
                                      <p:to>
                                        <p:strVal val="visible"/>
                                      </p:to>
                                    </p:set>
                                    <p:anim calcmode="lin" valueType="num">
                                      <p:cBhvr additive="base">
                                        <p:cTn id="27" dur="1000"/>
                                        <p:tgtEl>
                                          <p:spTgt spid="680"/>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9"/>
          <p:cNvSpPr txBox="1">
            <a:spLocks noGrp="1"/>
          </p:cNvSpPr>
          <p:nvPr>
            <p:ph type="title"/>
          </p:nvPr>
        </p:nvSpPr>
        <p:spPr>
          <a:xfrm>
            <a:off x="609600" y="274638"/>
            <a:ext cx="10972800" cy="1143000"/>
          </a:xfrm>
          <a:prstGeom prst="rect">
            <a:avLst/>
          </a:prstGeom>
          <a:solidFill>
            <a:srgbClr val="A9DCF2">
              <a:alpha val="66274"/>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400"/>
              <a:buNone/>
            </a:pPr>
            <a:r>
              <a:rPr lang="en-US" sz="4000">
                <a:solidFill>
                  <a:srgbClr val="000000"/>
                </a:solidFill>
                <a:latin typeface="Verdana"/>
                <a:ea typeface="Verdana"/>
                <a:cs typeface="Verdana"/>
                <a:sym typeface="Verdana"/>
              </a:rPr>
              <a:t>Involvement and Engagement </a:t>
            </a:r>
            <a:endParaRPr sz="4000">
              <a:solidFill>
                <a:srgbClr val="000000"/>
              </a:solidFill>
              <a:latin typeface="Verdana"/>
              <a:ea typeface="Verdana"/>
              <a:cs typeface="Verdana"/>
              <a:sym typeface="Verdana"/>
            </a:endParaRPr>
          </a:p>
        </p:txBody>
      </p:sp>
      <p:sp>
        <p:nvSpPr>
          <p:cNvPr id="700" name="Google Shape;700;p9"/>
          <p:cNvSpPr txBox="1"/>
          <p:nvPr/>
        </p:nvSpPr>
        <p:spPr>
          <a:xfrm>
            <a:off x="480600" y="1652050"/>
            <a:ext cx="11230800" cy="4880100"/>
          </a:xfrm>
          <a:prstGeom prst="rect">
            <a:avLst/>
          </a:prstGeom>
          <a:noFill/>
          <a:ln>
            <a:noFill/>
          </a:ln>
        </p:spPr>
        <p:txBody>
          <a:bodyPr spcFirstLastPara="1" wrap="square" lIns="91425" tIns="91425" rIns="91425" bIns="91425" anchor="t" anchorCtr="0">
            <a:noAutofit/>
          </a:bodyPr>
          <a:lstStyle/>
          <a:p>
            <a:pPr marL="457200" marR="0" lvl="0" indent="-438150" algn="l" rtl="0">
              <a:lnSpc>
                <a:spcPct val="90000"/>
              </a:lnSpc>
              <a:spcBef>
                <a:spcPts val="1200"/>
              </a:spcBef>
              <a:spcAft>
                <a:spcPts val="0"/>
              </a:spcAft>
              <a:buClr>
                <a:srgbClr val="000000"/>
              </a:buClr>
              <a:buSzPts val="3300"/>
              <a:buFont typeface="Verdana"/>
              <a:buChar char="●"/>
            </a:pPr>
            <a:r>
              <a:rPr lang="en-US" sz="3300" b="0" i="0" u="none" strike="noStrike" cap="none">
                <a:solidFill>
                  <a:srgbClr val="000000"/>
                </a:solidFill>
                <a:latin typeface="Verdana"/>
                <a:ea typeface="Verdana"/>
                <a:cs typeface="Verdana"/>
                <a:sym typeface="Verdana"/>
              </a:rPr>
              <a:t>It's not that family involvement is bad.</a:t>
            </a:r>
            <a:endParaRPr sz="3300" b="0" i="0" u="none" strike="noStrike" cap="none">
              <a:solidFill>
                <a:srgbClr val="000000"/>
              </a:solidFill>
              <a:latin typeface="Verdana"/>
              <a:ea typeface="Verdana"/>
              <a:cs typeface="Verdana"/>
              <a:sym typeface="Verdana"/>
            </a:endParaRPr>
          </a:p>
          <a:p>
            <a:pPr marL="457200" marR="0" lvl="0" indent="0" algn="l" rtl="0">
              <a:lnSpc>
                <a:spcPct val="90000"/>
              </a:lnSpc>
              <a:spcBef>
                <a:spcPts val="1200"/>
              </a:spcBef>
              <a:spcAft>
                <a:spcPts val="0"/>
              </a:spcAft>
              <a:buClr>
                <a:srgbClr val="000000"/>
              </a:buClr>
              <a:buSzPts val="3400"/>
              <a:buFont typeface="Arial"/>
              <a:buNone/>
            </a:pPr>
            <a:endParaRPr sz="3300" b="0" i="0" u="none" strike="noStrike" cap="none">
              <a:solidFill>
                <a:srgbClr val="000000"/>
              </a:solidFill>
              <a:latin typeface="Verdana"/>
              <a:ea typeface="Verdana"/>
              <a:cs typeface="Verdana"/>
              <a:sym typeface="Verdana"/>
            </a:endParaRPr>
          </a:p>
          <a:p>
            <a:pPr marL="457200" marR="0" lvl="0" indent="-438150" algn="l" rtl="0">
              <a:lnSpc>
                <a:spcPct val="90000"/>
              </a:lnSpc>
              <a:spcBef>
                <a:spcPts val="1200"/>
              </a:spcBef>
              <a:spcAft>
                <a:spcPts val="0"/>
              </a:spcAft>
              <a:buClr>
                <a:srgbClr val="000000"/>
              </a:buClr>
              <a:buSzPts val="3300"/>
              <a:buFont typeface="Verdana"/>
              <a:buChar char="●"/>
            </a:pPr>
            <a:r>
              <a:rPr lang="en-US" sz="3300" b="0" i="0" u="none" strike="noStrike" cap="none">
                <a:solidFill>
                  <a:srgbClr val="000000"/>
                </a:solidFill>
                <a:latin typeface="Verdana"/>
                <a:ea typeface="Verdana"/>
                <a:cs typeface="Verdana"/>
                <a:sym typeface="Verdana"/>
              </a:rPr>
              <a:t>Family engagement can produce even better results for students, families, school and the community (Ferlazzo &amp; Hammond, 2009).</a:t>
            </a:r>
            <a:endParaRPr sz="3300" b="0" i="0" u="none" strike="noStrike" cap="none">
              <a:solidFill>
                <a:srgbClr val="000000"/>
              </a:solidFill>
              <a:latin typeface="Verdana"/>
              <a:ea typeface="Verdana"/>
              <a:cs typeface="Verdana"/>
              <a:sym typeface="Verdana"/>
            </a:endParaRPr>
          </a:p>
          <a:p>
            <a:pPr marL="457200" marR="0" lvl="0" indent="0" algn="l" rtl="0">
              <a:lnSpc>
                <a:spcPct val="90000"/>
              </a:lnSpc>
              <a:spcBef>
                <a:spcPts val="1200"/>
              </a:spcBef>
              <a:spcAft>
                <a:spcPts val="0"/>
              </a:spcAft>
              <a:buClr>
                <a:srgbClr val="000000"/>
              </a:buClr>
              <a:buSzPts val="3400"/>
              <a:buFont typeface="Arial"/>
              <a:buNone/>
            </a:pPr>
            <a:endParaRPr sz="3300" b="0" i="0" u="none" strike="noStrike" cap="none">
              <a:solidFill>
                <a:srgbClr val="000000"/>
              </a:solidFill>
              <a:latin typeface="Verdana"/>
              <a:ea typeface="Verdana"/>
              <a:cs typeface="Verdana"/>
              <a:sym typeface="Verdana"/>
            </a:endParaRPr>
          </a:p>
          <a:p>
            <a:pPr marL="457200" marR="0" lvl="0" indent="-406400" algn="l" rtl="0">
              <a:lnSpc>
                <a:spcPct val="90000"/>
              </a:lnSpc>
              <a:spcBef>
                <a:spcPts val="1200"/>
              </a:spcBef>
              <a:spcAft>
                <a:spcPts val="0"/>
              </a:spcAft>
              <a:buClr>
                <a:srgbClr val="000000"/>
              </a:buClr>
              <a:buSzPts val="2800"/>
              <a:buFont typeface="Verdana"/>
              <a:buChar char="●"/>
            </a:pPr>
            <a:r>
              <a:rPr lang="en-US" sz="3300" b="0" i="0" u="none" strike="noStrike" cap="none">
                <a:solidFill>
                  <a:srgbClr val="000000"/>
                </a:solidFill>
                <a:latin typeface="Verdana"/>
                <a:ea typeface="Verdana"/>
                <a:cs typeface="Verdana"/>
                <a:sym typeface="Verdana"/>
              </a:rPr>
              <a:t>Family involvement and engagement are not mutually exclusive; most schools pursue both.</a:t>
            </a:r>
            <a:r>
              <a:rPr lang="en-US" sz="2700" b="0" i="0" u="none" strike="noStrike" cap="none">
                <a:solidFill>
                  <a:srgbClr val="000000"/>
                </a:solidFill>
                <a:latin typeface="Verdana"/>
                <a:ea typeface="Verdana"/>
                <a:cs typeface="Verdana"/>
                <a:sym typeface="Verdana"/>
              </a:rPr>
              <a:t> </a:t>
            </a:r>
            <a:endParaRPr sz="2700" b="0" i="0" u="none" strike="noStrike" cap="none">
              <a:solidFill>
                <a:srgbClr val="000000"/>
              </a:solidFill>
              <a:latin typeface="Verdana"/>
              <a:ea typeface="Verdana"/>
              <a:cs typeface="Verdana"/>
              <a:sym typeface="Verdana"/>
            </a:endParaRPr>
          </a:p>
          <a:p>
            <a:pPr marL="0" marR="0" lvl="0" indent="0" algn="l" rtl="0">
              <a:lnSpc>
                <a:spcPct val="100000"/>
              </a:lnSpc>
              <a:spcBef>
                <a:spcPts val="200"/>
              </a:spcBef>
              <a:spcAft>
                <a:spcPts val="0"/>
              </a:spcAft>
              <a:buClr>
                <a:srgbClr val="000000"/>
              </a:buClr>
              <a:buSzPts val="1400"/>
              <a:buFont typeface="Arial"/>
              <a:buNone/>
            </a:pPr>
            <a:endParaRPr sz="1300" b="0" i="0" u="none" strike="noStrike" cap="non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6" name="Google Shape;706;p10"/>
          <p:cNvSpPr txBox="1">
            <a:spLocks noGrp="1"/>
          </p:cNvSpPr>
          <p:nvPr>
            <p:ph type="title"/>
          </p:nvPr>
        </p:nvSpPr>
        <p:spPr>
          <a:xfrm>
            <a:off x="609600" y="274638"/>
            <a:ext cx="10972800" cy="1143000"/>
          </a:xfrm>
          <a:prstGeom prst="rect">
            <a:avLst/>
          </a:prstGeom>
          <a:solidFill>
            <a:srgbClr val="A9DCF2">
              <a:alpha val="66274"/>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400"/>
              <a:buNone/>
            </a:pPr>
            <a:r>
              <a:rPr lang="en-US" sz="4000">
                <a:solidFill>
                  <a:srgbClr val="000000"/>
                </a:solidFill>
                <a:latin typeface="Verdana"/>
                <a:ea typeface="Verdana"/>
                <a:cs typeface="Verdana"/>
                <a:sym typeface="Verdana"/>
              </a:rPr>
              <a:t>Involvement and Engagement (cont.)</a:t>
            </a:r>
            <a:endParaRPr sz="4000">
              <a:solidFill>
                <a:srgbClr val="000000"/>
              </a:solidFill>
              <a:latin typeface="Verdana"/>
              <a:ea typeface="Verdana"/>
              <a:cs typeface="Verdana"/>
              <a:sym typeface="Verdana"/>
            </a:endParaRPr>
          </a:p>
        </p:txBody>
      </p:sp>
      <p:sp>
        <p:nvSpPr>
          <p:cNvPr id="707" name="Google Shape;707;p10"/>
          <p:cNvSpPr txBox="1"/>
          <p:nvPr/>
        </p:nvSpPr>
        <p:spPr>
          <a:xfrm>
            <a:off x="380150" y="1788050"/>
            <a:ext cx="7286100" cy="2670000"/>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1200"/>
              </a:spcBef>
              <a:spcAft>
                <a:spcPts val="0"/>
              </a:spcAft>
              <a:buClr>
                <a:srgbClr val="000000"/>
              </a:buClr>
              <a:buSzPts val="2800"/>
              <a:buFont typeface="Arial"/>
              <a:buNone/>
            </a:pPr>
            <a:r>
              <a:rPr lang="en-US" sz="3400" b="0" i="0" u="none" strike="noStrike" cap="none">
                <a:solidFill>
                  <a:srgbClr val="000000"/>
                </a:solidFill>
                <a:latin typeface="Verdana"/>
                <a:ea typeface="Verdana"/>
                <a:cs typeface="Verdana"/>
                <a:sym typeface="Verdana"/>
              </a:rPr>
              <a:t>Some people see power as a finite pie: If you get more, that means I have less. </a:t>
            </a:r>
            <a:endParaRPr sz="3400" b="0" i="0" u="none" strike="noStrike" cap="none">
              <a:solidFill>
                <a:srgbClr val="000000"/>
              </a:solidFill>
              <a:latin typeface="Verdana"/>
              <a:ea typeface="Verdana"/>
              <a:cs typeface="Verdana"/>
              <a:sym typeface="Verdana"/>
            </a:endParaRPr>
          </a:p>
          <a:p>
            <a:pPr marL="0" marR="0" lvl="0" indent="0" algn="l" rtl="0">
              <a:lnSpc>
                <a:spcPct val="90000"/>
              </a:lnSpc>
              <a:spcBef>
                <a:spcPts val="1200"/>
              </a:spcBef>
              <a:spcAft>
                <a:spcPts val="0"/>
              </a:spcAft>
              <a:buClr>
                <a:srgbClr val="000000"/>
              </a:buClr>
              <a:buSzPts val="2800"/>
              <a:buFont typeface="Arial"/>
              <a:buNone/>
            </a:pPr>
            <a:endParaRPr sz="3400" b="0" i="0" u="none" strike="noStrike" cap="none">
              <a:solidFill>
                <a:srgbClr val="000000"/>
              </a:solidFill>
              <a:latin typeface="Verdana"/>
              <a:ea typeface="Verdana"/>
              <a:cs typeface="Verdana"/>
              <a:sym typeface="Verdana"/>
            </a:endParaRPr>
          </a:p>
          <a:p>
            <a:pPr marL="0" marR="0" lvl="0" indent="0" algn="l" rtl="0">
              <a:lnSpc>
                <a:spcPct val="90000"/>
              </a:lnSpc>
              <a:spcBef>
                <a:spcPts val="1200"/>
              </a:spcBef>
              <a:spcAft>
                <a:spcPts val="0"/>
              </a:spcAft>
              <a:buClr>
                <a:srgbClr val="000000"/>
              </a:buClr>
              <a:buSzPts val="2800"/>
              <a:buFont typeface="Arial"/>
              <a:buNone/>
            </a:pPr>
            <a:endParaRPr sz="3400" b="0" i="0" u="none" strike="noStrike" cap="none">
              <a:solidFill>
                <a:srgbClr val="000000"/>
              </a:solidFill>
              <a:latin typeface="Verdana"/>
              <a:ea typeface="Verdana"/>
              <a:cs typeface="Verdana"/>
              <a:sym typeface="Verdana"/>
            </a:endParaRPr>
          </a:p>
          <a:p>
            <a:pPr marL="0" marR="0" lvl="0" indent="0" algn="l" rtl="0">
              <a:lnSpc>
                <a:spcPct val="90000"/>
              </a:lnSpc>
              <a:spcBef>
                <a:spcPts val="1200"/>
              </a:spcBef>
              <a:spcAft>
                <a:spcPts val="0"/>
              </a:spcAft>
              <a:buClr>
                <a:srgbClr val="000000"/>
              </a:buClr>
              <a:buSzPts val="2800"/>
              <a:buFont typeface="Arial"/>
              <a:buNone/>
            </a:pPr>
            <a:r>
              <a:rPr lang="en-US" sz="2800" b="0" i="0" u="none" strike="noStrike" cap="none">
                <a:solidFill>
                  <a:srgbClr val="000000"/>
                </a:solidFill>
                <a:latin typeface="Verdana"/>
                <a:ea typeface="Verdana"/>
                <a:cs typeface="Verdana"/>
                <a:sym typeface="Verdana"/>
              </a:rPr>
              <a:t> </a:t>
            </a:r>
            <a:endParaRPr sz="2800" b="0" i="0" u="none" strike="noStrike" cap="none">
              <a:solidFill>
                <a:srgbClr val="000000"/>
              </a:solidFill>
              <a:latin typeface="Verdana"/>
              <a:ea typeface="Verdana"/>
              <a:cs typeface="Verdana"/>
              <a:sym typeface="Verdana"/>
            </a:endParaRPr>
          </a:p>
          <a:p>
            <a:pPr marL="0" marR="0" lvl="0" indent="0" algn="l" rtl="0">
              <a:lnSpc>
                <a:spcPct val="90000"/>
              </a:lnSpc>
              <a:spcBef>
                <a:spcPts val="1200"/>
              </a:spcBef>
              <a:spcAft>
                <a:spcPts val="0"/>
              </a:spcAft>
              <a:buClr>
                <a:srgbClr val="000000"/>
              </a:buClr>
              <a:buSzPts val="2800"/>
              <a:buFont typeface="Arial"/>
              <a:buNone/>
            </a:pPr>
            <a:r>
              <a:rPr lang="en-US" sz="2800" b="0" i="0" u="none" strike="noStrike" cap="none">
                <a:solidFill>
                  <a:srgbClr val="000000"/>
                </a:solidFill>
                <a:latin typeface="Verdana"/>
                <a:ea typeface="Verdana"/>
                <a:cs typeface="Verdana"/>
                <a:sym typeface="Verdana"/>
              </a:rPr>
              <a:t> </a:t>
            </a:r>
            <a:endParaRPr sz="2800" b="0" i="0" u="none" strike="noStrike" cap="none">
              <a:solidFill>
                <a:srgbClr val="000000"/>
              </a:solidFill>
              <a:latin typeface="Verdana"/>
              <a:ea typeface="Verdana"/>
              <a:cs typeface="Verdana"/>
              <a:sym typeface="Verdana"/>
            </a:endParaRPr>
          </a:p>
          <a:p>
            <a:pPr marL="0" marR="0" lvl="0" indent="0" algn="l" rtl="0">
              <a:lnSpc>
                <a:spcPct val="100000"/>
              </a:lnSpc>
              <a:spcBef>
                <a:spcPts val="200"/>
              </a:spcBef>
              <a:spcAft>
                <a:spcPts val="0"/>
              </a:spcAft>
              <a:buClr>
                <a:srgbClr val="000000"/>
              </a:buClr>
              <a:buSzPts val="2800"/>
              <a:buFont typeface="Arial"/>
              <a:buNone/>
            </a:pPr>
            <a:endParaRPr sz="2800" b="0" i="0" u="none" strike="noStrike" cap="none">
              <a:solidFill>
                <a:srgbClr val="000000"/>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SzPts val="2800"/>
              <a:buFont typeface="Arial"/>
              <a:buNone/>
            </a:pPr>
            <a:endParaRPr sz="2800" b="0" i="0" u="none" strike="noStrike" cap="none">
              <a:solidFill>
                <a:srgbClr val="000000"/>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SzPts val="2800"/>
              <a:buFont typeface="Arial"/>
              <a:buNone/>
            </a:pPr>
            <a:endParaRPr sz="2800" b="0" i="0" u="none" strike="noStrike" cap="none">
              <a:solidFill>
                <a:srgbClr val="000000"/>
              </a:solidFill>
              <a:latin typeface="Verdana"/>
              <a:ea typeface="Verdana"/>
              <a:cs typeface="Verdana"/>
              <a:sym typeface="Verdana"/>
            </a:endParaRPr>
          </a:p>
        </p:txBody>
      </p:sp>
      <p:sp>
        <p:nvSpPr>
          <p:cNvPr id="709" name="Google Shape;709;p10"/>
          <p:cNvSpPr txBox="1"/>
          <p:nvPr/>
        </p:nvSpPr>
        <p:spPr>
          <a:xfrm>
            <a:off x="380150" y="4157362"/>
            <a:ext cx="9789900" cy="1342200"/>
          </a:xfrm>
          <a:prstGeom prst="rect">
            <a:avLst/>
          </a:prstGeom>
          <a:noFill/>
          <a:ln>
            <a:noFill/>
          </a:ln>
        </p:spPr>
        <p:txBody>
          <a:bodyPr spcFirstLastPara="1" wrap="square" lIns="91425" tIns="91425" rIns="91425" bIns="91425" anchor="t" anchorCtr="0">
            <a:spAutoFit/>
          </a:bodyPr>
          <a:lstStyle/>
          <a:p>
            <a:pPr marL="0" marR="0" lvl="0" indent="0" algn="l" rtl="0">
              <a:lnSpc>
                <a:spcPct val="90000"/>
              </a:lnSpc>
              <a:spcBef>
                <a:spcPts val="1200"/>
              </a:spcBef>
              <a:spcAft>
                <a:spcPts val="0"/>
              </a:spcAft>
              <a:buClr>
                <a:srgbClr val="000000"/>
              </a:buClr>
              <a:buSzPts val="2800"/>
              <a:buFont typeface="Arial"/>
              <a:buNone/>
            </a:pPr>
            <a:r>
              <a:rPr lang="en-US" sz="3400" b="0" i="0" u="none" strike="noStrike" cap="none" dirty="0">
                <a:solidFill>
                  <a:srgbClr val="000000"/>
                </a:solidFill>
                <a:latin typeface="Verdana"/>
                <a:ea typeface="Verdana"/>
                <a:cs typeface="Verdana"/>
                <a:sym typeface="Verdana"/>
              </a:rPr>
              <a:t>A meaningful vision of family engagement however, views power differently.</a:t>
            </a:r>
            <a:endParaRPr sz="3400" b="0" i="0" u="none" strike="noStrike" cap="none" dirty="0">
              <a:solidFill>
                <a:srgbClr val="000000"/>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14"/>
        <p:cNvGrpSpPr/>
        <p:nvPr/>
      </p:nvGrpSpPr>
      <p:grpSpPr>
        <a:xfrm>
          <a:off x="0" y="0"/>
          <a:ext cx="0" cy="0"/>
          <a:chOff x="0" y="0"/>
          <a:chExt cx="0" cy="0"/>
        </a:xfrm>
      </p:grpSpPr>
      <p:sp>
        <p:nvSpPr>
          <p:cNvPr id="715" name="Google Shape;715;p11"/>
          <p:cNvSpPr txBox="1">
            <a:spLocks noGrp="1"/>
          </p:cNvSpPr>
          <p:nvPr>
            <p:ph type="title"/>
          </p:nvPr>
        </p:nvSpPr>
        <p:spPr>
          <a:xfrm>
            <a:off x="609600" y="274638"/>
            <a:ext cx="10972800" cy="1143000"/>
          </a:xfrm>
          <a:prstGeom prst="rect">
            <a:avLst/>
          </a:prstGeom>
          <a:solidFill>
            <a:srgbClr val="A9DCF2">
              <a:alpha val="66274"/>
            </a:srgbClr>
          </a:solidFill>
          <a:ln>
            <a:noFill/>
          </a:ln>
        </p:spPr>
        <p:txBody>
          <a:bodyPr spcFirstLastPara="1" wrap="square" lIns="91425" tIns="45700" rIns="91425" bIns="45700" anchor="ctr" anchorCtr="0">
            <a:noAutofit/>
          </a:bodyPr>
          <a:lstStyle/>
          <a:p>
            <a:pPr marL="0" lvl="0" indent="0" algn="ctr" rtl="0">
              <a:lnSpc>
                <a:spcPct val="90000"/>
              </a:lnSpc>
              <a:spcBef>
                <a:spcPts val="1200"/>
              </a:spcBef>
              <a:spcAft>
                <a:spcPts val="200"/>
              </a:spcAft>
              <a:buSzPts val="4400"/>
              <a:buNone/>
            </a:pPr>
            <a:r>
              <a:rPr lang="en-US" sz="4800">
                <a:solidFill>
                  <a:srgbClr val="000000"/>
                </a:solidFill>
                <a:latin typeface="Verdana"/>
                <a:ea typeface="Verdana"/>
                <a:cs typeface="Verdana"/>
                <a:sym typeface="Verdana"/>
              </a:rPr>
              <a:t>Pulse Check for Your School</a:t>
            </a:r>
            <a:endParaRPr>
              <a:solidFill>
                <a:srgbClr val="000000"/>
              </a:solidFill>
              <a:latin typeface="Verdana"/>
              <a:ea typeface="Verdana"/>
              <a:cs typeface="Verdana"/>
              <a:sym typeface="Verdana"/>
            </a:endParaRPr>
          </a:p>
        </p:txBody>
      </p:sp>
      <p:sp>
        <p:nvSpPr>
          <p:cNvPr id="716" name="Google Shape;716;p11"/>
          <p:cNvSpPr txBox="1"/>
          <p:nvPr/>
        </p:nvSpPr>
        <p:spPr>
          <a:xfrm>
            <a:off x="609600" y="1712621"/>
            <a:ext cx="11136300" cy="4042500"/>
          </a:xfrm>
          <a:prstGeom prst="rect">
            <a:avLst/>
          </a:prstGeom>
          <a:noFill/>
          <a:ln>
            <a:noFill/>
          </a:ln>
        </p:spPr>
        <p:txBody>
          <a:bodyPr spcFirstLastPara="1" wrap="square" lIns="91425" tIns="91425" rIns="91425" bIns="91425" anchor="t" anchorCtr="0">
            <a:noAutofit/>
          </a:bodyPr>
          <a:lstStyle/>
          <a:p>
            <a:pPr marL="457200" marR="0" lvl="0" indent="-406400" algn="l" rtl="0">
              <a:lnSpc>
                <a:spcPct val="90000"/>
              </a:lnSpc>
              <a:spcBef>
                <a:spcPts val="1200"/>
              </a:spcBef>
              <a:spcAft>
                <a:spcPts val="0"/>
              </a:spcAft>
              <a:buClr>
                <a:srgbClr val="000000"/>
              </a:buClr>
              <a:buSzPts val="2800"/>
              <a:buFont typeface="Verdana"/>
              <a:buChar char="●"/>
            </a:pPr>
            <a:r>
              <a:rPr lang="en-US" sz="2800" b="0" i="0" u="none" strike="noStrike" cap="none">
                <a:solidFill>
                  <a:srgbClr val="000000"/>
                </a:solidFill>
                <a:latin typeface="Verdana"/>
                <a:ea typeface="Verdana"/>
                <a:cs typeface="Verdana"/>
                <a:sym typeface="Verdana"/>
              </a:rPr>
              <a:t>Does your school tend toward doing to or doing with families?</a:t>
            </a:r>
            <a:endParaRPr sz="2800" b="0" i="0" u="none" strike="noStrike" cap="none">
              <a:solidFill>
                <a:srgbClr val="000000"/>
              </a:solidFill>
              <a:latin typeface="Verdana"/>
              <a:ea typeface="Verdana"/>
              <a:cs typeface="Verdana"/>
              <a:sym typeface="Verdana"/>
            </a:endParaRPr>
          </a:p>
          <a:p>
            <a:pPr marL="457200" marR="0" lvl="0" indent="-406400" algn="l" rtl="0">
              <a:lnSpc>
                <a:spcPct val="90000"/>
              </a:lnSpc>
              <a:spcBef>
                <a:spcPts val="0"/>
              </a:spcBef>
              <a:spcAft>
                <a:spcPts val="0"/>
              </a:spcAft>
              <a:buClr>
                <a:srgbClr val="000000"/>
              </a:buClr>
              <a:buSzPts val="2800"/>
              <a:buFont typeface="Verdana"/>
              <a:buChar char="●"/>
            </a:pPr>
            <a:r>
              <a:rPr lang="en-US" sz="2800" b="0" i="0" u="none" strike="noStrike" cap="none">
                <a:solidFill>
                  <a:srgbClr val="000000"/>
                </a:solidFill>
                <a:latin typeface="Verdana"/>
                <a:ea typeface="Verdana"/>
                <a:cs typeface="Verdana"/>
                <a:sym typeface="Verdana"/>
              </a:rPr>
              <a:t>Does the staff do more talking or more listening?</a:t>
            </a:r>
            <a:endParaRPr sz="2800" b="0" i="0" u="none" strike="noStrike" cap="none">
              <a:solidFill>
                <a:srgbClr val="000000"/>
              </a:solidFill>
              <a:latin typeface="Verdana"/>
              <a:ea typeface="Verdana"/>
              <a:cs typeface="Verdana"/>
              <a:sym typeface="Verdana"/>
            </a:endParaRPr>
          </a:p>
          <a:p>
            <a:pPr marL="457200" marR="0" lvl="0" indent="-406400" algn="l" rtl="0">
              <a:lnSpc>
                <a:spcPct val="90000"/>
              </a:lnSpc>
              <a:spcBef>
                <a:spcPts val="0"/>
              </a:spcBef>
              <a:spcAft>
                <a:spcPts val="0"/>
              </a:spcAft>
              <a:buClr>
                <a:srgbClr val="000000"/>
              </a:buClr>
              <a:buSzPts val="2800"/>
              <a:buFont typeface="Verdana"/>
              <a:buChar char="●"/>
            </a:pPr>
            <a:r>
              <a:rPr lang="en-US" sz="2800" b="0" i="0" u="none" strike="noStrike" cap="none">
                <a:solidFill>
                  <a:srgbClr val="000000"/>
                </a:solidFill>
                <a:latin typeface="Verdana"/>
                <a:ea typeface="Verdana"/>
                <a:cs typeface="Verdana"/>
                <a:sym typeface="Verdana"/>
              </a:rPr>
              <a:t>Is the emphasis on one-way communication or on two-way conversation?</a:t>
            </a:r>
            <a:endParaRPr sz="2800" b="0" i="0" u="none" strike="noStrike" cap="none">
              <a:solidFill>
                <a:srgbClr val="000000"/>
              </a:solidFill>
              <a:latin typeface="Verdana"/>
              <a:ea typeface="Verdana"/>
              <a:cs typeface="Verdana"/>
              <a:sym typeface="Verdana"/>
            </a:endParaRPr>
          </a:p>
          <a:p>
            <a:pPr marL="457200" marR="0" lvl="0" indent="-406400" algn="l" rtl="0">
              <a:lnSpc>
                <a:spcPct val="90000"/>
              </a:lnSpc>
              <a:spcBef>
                <a:spcPts val="0"/>
              </a:spcBef>
              <a:spcAft>
                <a:spcPts val="0"/>
              </a:spcAft>
              <a:buClr>
                <a:srgbClr val="000000"/>
              </a:buClr>
              <a:buSzPts val="2800"/>
              <a:buFont typeface="Verdana"/>
              <a:buChar char="●"/>
            </a:pPr>
            <a:r>
              <a:rPr lang="en-US" sz="2800" b="0" i="0" u="none" strike="noStrike" cap="none">
                <a:solidFill>
                  <a:srgbClr val="000000"/>
                </a:solidFill>
                <a:latin typeface="Verdana"/>
                <a:ea typeface="Verdana"/>
                <a:cs typeface="Verdana"/>
                <a:sym typeface="Verdana"/>
              </a:rPr>
              <a:t>Is your school's vision of its community confined to the school grounds, or does this vision encompass the entire neighborhood?</a:t>
            </a:r>
            <a:endParaRPr sz="1400" b="0" i="0" u="none" strike="noStrike" cap="none">
              <a:solidFill>
                <a:srgbClr val="000000"/>
              </a:solidFill>
              <a:latin typeface="Arial"/>
              <a:ea typeface="Arial"/>
              <a:cs typeface="Arial"/>
              <a:sym typeface="Arial"/>
            </a:endParaRPr>
          </a:p>
          <a:p>
            <a:pPr marL="457200" marR="0" lvl="0" indent="-406400" algn="l" rtl="0">
              <a:lnSpc>
                <a:spcPct val="90000"/>
              </a:lnSpc>
              <a:spcBef>
                <a:spcPts val="0"/>
              </a:spcBef>
              <a:spcAft>
                <a:spcPts val="0"/>
              </a:spcAft>
              <a:buClr>
                <a:srgbClr val="000000"/>
              </a:buClr>
              <a:buSzPts val="2800"/>
              <a:buFont typeface="Verdana"/>
              <a:buChar char="●"/>
            </a:pPr>
            <a:r>
              <a:rPr lang="en-US" sz="2800" b="0" i="0" u="none" strike="noStrike" cap="none">
                <a:solidFill>
                  <a:srgbClr val="000000"/>
                </a:solidFill>
                <a:latin typeface="Verdana"/>
                <a:ea typeface="Verdana"/>
                <a:cs typeface="Verdana"/>
                <a:sym typeface="Verdana"/>
              </a:rPr>
              <a:t>Is your school tracking which families are accessing and utilizing supports and resources?</a:t>
            </a:r>
            <a:endParaRPr sz="1600" b="0" i="0" u="none" strike="noStrike" cap="none">
              <a:solidFill>
                <a:srgbClr val="000000"/>
              </a:solidFill>
              <a:latin typeface="Verdana"/>
              <a:ea typeface="Verdana"/>
              <a:cs typeface="Verdana"/>
              <a:sym typeface="Verdana"/>
            </a:endParaRPr>
          </a:p>
          <a:p>
            <a:pPr marL="457200" marR="0" lvl="0" indent="0" algn="l" rtl="0">
              <a:lnSpc>
                <a:spcPct val="100000"/>
              </a:lnSpc>
              <a:spcBef>
                <a:spcPts val="200"/>
              </a:spcBef>
              <a:spcAft>
                <a:spcPts val="0"/>
              </a:spcAft>
              <a:buClr>
                <a:srgbClr val="000000"/>
              </a:buClr>
              <a:buSzPts val="2800"/>
              <a:buFont typeface="Arial"/>
              <a:buNone/>
            </a:pPr>
            <a:endParaRPr sz="2800" b="0" i="0" u="none" strike="noStrike" cap="none">
              <a:solidFill>
                <a:srgbClr val="000000"/>
              </a:solidFill>
              <a:latin typeface="Verdana"/>
              <a:ea typeface="Verdana"/>
              <a:cs typeface="Verdana"/>
              <a:sym typeface="Verdan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21"/>
        <p:cNvGrpSpPr/>
        <p:nvPr/>
      </p:nvGrpSpPr>
      <p:grpSpPr>
        <a:xfrm>
          <a:off x="0" y="0"/>
          <a:ext cx="0" cy="0"/>
          <a:chOff x="0" y="0"/>
          <a:chExt cx="0" cy="0"/>
        </a:xfrm>
      </p:grpSpPr>
      <p:sp>
        <p:nvSpPr>
          <p:cNvPr id="722" name="Google Shape;722;p12"/>
          <p:cNvSpPr txBox="1">
            <a:spLocks noGrp="1"/>
          </p:cNvSpPr>
          <p:nvPr>
            <p:ph type="title"/>
          </p:nvPr>
        </p:nvSpPr>
        <p:spPr>
          <a:xfrm>
            <a:off x="373224" y="228600"/>
            <a:ext cx="11457992" cy="1143000"/>
          </a:xfrm>
          <a:prstGeom prst="rect">
            <a:avLst/>
          </a:prstGeom>
          <a:solidFill>
            <a:srgbClr val="A9DCF2">
              <a:alpha val="66274"/>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Verdana"/>
              <a:buNone/>
            </a:pPr>
            <a:r>
              <a:rPr lang="en-US">
                <a:solidFill>
                  <a:srgbClr val="000000"/>
                </a:solidFill>
                <a:latin typeface="Verdana"/>
                <a:ea typeface="Verdana"/>
                <a:cs typeface="Verdana"/>
                <a:sym typeface="Verdana"/>
              </a:rPr>
              <a:t>Why Include </a:t>
            </a:r>
            <a:r>
              <a:rPr lang="en-US" sz="4400" b="0" i="0" u="none" strike="noStrike" cap="none">
                <a:solidFill>
                  <a:srgbClr val="000000"/>
                </a:solidFill>
                <a:latin typeface="Verdana"/>
                <a:ea typeface="Verdana"/>
                <a:cs typeface="Verdana"/>
                <a:sym typeface="Verdana"/>
              </a:rPr>
              <a:t>Family, Youth, and Community?</a:t>
            </a:r>
            <a:endParaRPr sz="4400" b="0" i="0" u="none" strike="noStrike" cap="none">
              <a:solidFill>
                <a:srgbClr val="000000"/>
              </a:solidFill>
              <a:latin typeface="Verdana"/>
              <a:ea typeface="Verdana"/>
              <a:cs typeface="Verdana"/>
              <a:sym typeface="Verdana"/>
            </a:endParaRPr>
          </a:p>
        </p:txBody>
      </p:sp>
      <p:sp>
        <p:nvSpPr>
          <p:cNvPr id="723" name="Google Shape;723;p12"/>
          <p:cNvSpPr/>
          <p:nvPr/>
        </p:nvSpPr>
        <p:spPr>
          <a:xfrm>
            <a:off x="373225" y="1600200"/>
            <a:ext cx="11328900" cy="5257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endParaRPr sz="3000" b="0" i="0" u="none" strike="noStrike" cap="none">
              <a:solidFill>
                <a:srgbClr val="000000"/>
              </a:solidFill>
              <a:latin typeface="Verdana"/>
              <a:ea typeface="Verdana"/>
              <a:cs typeface="Verdana"/>
              <a:sym typeface="Verdana"/>
            </a:endParaRPr>
          </a:p>
          <a:p>
            <a:pPr marL="800100" marR="0" lvl="1" indent="-355600" algn="l" rtl="0">
              <a:lnSpc>
                <a:spcPct val="100000"/>
              </a:lnSpc>
              <a:spcBef>
                <a:spcPts val="0"/>
              </a:spcBef>
              <a:spcAft>
                <a:spcPts val="0"/>
              </a:spcAft>
              <a:buClr>
                <a:srgbClr val="000000"/>
              </a:buClr>
              <a:buSzPts val="3000"/>
              <a:buFont typeface="Arial"/>
              <a:buChar char="•"/>
            </a:pPr>
            <a:r>
              <a:rPr lang="en-US" sz="3000" b="0" i="0" u="none" strike="noStrike" cap="none">
                <a:solidFill>
                  <a:srgbClr val="000000"/>
                </a:solidFill>
                <a:latin typeface="Verdana"/>
                <a:ea typeface="Verdana"/>
                <a:cs typeface="Verdana"/>
                <a:sym typeface="Verdana"/>
              </a:rPr>
              <a:t>Students have higher math and reading achievement when schools engage parents and caregivers.</a:t>
            </a:r>
            <a:endParaRPr sz="3000" b="0" i="0" u="none" strike="noStrike" cap="none">
              <a:solidFill>
                <a:srgbClr val="000000"/>
              </a:solidFill>
              <a:latin typeface="Verdana"/>
              <a:ea typeface="Verdana"/>
              <a:cs typeface="Verdana"/>
              <a:sym typeface="Verdana"/>
            </a:endParaRPr>
          </a:p>
          <a:p>
            <a:pPr marL="800100" marR="0" lvl="1" indent="-355600" algn="l" rtl="0">
              <a:lnSpc>
                <a:spcPct val="100000"/>
              </a:lnSpc>
              <a:spcBef>
                <a:spcPts val="0"/>
              </a:spcBef>
              <a:spcAft>
                <a:spcPts val="0"/>
              </a:spcAft>
              <a:buClr>
                <a:srgbClr val="000000"/>
              </a:buClr>
              <a:buSzPts val="3000"/>
              <a:buFont typeface="Arial"/>
              <a:buChar char="•"/>
            </a:pPr>
            <a:r>
              <a:rPr lang="en-US" sz="3000" b="0" i="0" u="none" strike="noStrike" cap="none">
                <a:solidFill>
                  <a:srgbClr val="000000"/>
                </a:solidFill>
                <a:latin typeface="Verdana"/>
                <a:ea typeface="Verdana"/>
                <a:cs typeface="Verdana"/>
                <a:sym typeface="Verdana"/>
              </a:rPr>
              <a:t>Children of school-engaged parents and caregivers have higher academic &amp; social skills and lower aggressive behaviors.</a:t>
            </a:r>
            <a:endParaRPr sz="3000" b="0" i="0" u="none" strike="noStrike" cap="none">
              <a:solidFill>
                <a:srgbClr val="000000"/>
              </a:solidFill>
              <a:latin typeface="Verdana"/>
              <a:ea typeface="Verdana"/>
              <a:cs typeface="Verdana"/>
              <a:sym typeface="Verdana"/>
            </a:endParaRPr>
          </a:p>
          <a:p>
            <a:pPr marL="800100" marR="0" lvl="1" indent="-355600" algn="l" rtl="0">
              <a:lnSpc>
                <a:spcPct val="100000"/>
              </a:lnSpc>
              <a:spcBef>
                <a:spcPts val="0"/>
              </a:spcBef>
              <a:spcAft>
                <a:spcPts val="0"/>
              </a:spcAft>
              <a:buClr>
                <a:srgbClr val="000000"/>
              </a:buClr>
              <a:buSzPts val="3000"/>
              <a:buFont typeface="Arial"/>
              <a:buChar char="•"/>
            </a:pPr>
            <a:r>
              <a:rPr lang="en-US" sz="3000" b="0" i="0" u="none" strike="noStrike" cap="none">
                <a:solidFill>
                  <a:srgbClr val="000000"/>
                </a:solidFill>
                <a:latin typeface="Verdana"/>
                <a:ea typeface="Verdana"/>
                <a:cs typeface="Verdana"/>
                <a:sym typeface="Verdana"/>
              </a:rPr>
              <a:t>Empowering families in school leadership matters!</a:t>
            </a:r>
            <a:endParaRPr sz="3000" b="0" i="0" u="none" strike="noStrike" cap="none">
              <a:solidFill>
                <a:srgbClr val="000000"/>
              </a:solidFill>
              <a:latin typeface="Arial"/>
              <a:ea typeface="Arial"/>
              <a:cs typeface="Arial"/>
              <a:sym typeface="Arial"/>
            </a:endParaRPr>
          </a:p>
          <a:p>
            <a:pPr marL="457200" marR="0" lvl="1" indent="0" algn="l" rtl="0">
              <a:lnSpc>
                <a:spcPct val="100000"/>
              </a:lnSpc>
              <a:spcBef>
                <a:spcPts val="0"/>
              </a:spcBef>
              <a:spcAft>
                <a:spcPts val="0"/>
              </a:spcAft>
              <a:buClr>
                <a:srgbClr val="000000"/>
              </a:buClr>
              <a:buSzPts val="2800"/>
              <a:buFont typeface="Arial"/>
              <a:buNone/>
            </a:pPr>
            <a:endParaRPr sz="3000" b="0" i="0" u="none" strike="noStrike" cap="none">
              <a:solidFill>
                <a:srgbClr val="000000"/>
              </a:solidFill>
              <a:latin typeface="Verdana"/>
              <a:ea typeface="Verdana"/>
              <a:cs typeface="Verdana"/>
              <a:sym typeface="Verdana"/>
            </a:endParaRPr>
          </a:p>
          <a:p>
            <a:pPr marL="0" marR="0" lvl="0" indent="0" algn="ctr" rtl="0">
              <a:lnSpc>
                <a:spcPct val="100000"/>
              </a:lnSpc>
              <a:spcBef>
                <a:spcPts val="0"/>
              </a:spcBef>
              <a:spcAft>
                <a:spcPts val="0"/>
              </a:spcAft>
              <a:buClr>
                <a:srgbClr val="000000"/>
              </a:buClr>
              <a:buSzPts val="2800"/>
              <a:buFont typeface="Arial"/>
              <a:buNone/>
            </a:pPr>
            <a:r>
              <a:rPr lang="en-US" sz="3000" b="0" i="0" u="none" strike="noStrike" cap="none">
                <a:solidFill>
                  <a:srgbClr val="000000"/>
                </a:solidFill>
                <a:latin typeface="Verdana"/>
                <a:ea typeface="Verdana"/>
                <a:cs typeface="Verdana"/>
                <a:sym typeface="Verdana"/>
              </a:rPr>
              <a:t>But this is not easy!</a:t>
            </a:r>
            <a:endParaRPr sz="3000" b="0" i="0" u="none" strike="noStrike" cap="none">
              <a:solidFill>
                <a:srgbClr val="000000"/>
              </a:solidFill>
              <a:latin typeface="Verdana"/>
              <a:ea typeface="Verdana"/>
              <a:cs typeface="Verdana"/>
              <a:sym typeface="Verdana"/>
            </a:endParaRPr>
          </a:p>
        </p:txBody>
      </p:sp>
    </p:spTree>
  </p:cSld>
  <p:clrMapOvr>
    <a:masterClrMapping/>
  </p:clrMapOvr>
</p:sld>
</file>

<file path=ppt/theme/theme1.xml><?xml version="1.0" encoding="utf-8"?>
<a:theme xmlns:a="http://schemas.openxmlformats.org/drawingml/2006/main" name="VTSS Powerpoint Template (1)">
  <a:themeElements>
    <a:clrScheme name="Custom 2">
      <a:dk1>
        <a:srgbClr val="006387"/>
      </a:dk1>
      <a:lt1>
        <a:srgbClr val="FFFFFF"/>
      </a:lt1>
      <a:dk2>
        <a:srgbClr val="0084B4"/>
      </a:dk2>
      <a:lt2>
        <a:srgbClr val="C9F0FE"/>
      </a:lt2>
      <a:accent1>
        <a:srgbClr val="8DC543"/>
      </a:accent1>
      <a:accent2>
        <a:srgbClr val="3BB54C"/>
      </a:accent2>
      <a:accent3>
        <a:srgbClr val="109449"/>
      </a:accent3>
      <a:accent4>
        <a:srgbClr val="0F693A"/>
      </a:accent4>
      <a:accent5>
        <a:srgbClr val="2AABE1"/>
      </a:accent5>
      <a:accent6>
        <a:srgbClr val="005878"/>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VTSS Powerpoint Template (1)">
  <a:themeElements>
    <a:clrScheme name="Custom 2">
      <a:dk1>
        <a:srgbClr val="006387"/>
      </a:dk1>
      <a:lt1>
        <a:srgbClr val="FFFFFF"/>
      </a:lt1>
      <a:dk2>
        <a:srgbClr val="0084B4"/>
      </a:dk2>
      <a:lt2>
        <a:srgbClr val="C9F0FE"/>
      </a:lt2>
      <a:accent1>
        <a:srgbClr val="8DC543"/>
      </a:accent1>
      <a:accent2>
        <a:srgbClr val="3BB54C"/>
      </a:accent2>
      <a:accent3>
        <a:srgbClr val="109449"/>
      </a:accent3>
      <a:accent4>
        <a:srgbClr val="0F693A"/>
      </a:accent4>
      <a:accent5>
        <a:srgbClr val="2AABE1"/>
      </a:accent5>
      <a:accent6>
        <a:srgbClr val="005878"/>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rrent VTSS Theme">
  <a:themeElements>
    <a:clrScheme name="Custom 13">
      <a:dk1>
        <a:srgbClr val="000000"/>
      </a:dk1>
      <a:lt1>
        <a:srgbClr val="FFFFFF"/>
      </a:lt1>
      <a:dk2>
        <a:srgbClr val="000000"/>
      </a:dk2>
      <a:lt2>
        <a:srgbClr val="FFFFFF"/>
      </a:lt2>
      <a:accent1>
        <a:srgbClr val="95DA9F"/>
      </a:accent1>
      <a:accent2>
        <a:srgbClr val="3BB54C"/>
      </a:accent2>
      <a:accent3>
        <a:srgbClr val="109449"/>
      </a:accent3>
      <a:accent4>
        <a:srgbClr val="0F693A"/>
      </a:accent4>
      <a:accent5>
        <a:srgbClr val="2AABE1"/>
      </a:accent5>
      <a:accent6>
        <a:srgbClr val="2AABE1"/>
      </a:accent6>
      <a:hlink>
        <a:srgbClr val="074A24"/>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1935</Words>
  <Application>Microsoft Office PowerPoint</Application>
  <PresentationFormat>Widescreen</PresentationFormat>
  <Paragraphs>292</Paragraphs>
  <Slides>27</Slides>
  <Notes>27</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27</vt:i4>
      </vt:variant>
    </vt:vector>
  </HeadingPairs>
  <TitlesOfParts>
    <vt:vector size="35" baseType="lpstr">
      <vt:lpstr>Arial</vt:lpstr>
      <vt:lpstr>Calibri</vt:lpstr>
      <vt:lpstr>Georgia</vt:lpstr>
      <vt:lpstr>Times New Roman</vt:lpstr>
      <vt:lpstr>Verdana</vt:lpstr>
      <vt:lpstr>VTSS Powerpoint Template (1)</vt:lpstr>
      <vt:lpstr>VTSS Powerpoint Template (1)</vt:lpstr>
      <vt:lpstr>Current VTSS Theme</vt:lpstr>
      <vt:lpstr>PBIS – Tier I Behavior Professional Learning </vt:lpstr>
      <vt:lpstr>Professional Learning Roadmap</vt:lpstr>
      <vt:lpstr>What will we know and do?</vt:lpstr>
      <vt:lpstr> Involvement and Engagement  (Ferlazzo, 2011)  </vt:lpstr>
      <vt:lpstr> Involvement or ….  Engagement  </vt:lpstr>
      <vt:lpstr>Involvement and Engagement </vt:lpstr>
      <vt:lpstr>Involvement and Engagement (cont.)</vt:lpstr>
      <vt:lpstr>Pulse Check for Your School</vt:lpstr>
      <vt:lpstr>Why Include Family, Youth, and Community?</vt:lpstr>
      <vt:lpstr> Linking Family Engagement to Learning: Karen Mapp </vt:lpstr>
      <vt:lpstr>Planning for Authentic Family Engagement Should….</vt:lpstr>
      <vt:lpstr>Family Engagement Action Planning Tool</vt:lpstr>
      <vt:lpstr>Family Engagement Domains</vt:lpstr>
      <vt:lpstr>Family Engagement Domains (cont.)</vt:lpstr>
      <vt:lpstr>Family Engagement Domains (cont.)</vt:lpstr>
      <vt:lpstr>Polls</vt:lpstr>
      <vt:lpstr>VTSS Family Engagement Video Resources</vt:lpstr>
      <vt:lpstr>Family Engagement Action Planning Tool Review</vt:lpstr>
      <vt:lpstr>Ideas for Engagement</vt:lpstr>
      <vt:lpstr>Engagement Examples</vt:lpstr>
      <vt:lpstr>Community-wide Opportunities</vt:lpstr>
      <vt:lpstr>Business Investment</vt:lpstr>
      <vt:lpstr>Plan for Stakeholder Input</vt:lpstr>
      <vt:lpstr>Consider:</vt:lpstr>
      <vt:lpstr> Complete Your Action Plan</vt:lpstr>
      <vt:lpstr>Bringing It All Together</vt:lpstr>
      <vt:lpstr>How did we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Presenter Information </dc:title>
  <dc:creator>Jacob Wilson</dc:creator>
  <cp:lastModifiedBy>Ryan McElhaney</cp:lastModifiedBy>
  <cp:revision>8</cp:revision>
  <dcterms:modified xsi:type="dcterms:W3CDTF">2022-07-06T14:46:31Z</dcterms:modified>
</cp:coreProperties>
</file>