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7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7077075" cy="936307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4" roundtripDataSignature="AMtx7mj6FYhj8iT39U6z53aHFZ8E452k4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0002771-ABDC-42FC-BC70-24CCCC6F06DC}">
  <a:tblStyle styleId="{E0002771-ABDC-42FC-BC70-24CCCC6F06DC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3504D5CF-9496-49B0-ADD2-D4DD6767A3B2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  <a:tcStyle>
        <a:tcBdr>
          <a:top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bottom>
        </a:tcBdr>
      </a:tcStyle>
    </a:band1H>
    <a:band2H>
      <a:tcTxStyle b="off" i="off"/>
      <a:tcStyle>
        <a:tcBdr/>
      </a:tcStyle>
    </a:band2H>
    <a:band1V>
      <a:tcTxStyle b="off" i="off"/>
      <a:tcStyle>
        <a:tcBdr>
          <a:left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right>
        </a:tcBdr>
      </a:tcStyle>
    </a:band1V>
    <a:band2V>
      <a:tcTxStyle b="off" i="off"/>
      <a:tcStyle>
        <a:tcBdr>
          <a:left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right>
        </a:tcBdr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508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top>
        </a:tcBdr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C0741055-0879-42D7-8A05-22DDF345E722}" styleName="Table_2">
    <a:wholeTbl>
      <a:tcTxStyle b="off" i="off">
        <a:font>
          <a:latin typeface="Calibri"/>
          <a:ea typeface="Calibri"/>
          <a:cs typeface="Calibri"/>
        </a:font>
        <a:srgbClr val="006387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0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1" y="0"/>
            <a:ext cx="3066731" cy="468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00" tIns="93900" rIns="93900" bIns="939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4008705" y="0"/>
            <a:ext cx="3066731" cy="468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00" tIns="93900" rIns="93900" bIns="939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96975" y="701675"/>
            <a:ext cx="4683125" cy="3511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7708" y="4447461"/>
            <a:ext cx="5661659" cy="4213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00" tIns="93900" rIns="93900" bIns="939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1" y="8893296"/>
            <a:ext cx="3066731" cy="468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00" tIns="93900" rIns="93900" bIns="939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008705" y="8893296"/>
            <a:ext cx="3066731" cy="468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00" tIns="46925" rIns="93900" bIns="469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2" name="Google Shape;222;p5:notes"/>
          <p:cNvSpPr txBox="1">
            <a:spLocks noGrp="1"/>
          </p:cNvSpPr>
          <p:nvPr>
            <p:ph type="body" idx="1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00" tIns="93900" rIns="93900" bIns="939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endParaRPr/>
          </a:p>
        </p:txBody>
      </p:sp>
      <p:sp>
        <p:nvSpPr>
          <p:cNvPr id="223" name="Google Shape;223;p5:notes"/>
          <p:cNvSpPr txBox="1">
            <a:spLocks noGrp="1"/>
          </p:cNvSpPr>
          <p:nvPr>
            <p:ph type="sldNum" idx="12"/>
          </p:nvPr>
        </p:nvSpPr>
        <p:spPr>
          <a:xfrm>
            <a:off x="4008704" y="8893296"/>
            <a:ext cx="3066733" cy="468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00" tIns="46925" rIns="93900" bIns="469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15:notes"/>
          <p:cNvSpPr txBox="1">
            <a:spLocks noGrp="1"/>
          </p:cNvSpPr>
          <p:nvPr>
            <p:ph type="body" idx="1"/>
          </p:nvPr>
        </p:nvSpPr>
        <p:spPr>
          <a:xfrm>
            <a:off x="707708" y="4447461"/>
            <a:ext cx="5661659" cy="4213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00" tIns="93900" rIns="93900" bIns="939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endParaRPr/>
          </a:p>
        </p:txBody>
      </p:sp>
      <p:sp>
        <p:nvSpPr>
          <p:cNvPr id="296" name="Google Shape;296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03" name="Google Shape;303;p16:notes"/>
          <p:cNvSpPr txBox="1">
            <a:spLocks noGrp="1"/>
          </p:cNvSpPr>
          <p:nvPr>
            <p:ph type="body" idx="1"/>
          </p:nvPr>
        </p:nvSpPr>
        <p:spPr>
          <a:xfrm>
            <a:off x="707708" y="4447461"/>
            <a:ext cx="5661659" cy="4213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00" tIns="46925" rIns="93900" bIns="469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</a:pPr>
            <a:endParaRPr/>
          </a:p>
        </p:txBody>
      </p:sp>
      <p:sp>
        <p:nvSpPr>
          <p:cNvPr id="304" name="Google Shape;304;p16:notes"/>
          <p:cNvSpPr txBox="1">
            <a:spLocks noGrp="1"/>
          </p:cNvSpPr>
          <p:nvPr>
            <p:ph type="sldNum" idx="12"/>
          </p:nvPr>
        </p:nvSpPr>
        <p:spPr>
          <a:xfrm>
            <a:off x="4008705" y="8893296"/>
            <a:ext cx="3066731" cy="468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00" tIns="46925" rIns="93900" bIns="469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17:notes"/>
          <p:cNvSpPr txBox="1">
            <a:spLocks noGrp="1"/>
          </p:cNvSpPr>
          <p:nvPr>
            <p:ph type="body" idx="1"/>
          </p:nvPr>
        </p:nvSpPr>
        <p:spPr>
          <a:xfrm>
            <a:off x="707708" y="4447461"/>
            <a:ext cx="5661659" cy="4213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00" tIns="93900" rIns="93900" bIns="939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endParaRPr/>
          </a:p>
        </p:txBody>
      </p:sp>
      <p:sp>
        <p:nvSpPr>
          <p:cNvPr id="310" name="Google Shape;310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69988"/>
            <a:ext cx="4213225" cy="31607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17" name="Google Shape;317;p18:notes"/>
          <p:cNvSpPr txBox="1">
            <a:spLocks noGrp="1"/>
          </p:cNvSpPr>
          <p:nvPr>
            <p:ph type="body" idx="1"/>
          </p:nvPr>
        </p:nvSpPr>
        <p:spPr>
          <a:xfrm>
            <a:off x="707708" y="4505980"/>
            <a:ext cx="5661660" cy="3686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00" tIns="46925" rIns="93900" bIns="469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18" name="Google Shape;318;p18:notes"/>
          <p:cNvSpPr txBox="1">
            <a:spLocks noGrp="1"/>
          </p:cNvSpPr>
          <p:nvPr>
            <p:ph type="sldNum" idx="12"/>
          </p:nvPr>
        </p:nvSpPr>
        <p:spPr>
          <a:xfrm>
            <a:off x="4008705" y="8893296"/>
            <a:ext cx="3066733" cy="4696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00" tIns="46925" rIns="93900" bIns="469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33" name="Google Shape;333;p21:notes"/>
          <p:cNvSpPr txBox="1">
            <a:spLocks noGrp="1"/>
          </p:cNvSpPr>
          <p:nvPr>
            <p:ph type="body" idx="1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00" tIns="46925" rIns="93900" bIns="469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</a:pPr>
            <a:endParaRPr/>
          </a:p>
        </p:txBody>
      </p:sp>
      <p:sp>
        <p:nvSpPr>
          <p:cNvPr id="334" name="Google Shape;334;p21:notes"/>
          <p:cNvSpPr txBox="1">
            <a:spLocks noGrp="1"/>
          </p:cNvSpPr>
          <p:nvPr>
            <p:ph type="sldNum" idx="12"/>
          </p:nvPr>
        </p:nvSpPr>
        <p:spPr>
          <a:xfrm>
            <a:off x="4008704" y="8893296"/>
            <a:ext cx="3066733" cy="468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00" tIns="46925" rIns="93900" bIns="469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14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41" name="Google Shape;341;p20:notes"/>
          <p:cNvSpPr txBox="1">
            <a:spLocks noGrp="1"/>
          </p:cNvSpPr>
          <p:nvPr>
            <p:ph type="body" idx="1"/>
          </p:nvPr>
        </p:nvSpPr>
        <p:spPr>
          <a:xfrm>
            <a:off x="707708" y="4447461"/>
            <a:ext cx="5661659" cy="4213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00" tIns="46925" rIns="93900" bIns="469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</a:pPr>
            <a:endParaRPr/>
          </a:p>
        </p:txBody>
      </p:sp>
      <p:sp>
        <p:nvSpPr>
          <p:cNvPr id="342" name="Google Shape;342;p20:notes"/>
          <p:cNvSpPr txBox="1">
            <a:spLocks noGrp="1"/>
          </p:cNvSpPr>
          <p:nvPr>
            <p:ph type="sldNum" idx="12"/>
          </p:nvPr>
        </p:nvSpPr>
        <p:spPr>
          <a:xfrm>
            <a:off x="4008705" y="8893296"/>
            <a:ext cx="3066731" cy="468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00" tIns="46925" rIns="93900" bIns="469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15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69988"/>
            <a:ext cx="4213225" cy="31607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9" name="Google Shape;229;p7:notes"/>
          <p:cNvSpPr txBox="1">
            <a:spLocks noGrp="1"/>
          </p:cNvSpPr>
          <p:nvPr>
            <p:ph type="body" idx="1"/>
          </p:nvPr>
        </p:nvSpPr>
        <p:spPr>
          <a:xfrm>
            <a:off x="707708" y="4505980"/>
            <a:ext cx="5661660" cy="3686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00" tIns="46925" rIns="93900" bIns="46925" anchor="t" anchorCtr="0">
            <a:noAutofit/>
          </a:bodyPr>
          <a:lstStyle/>
          <a:p>
            <a:pPr marL="469682" lvl="0" indent="-23484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30" name="Google Shape;230;p7:notes"/>
          <p:cNvSpPr txBox="1">
            <a:spLocks noGrp="1"/>
          </p:cNvSpPr>
          <p:nvPr>
            <p:ph type="sldNum" idx="12"/>
          </p:nvPr>
        </p:nvSpPr>
        <p:spPr>
          <a:xfrm>
            <a:off x="4008705" y="8893296"/>
            <a:ext cx="3066733" cy="4696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00" tIns="46925" rIns="93900" bIns="469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9" name="Google Shape;239;p8:notes"/>
          <p:cNvSpPr txBox="1">
            <a:spLocks noGrp="1"/>
          </p:cNvSpPr>
          <p:nvPr>
            <p:ph type="body" idx="1"/>
          </p:nvPr>
        </p:nvSpPr>
        <p:spPr>
          <a:xfrm>
            <a:off x="707708" y="4447461"/>
            <a:ext cx="5661659" cy="4213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00" tIns="46925" rIns="93900" bIns="469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</a:pPr>
            <a:endParaRPr/>
          </a:p>
        </p:txBody>
      </p:sp>
      <p:sp>
        <p:nvSpPr>
          <p:cNvPr id="240" name="Google Shape;240;p8:notes"/>
          <p:cNvSpPr txBox="1">
            <a:spLocks noGrp="1"/>
          </p:cNvSpPr>
          <p:nvPr>
            <p:ph type="sldNum" idx="12"/>
          </p:nvPr>
        </p:nvSpPr>
        <p:spPr>
          <a:xfrm>
            <a:off x="4008705" y="8893296"/>
            <a:ext cx="3066731" cy="468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00" tIns="46925" rIns="93900" bIns="469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7" name="Google Shape;247;p9:notes"/>
          <p:cNvSpPr txBox="1">
            <a:spLocks noGrp="1"/>
          </p:cNvSpPr>
          <p:nvPr>
            <p:ph type="body" idx="1"/>
          </p:nvPr>
        </p:nvSpPr>
        <p:spPr>
          <a:xfrm>
            <a:off x="707708" y="4447461"/>
            <a:ext cx="5661659" cy="4213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00" tIns="46925" rIns="93900" bIns="469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</a:pPr>
            <a:endParaRPr/>
          </a:p>
        </p:txBody>
      </p:sp>
      <p:sp>
        <p:nvSpPr>
          <p:cNvPr id="248" name="Google Shape;248;p9:notes"/>
          <p:cNvSpPr txBox="1">
            <a:spLocks noGrp="1"/>
          </p:cNvSpPr>
          <p:nvPr>
            <p:ph type="sldNum" idx="12"/>
          </p:nvPr>
        </p:nvSpPr>
        <p:spPr>
          <a:xfrm>
            <a:off x="4008705" y="8893296"/>
            <a:ext cx="3066731" cy="468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00" tIns="46925" rIns="93900" bIns="469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390525"/>
            <a:ext cx="4679950" cy="35099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56" name="Google Shape;256;p10:notes"/>
          <p:cNvSpPr txBox="1">
            <a:spLocks noGrp="1"/>
          </p:cNvSpPr>
          <p:nvPr>
            <p:ph type="body" idx="1"/>
          </p:nvPr>
        </p:nvSpPr>
        <p:spPr>
          <a:xfrm>
            <a:off x="334831" y="4074952"/>
            <a:ext cx="6463221" cy="4213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00" tIns="46925" rIns="93900" bIns="469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</a:pPr>
            <a:endParaRPr>
              <a:sym typeface="Arial"/>
            </a:endParaRPr>
          </a:p>
        </p:txBody>
      </p:sp>
      <p:sp>
        <p:nvSpPr>
          <p:cNvPr id="257" name="Google Shape;257;p10:notes"/>
          <p:cNvSpPr txBox="1">
            <a:spLocks noGrp="1"/>
          </p:cNvSpPr>
          <p:nvPr>
            <p:ph type="sldNum" idx="12"/>
          </p:nvPr>
        </p:nvSpPr>
        <p:spPr>
          <a:xfrm>
            <a:off x="4008705" y="8893296"/>
            <a:ext cx="3066731" cy="468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00" tIns="46925" rIns="93900" bIns="469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63" name="Google Shape;263;p11:notes"/>
          <p:cNvSpPr txBox="1">
            <a:spLocks noGrp="1"/>
          </p:cNvSpPr>
          <p:nvPr>
            <p:ph type="body" idx="1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00" tIns="93900" rIns="93900" bIns="939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endParaRPr/>
          </a:p>
        </p:txBody>
      </p:sp>
      <p:sp>
        <p:nvSpPr>
          <p:cNvPr id="264" name="Google Shape;264;p11:notes"/>
          <p:cNvSpPr txBox="1">
            <a:spLocks noGrp="1"/>
          </p:cNvSpPr>
          <p:nvPr>
            <p:ph type="sldNum" idx="12"/>
          </p:nvPr>
        </p:nvSpPr>
        <p:spPr>
          <a:xfrm>
            <a:off x="4008704" y="8893296"/>
            <a:ext cx="3066733" cy="468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00" tIns="46925" rIns="93900" bIns="469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0" name="Google Shape;270;p12:notes"/>
          <p:cNvSpPr txBox="1">
            <a:spLocks noGrp="1"/>
          </p:cNvSpPr>
          <p:nvPr>
            <p:ph type="body" idx="1"/>
          </p:nvPr>
        </p:nvSpPr>
        <p:spPr>
          <a:xfrm>
            <a:off x="707708" y="4447461"/>
            <a:ext cx="5661659" cy="4213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00" tIns="46925" rIns="93900" bIns="469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</a:pPr>
            <a:endParaRPr/>
          </a:p>
        </p:txBody>
      </p:sp>
      <p:sp>
        <p:nvSpPr>
          <p:cNvPr id="271" name="Google Shape;271;p12:notes"/>
          <p:cNvSpPr txBox="1">
            <a:spLocks noGrp="1"/>
          </p:cNvSpPr>
          <p:nvPr>
            <p:ph type="sldNum" idx="12"/>
          </p:nvPr>
        </p:nvSpPr>
        <p:spPr>
          <a:xfrm>
            <a:off x="4008705" y="8893296"/>
            <a:ext cx="3066731" cy="468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00" tIns="46925" rIns="93900" bIns="469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7" name="Google Shape;277;p13:notes"/>
          <p:cNvSpPr txBox="1">
            <a:spLocks noGrp="1"/>
          </p:cNvSpPr>
          <p:nvPr>
            <p:ph type="body" idx="1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00" tIns="93900" rIns="93900" bIns="939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endParaRPr/>
          </a:p>
        </p:txBody>
      </p:sp>
      <p:sp>
        <p:nvSpPr>
          <p:cNvPr id="278" name="Google Shape;278;p13:notes"/>
          <p:cNvSpPr txBox="1">
            <a:spLocks noGrp="1"/>
          </p:cNvSpPr>
          <p:nvPr>
            <p:ph type="sldNum" idx="12"/>
          </p:nvPr>
        </p:nvSpPr>
        <p:spPr>
          <a:xfrm>
            <a:off x="4008704" y="8893296"/>
            <a:ext cx="3066733" cy="468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00" tIns="46925" rIns="93900" bIns="469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4:notes"/>
          <p:cNvSpPr txBox="1">
            <a:spLocks noGrp="1"/>
          </p:cNvSpPr>
          <p:nvPr>
            <p:ph type="body" idx="1"/>
          </p:nvPr>
        </p:nvSpPr>
        <p:spPr>
          <a:xfrm>
            <a:off x="707708" y="4447461"/>
            <a:ext cx="5661659" cy="4213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00" tIns="93900" rIns="93900" bIns="939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endParaRPr/>
          </a:p>
        </p:txBody>
      </p:sp>
      <p:sp>
        <p:nvSpPr>
          <p:cNvPr id="284" name="Google Shape;284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lt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9" name="Google Shape;19;p4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67600" y="5974442"/>
            <a:ext cx="1559301" cy="7470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Slide">
  <p:cSld name="2_Title Slide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57" descr="Decorative image of smiling professionals" title="Decorative image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1596854"/>
            <a:ext cx="9147018" cy="2769116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57"/>
          <p:cNvSpPr txBox="1">
            <a:spLocks noGrp="1"/>
          </p:cNvSpPr>
          <p:nvPr>
            <p:ph type="ctrTitle"/>
          </p:nvPr>
        </p:nvSpPr>
        <p:spPr>
          <a:xfrm>
            <a:off x="953254" y="3671154"/>
            <a:ext cx="7240509" cy="1470025"/>
          </a:xfrm>
          <a:prstGeom prst="rect">
            <a:avLst/>
          </a:prstGeom>
          <a:solidFill>
            <a:schemeClr val="lt1">
              <a:alpha val="66666"/>
            </a:schemeClr>
          </a:solidFill>
          <a:ln w="1905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400"/>
              <a:buFont typeface="Verdana"/>
              <a:buNone/>
              <a:defRPr sz="5400">
                <a:solidFill>
                  <a:srgbClr val="19191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57"/>
          <p:cNvSpPr txBox="1">
            <a:spLocks noGrp="1"/>
          </p:cNvSpPr>
          <p:nvPr>
            <p:ph type="subTitle" idx="1"/>
          </p:nvPr>
        </p:nvSpPr>
        <p:spPr>
          <a:xfrm>
            <a:off x="1373109" y="5257800"/>
            <a:ext cx="6400800" cy="914400"/>
          </a:xfrm>
          <a:prstGeom prst="rect">
            <a:avLst/>
          </a:prstGeom>
          <a:solidFill>
            <a:schemeClr val="lt1">
              <a:alpha val="66666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6" name="Google Shape;76;p5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5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5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79" name="Google Shape;79;p5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29104" y="82049"/>
            <a:ext cx="2885793" cy="13825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_Title Slide">
  <p:cSld name="5_Title Slide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58"/>
          <p:cNvSpPr txBox="1">
            <a:spLocks noGrp="1"/>
          </p:cNvSpPr>
          <p:nvPr>
            <p:ph type="ctrTitle"/>
          </p:nvPr>
        </p:nvSpPr>
        <p:spPr>
          <a:xfrm>
            <a:off x="928464" y="1600200"/>
            <a:ext cx="7240509" cy="1470025"/>
          </a:xfrm>
          <a:prstGeom prst="rect">
            <a:avLst/>
          </a:prstGeom>
          <a:solidFill>
            <a:schemeClr val="lt1">
              <a:alpha val="66666"/>
            </a:schemeClr>
          </a:solidFill>
          <a:ln w="1905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400"/>
              <a:buFont typeface="Verdana"/>
              <a:buNone/>
              <a:defRPr sz="5400">
                <a:solidFill>
                  <a:srgbClr val="19191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58"/>
          <p:cNvSpPr txBox="1">
            <a:spLocks noGrp="1"/>
          </p:cNvSpPr>
          <p:nvPr>
            <p:ph type="subTitle" idx="1"/>
          </p:nvPr>
        </p:nvSpPr>
        <p:spPr>
          <a:xfrm>
            <a:off x="1348319" y="3429000"/>
            <a:ext cx="6400800" cy="914400"/>
          </a:xfrm>
          <a:prstGeom prst="rect">
            <a:avLst/>
          </a:prstGeom>
          <a:solidFill>
            <a:schemeClr val="lt1">
              <a:alpha val="66666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83" name="Google Shape;83;p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5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5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86" name="Google Shape;86;p5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129104" y="82049"/>
            <a:ext cx="2885793" cy="13825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59"/>
          <p:cNvSpPr txBox="1">
            <a:spLocks noGrp="1"/>
          </p:cNvSpPr>
          <p:nvPr>
            <p:ph type="body" idx="1"/>
          </p:nvPr>
        </p:nvSpPr>
        <p:spPr>
          <a:xfrm>
            <a:off x="457201" y="1600201"/>
            <a:ext cx="8229600" cy="4571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9" name="Google Shape;89;p5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5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2" name="Google Shape;92;p59"/>
          <p:cNvSpPr txBox="1">
            <a:spLocks noGrp="1"/>
          </p:cNvSpPr>
          <p:nvPr>
            <p:ph type="title"/>
          </p:nvPr>
        </p:nvSpPr>
        <p:spPr>
          <a:xfrm>
            <a:off x="228600" y="228600"/>
            <a:ext cx="8686799" cy="1143000"/>
          </a:xfrm>
          <a:prstGeom prst="rect">
            <a:avLst/>
          </a:prstGeom>
          <a:solidFill>
            <a:srgbClr val="A9DCF2">
              <a:alpha val="66666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05775"/>
              </a:buClr>
              <a:buSzPts val="4000"/>
              <a:buFont typeface="Verdana"/>
              <a:buNone/>
              <a:defRPr sz="4000">
                <a:solidFill>
                  <a:srgbClr val="105775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93" name="Google Shape;93;p5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053977" y="6277285"/>
            <a:ext cx="1092200" cy="5232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One Content">
  <p:cSld name="1_One Content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60"/>
          <p:cNvSpPr txBox="1">
            <a:spLocks noGrp="1"/>
          </p:cNvSpPr>
          <p:nvPr>
            <p:ph type="title"/>
          </p:nvPr>
        </p:nvSpPr>
        <p:spPr>
          <a:xfrm>
            <a:off x="2743200" y="256814"/>
            <a:ext cx="5943600" cy="1143000"/>
          </a:xfrm>
          <a:prstGeom prst="rect">
            <a:avLst/>
          </a:prstGeom>
          <a:solidFill>
            <a:srgbClr val="A9DCF2">
              <a:alpha val="66666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Verdana"/>
              <a:buNone/>
              <a:defRPr sz="3800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60"/>
          <p:cNvSpPr txBox="1">
            <a:spLocks noGrp="1"/>
          </p:cNvSpPr>
          <p:nvPr>
            <p:ph type="body" idx="1"/>
          </p:nvPr>
        </p:nvSpPr>
        <p:spPr>
          <a:xfrm>
            <a:off x="533400" y="1600200"/>
            <a:ext cx="8153400" cy="3352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97" name="Google Shape;97;p6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6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00" name="Google Shape;100;p60" descr="Decorative image of smiling kids" title="Decorative image"/>
          <p:cNvPicPr preferRelativeResize="0"/>
          <p:nvPr/>
        </p:nvPicPr>
        <p:blipFill rotWithShape="1">
          <a:blip r:embed="rId2">
            <a:alphaModFix/>
          </a:blip>
          <a:srcRect l="237" t="13694"/>
          <a:stretch/>
        </p:blipFill>
        <p:spPr>
          <a:xfrm>
            <a:off x="-1" y="5105400"/>
            <a:ext cx="9144001" cy="1752600"/>
          </a:xfrm>
          <a:prstGeom prst="rect">
            <a:avLst/>
          </a:prstGeom>
          <a:noFill/>
          <a:ln w="38100" cap="flat" cmpd="sng">
            <a:solidFill>
              <a:schemeClr val="accent5"/>
            </a:solidFill>
            <a:prstDash val="dash"/>
            <a:round/>
            <a:headEnd type="none" w="sm" len="sm"/>
            <a:tailEnd type="none" w="sm" len="sm"/>
          </a:ln>
        </p:spPr>
      </p:pic>
      <p:pic>
        <p:nvPicPr>
          <p:cNvPr id="101" name="Google Shape;101;p6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200" y="152400"/>
            <a:ext cx="2590800" cy="12412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One Content">
  <p:cSld name="3_One Content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61"/>
          <p:cNvSpPr txBox="1">
            <a:spLocks noGrp="1"/>
          </p:cNvSpPr>
          <p:nvPr>
            <p:ph type="title"/>
          </p:nvPr>
        </p:nvSpPr>
        <p:spPr>
          <a:xfrm>
            <a:off x="2743200" y="256814"/>
            <a:ext cx="5943600" cy="1143000"/>
          </a:xfrm>
          <a:prstGeom prst="rect">
            <a:avLst/>
          </a:prstGeom>
          <a:solidFill>
            <a:srgbClr val="A9DCF2">
              <a:alpha val="66666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Verdana"/>
              <a:buNone/>
              <a:defRPr sz="3800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6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3352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105" name="Google Shape;105;p6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6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6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08" name="Google Shape;108;p61" descr="Decorative image of professionals around a computer" title="Decorative image"/>
          <p:cNvPicPr preferRelativeResize="0"/>
          <p:nvPr/>
        </p:nvPicPr>
        <p:blipFill rotWithShape="1">
          <a:blip r:embed="rId2">
            <a:alphaModFix/>
          </a:blip>
          <a:srcRect t="5950" b="16056"/>
          <a:stretch/>
        </p:blipFill>
        <p:spPr>
          <a:xfrm>
            <a:off x="0" y="5130800"/>
            <a:ext cx="9144000" cy="1727200"/>
          </a:xfrm>
          <a:prstGeom prst="rect">
            <a:avLst/>
          </a:prstGeom>
          <a:noFill/>
          <a:ln w="38100" cap="flat" cmpd="sng">
            <a:solidFill>
              <a:schemeClr val="accent5"/>
            </a:solidFill>
            <a:prstDash val="dash"/>
            <a:round/>
            <a:headEnd type="none" w="sm" len="sm"/>
            <a:tailEnd type="none" w="sm" len="sm"/>
          </a:ln>
        </p:spPr>
      </p:pic>
      <p:pic>
        <p:nvPicPr>
          <p:cNvPr id="109" name="Google Shape;109;p6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200" y="152400"/>
            <a:ext cx="2585896" cy="12388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One Content">
  <p:cSld name="2_One Content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62"/>
          <p:cNvSpPr txBox="1">
            <a:spLocks noGrp="1"/>
          </p:cNvSpPr>
          <p:nvPr>
            <p:ph type="title"/>
          </p:nvPr>
        </p:nvSpPr>
        <p:spPr>
          <a:xfrm>
            <a:off x="2743200" y="256814"/>
            <a:ext cx="5943600" cy="1143000"/>
          </a:xfrm>
          <a:prstGeom prst="rect">
            <a:avLst/>
          </a:prstGeom>
          <a:solidFill>
            <a:srgbClr val="A9DCF2">
              <a:alpha val="66666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Verdana"/>
              <a:buNone/>
              <a:defRPr sz="3800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62"/>
          <p:cNvSpPr txBox="1">
            <a:spLocks noGrp="1"/>
          </p:cNvSpPr>
          <p:nvPr>
            <p:ph type="body" idx="1"/>
          </p:nvPr>
        </p:nvSpPr>
        <p:spPr>
          <a:xfrm>
            <a:off x="457201" y="1600200"/>
            <a:ext cx="8229600" cy="3352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113" name="Google Shape;113;p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6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6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16" name="Google Shape;116;p62" descr="Decorative image of college students/professionals around a table" title="Decorative image"/>
          <p:cNvPicPr preferRelativeResize="0"/>
          <p:nvPr/>
        </p:nvPicPr>
        <p:blipFill rotWithShape="1">
          <a:blip r:embed="rId2">
            <a:alphaModFix/>
          </a:blip>
          <a:srcRect t="21433"/>
          <a:stretch/>
        </p:blipFill>
        <p:spPr>
          <a:xfrm>
            <a:off x="1" y="5118100"/>
            <a:ext cx="9144000" cy="1739900"/>
          </a:xfrm>
          <a:prstGeom prst="rect">
            <a:avLst/>
          </a:prstGeom>
          <a:noFill/>
          <a:ln w="38100" cap="flat" cmpd="sng">
            <a:solidFill>
              <a:schemeClr val="accent5"/>
            </a:solidFill>
            <a:prstDash val="dash"/>
            <a:round/>
            <a:headEnd type="none" w="sm" len="sm"/>
            <a:tailEnd type="none" w="sm" len="sm"/>
          </a:ln>
        </p:spPr>
      </p:pic>
      <p:pic>
        <p:nvPicPr>
          <p:cNvPr id="117" name="Google Shape;117;p6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200" y="152400"/>
            <a:ext cx="2585896" cy="12388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63"/>
          <p:cNvSpPr txBox="1">
            <a:spLocks noGrp="1"/>
          </p:cNvSpPr>
          <p:nvPr>
            <p:ph type="title"/>
          </p:nvPr>
        </p:nvSpPr>
        <p:spPr>
          <a:xfrm>
            <a:off x="2743200" y="256814"/>
            <a:ext cx="5943600" cy="1143000"/>
          </a:xfrm>
          <a:prstGeom prst="rect">
            <a:avLst/>
          </a:prstGeom>
          <a:solidFill>
            <a:srgbClr val="A9DCF2">
              <a:alpha val="66666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Verdana"/>
              <a:buNone/>
              <a:defRPr sz="3800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63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4038600" cy="3352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121" name="Google Shape;121;p63"/>
          <p:cNvSpPr txBox="1">
            <a:spLocks noGrp="1"/>
          </p:cNvSpPr>
          <p:nvPr>
            <p:ph type="body" idx="2"/>
          </p:nvPr>
        </p:nvSpPr>
        <p:spPr>
          <a:xfrm>
            <a:off x="4597399" y="1600200"/>
            <a:ext cx="4038600" cy="3352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122" name="Google Shape;122;p6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6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25" name="Google Shape;125;p63" descr="Decorative image of smiling students shoulder-to-shoulder" title="Decorative image"/>
          <p:cNvPicPr preferRelativeResize="0"/>
          <p:nvPr/>
        </p:nvPicPr>
        <p:blipFill rotWithShape="1">
          <a:blip r:embed="rId2">
            <a:alphaModFix/>
          </a:blip>
          <a:srcRect l="237" t="13694"/>
          <a:stretch/>
        </p:blipFill>
        <p:spPr>
          <a:xfrm>
            <a:off x="-1" y="5105400"/>
            <a:ext cx="9144001" cy="1752600"/>
          </a:xfrm>
          <a:prstGeom prst="rect">
            <a:avLst/>
          </a:prstGeom>
          <a:noFill/>
          <a:ln w="38100" cap="flat" cmpd="sng">
            <a:solidFill>
              <a:schemeClr val="accent5"/>
            </a:solidFill>
            <a:prstDash val="dash"/>
            <a:round/>
            <a:headEnd type="none" w="sm" len="sm"/>
            <a:tailEnd type="none" w="sm" len="sm"/>
          </a:ln>
        </p:spPr>
      </p:pic>
      <p:pic>
        <p:nvPicPr>
          <p:cNvPr id="126" name="Google Shape;126;p6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200" y="152400"/>
            <a:ext cx="2585896" cy="12388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6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Verdana"/>
              <a:buNone/>
              <a:defRPr sz="40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6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30" name="Google Shape;130;p6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6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33" name="Google Shape;133;p64"/>
          <p:cNvSpPr/>
          <p:nvPr/>
        </p:nvSpPr>
        <p:spPr>
          <a:xfrm>
            <a:off x="-1" y="2214563"/>
            <a:ext cx="9144001" cy="681037"/>
          </a:xfrm>
          <a:prstGeom prst="rect">
            <a:avLst/>
          </a:prstGeom>
          <a:gradFill>
            <a:gsLst>
              <a:gs pos="0">
                <a:schemeClr val="accent5"/>
              </a:gs>
              <a:gs pos="75000">
                <a:srgbClr val="7DCCED"/>
              </a:gs>
              <a:gs pos="100000">
                <a:schemeClr val="lt1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34" name="Google Shape;134;p64" descr="Decorative image of professionals working around a table" title="Decorative image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1" y="0"/>
            <a:ext cx="9144001" cy="2214563"/>
          </a:xfrm>
          <a:prstGeom prst="rect">
            <a:avLst/>
          </a:prstGeom>
          <a:noFill/>
          <a:ln>
            <a:noFill/>
          </a:ln>
          <a:effectLst>
            <a:reflection stA="52000" endA="300" endPos="35000" sy="-100000" algn="bl" rotWithShape="0"/>
          </a:effectLst>
        </p:spPr>
      </p:pic>
      <p:pic>
        <p:nvPicPr>
          <p:cNvPr id="135" name="Google Shape;135;p6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200" y="76200"/>
            <a:ext cx="990600" cy="47457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Section Header">
  <p:cSld name="3_Section Header"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65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Verdana"/>
              <a:buNone/>
              <a:defRPr sz="40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6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39" name="Google Shape;139;p6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p6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1" name="Google Shape;141;p6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42" name="Google Shape;142;p65"/>
          <p:cNvSpPr/>
          <p:nvPr/>
        </p:nvSpPr>
        <p:spPr>
          <a:xfrm>
            <a:off x="-1" y="2214563"/>
            <a:ext cx="9144001" cy="681037"/>
          </a:xfrm>
          <a:prstGeom prst="rect">
            <a:avLst/>
          </a:prstGeom>
          <a:gradFill>
            <a:gsLst>
              <a:gs pos="0">
                <a:schemeClr val="accent5"/>
              </a:gs>
              <a:gs pos="75000">
                <a:srgbClr val="7DCCED"/>
              </a:gs>
              <a:gs pos="100000">
                <a:schemeClr val="lt1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43" name="Google Shape;143;p65" descr="Decorative image of professionals around a table" title="Decorative image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1" y="0"/>
            <a:ext cx="9144001" cy="2214562"/>
          </a:xfrm>
          <a:prstGeom prst="rect">
            <a:avLst/>
          </a:prstGeom>
          <a:noFill/>
          <a:ln>
            <a:noFill/>
          </a:ln>
          <a:effectLst>
            <a:reflection stA="52000" endA="300" endPos="35000" sy="-100000" algn="bl" rotWithShape="0"/>
          </a:effectLst>
        </p:spPr>
      </p:pic>
      <p:pic>
        <p:nvPicPr>
          <p:cNvPr id="144" name="Google Shape;144;p6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200" y="55789"/>
            <a:ext cx="1559301" cy="7470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Section Header">
  <p:cSld name="1_Section Header"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66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Verdana"/>
              <a:buNone/>
              <a:defRPr sz="40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7" name="Google Shape;147;p66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8" name="Google Shape;148;p6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9" name="Google Shape;149;p6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0" name="Google Shape;150;p6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1" name="Google Shape;151;p66"/>
          <p:cNvSpPr/>
          <p:nvPr/>
        </p:nvSpPr>
        <p:spPr>
          <a:xfrm>
            <a:off x="-1" y="2214563"/>
            <a:ext cx="9144001" cy="681037"/>
          </a:xfrm>
          <a:prstGeom prst="rect">
            <a:avLst/>
          </a:prstGeom>
          <a:gradFill>
            <a:gsLst>
              <a:gs pos="0">
                <a:schemeClr val="accent5"/>
              </a:gs>
              <a:gs pos="75000">
                <a:srgbClr val="7DCCED"/>
              </a:gs>
              <a:gs pos="100000">
                <a:schemeClr val="lt1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52" name="Google Shape;152;p66" descr="Decorative image of smiling teenagers at a library" title="Decorative image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1" y="0"/>
            <a:ext cx="9144001" cy="2214562"/>
          </a:xfrm>
          <a:prstGeom prst="rect">
            <a:avLst/>
          </a:prstGeom>
          <a:noFill/>
          <a:ln>
            <a:noFill/>
          </a:ln>
          <a:effectLst>
            <a:reflection stA="52000" endA="300" endPos="35000" sy="-100000" algn="bl" rotWithShape="0"/>
          </a:effectLst>
        </p:spPr>
      </p:pic>
      <p:pic>
        <p:nvPicPr>
          <p:cNvPr id="153" name="Google Shape;153;p6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0899" y="34018"/>
            <a:ext cx="1559301" cy="7470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 type="obj">
  <p:cSld name="OBJEC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9"/>
          <p:cNvSpPr txBox="1">
            <a:spLocks noGrp="1"/>
          </p:cNvSpPr>
          <p:nvPr>
            <p:ph type="ftr" idx="11"/>
          </p:nvPr>
        </p:nvSpPr>
        <p:spPr>
          <a:xfrm>
            <a:off x="3052433" y="6013486"/>
            <a:ext cx="2872800" cy="3232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15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15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15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15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15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15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15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15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15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49"/>
          <p:cNvSpPr txBox="1">
            <a:spLocks noGrp="1"/>
          </p:cNvSpPr>
          <p:nvPr>
            <p:ph type="dt" idx="10"/>
          </p:nvPr>
        </p:nvSpPr>
        <p:spPr>
          <a:xfrm>
            <a:off x="448887" y="6013486"/>
            <a:ext cx="2064764" cy="3232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15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15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15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15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15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15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15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15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15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Google Shape;23;p49"/>
          <p:cNvSpPr txBox="1">
            <a:spLocks noGrp="1"/>
          </p:cNvSpPr>
          <p:nvPr>
            <p:ph type="sldNum" idx="12"/>
          </p:nvPr>
        </p:nvSpPr>
        <p:spPr>
          <a:xfrm>
            <a:off x="6463977" y="6013486"/>
            <a:ext cx="2064764" cy="3232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15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15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15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15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15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15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15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15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15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Section Header">
  <p:cSld name="2_Section Header"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67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Verdana"/>
              <a:buNone/>
              <a:defRPr sz="40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6" name="Google Shape;156;p67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57" name="Google Shape;157;p6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8" name="Google Shape;158;p6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9" name="Google Shape;159;p6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60" name="Google Shape;160;p67"/>
          <p:cNvSpPr/>
          <p:nvPr/>
        </p:nvSpPr>
        <p:spPr>
          <a:xfrm>
            <a:off x="-1" y="2214563"/>
            <a:ext cx="9144001" cy="681037"/>
          </a:xfrm>
          <a:prstGeom prst="rect">
            <a:avLst/>
          </a:prstGeom>
          <a:gradFill>
            <a:gsLst>
              <a:gs pos="0">
                <a:schemeClr val="accent5"/>
              </a:gs>
              <a:gs pos="75000">
                <a:srgbClr val="7DCCED"/>
              </a:gs>
              <a:gs pos="100000">
                <a:schemeClr val="lt1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61" name="Google Shape;161;p67" descr="Decorative image of smiling professionals around a computer" title="Decorative image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0"/>
            <a:ext cx="9143997" cy="2214562"/>
          </a:xfrm>
          <a:prstGeom prst="rect">
            <a:avLst/>
          </a:prstGeom>
          <a:noFill/>
          <a:ln>
            <a:noFill/>
          </a:ln>
          <a:effectLst>
            <a:reflection stA="52000" endA="300" endPos="35000" sy="-100000" algn="bl" rotWithShape="0"/>
          </a:effectLst>
        </p:spPr>
      </p:pic>
      <p:pic>
        <p:nvPicPr>
          <p:cNvPr id="162" name="Google Shape;162;p6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0899" y="34018"/>
            <a:ext cx="1559301" cy="7470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6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A9DCF2">
              <a:alpha val="66666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Verdana"/>
              <a:buNone/>
              <a:defRPr sz="4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5" name="Google Shape;165;p68"/>
          <p:cNvSpPr txBox="1">
            <a:spLocks noGrp="1"/>
          </p:cNvSpPr>
          <p:nvPr>
            <p:ph type="body" idx="1"/>
          </p:nvPr>
        </p:nvSpPr>
        <p:spPr>
          <a:xfrm>
            <a:off x="914400" y="1524000"/>
            <a:ext cx="3582988" cy="650875"/>
          </a:xfrm>
          <a:prstGeom prst="rect">
            <a:avLst/>
          </a:prstGeom>
          <a:solidFill>
            <a:srgbClr val="E8F7EB"/>
          </a:solidFill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66" name="Google Shape;166;p68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167" name="Google Shape;167;p68"/>
          <p:cNvSpPr txBox="1">
            <a:spLocks noGrp="1"/>
          </p:cNvSpPr>
          <p:nvPr>
            <p:ph type="body" idx="3"/>
          </p:nvPr>
        </p:nvSpPr>
        <p:spPr>
          <a:xfrm>
            <a:off x="5105400" y="1535113"/>
            <a:ext cx="3581400" cy="639762"/>
          </a:xfrm>
          <a:prstGeom prst="rect">
            <a:avLst/>
          </a:prstGeom>
          <a:solidFill>
            <a:srgbClr val="E8F7EB"/>
          </a:solidFill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68" name="Google Shape;168;p68"/>
          <p:cNvSpPr txBox="1">
            <a:spLocks noGrp="1"/>
          </p:cNvSpPr>
          <p:nvPr>
            <p:ph type="body" idx="4"/>
          </p:nvPr>
        </p:nvSpPr>
        <p:spPr>
          <a:xfrm>
            <a:off x="4648200" y="2174875"/>
            <a:ext cx="4038600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169" name="Google Shape;169;p6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0" name="Google Shape;170;p6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1" name="Google Shape;171;p6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72" name="Google Shape;172;p68"/>
          <p:cNvSpPr/>
          <p:nvPr/>
        </p:nvSpPr>
        <p:spPr>
          <a:xfrm>
            <a:off x="457200" y="1524000"/>
            <a:ext cx="457200" cy="65151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73" name="Google Shape;173;p68"/>
          <p:cNvSpPr/>
          <p:nvPr/>
        </p:nvSpPr>
        <p:spPr>
          <a:xfrm>
            <a:off x="4648200" y="1524000"/>
            <a:ext cx="457200" cy="65151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74" name="Google Shape;174;p6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67600" y="5974442"/>
            <a:ext cx="1559301" cy="7470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69"/>
          <p:cNvSpPr txBox="1">
            <a:spLocks noGrp="1"/>
          </p:cNvSpPr>
          <p:nvPr>
            <p:ph type="title"/>
          </p:nvPr>
        </p:nvSpPr>
        <p:spPr>
          <a:xfrm>
            <a:off x="914400" y="273050"/>
            <a:ext cx="2551113" cy="116205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7" name="Google Shape;177;p6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chemeClr val="accent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78" name="Google Shape;178;p6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solidFill>
            <a:srgbClr val="E8F7EB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79" name="Google Shape;179;p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0" name="Google Shape;180;p6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1" name="Google Shape;181;p6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82" name="Google Shape;182;p69"/>
          <p:cNvSpPr/>
          <p:nvPr/>
        </p:nvSpPr>
        <p:spPr>
          <a:xfrm>
            <a:off x="457200" y="273362"/>
            <a:ext cx="457200" cy="11612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83" name="Google Shape;183;p6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67600" y="5974442"/>
            <a:ext cx="1559301" cy="7470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70"/>
          <p:cNvSpPr txBox="1">
            <a:spLocks noGrp="1"/>
          </p:cNvSpPr>
          <p:nvPr>
            <p:ph type="title"/>
          </p:nvPr>
        </p:nvSpPr>
        <p:spPr>
          <a:xfrm>
            <a:off x="2743200" y="4800600"/>
            <a:ext cx="4535488" cy="56673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6" name="Google Shape;186;p7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chemeClr val="accent5"/>
            </a:solidFill>
            <a:prstDash val="dash"/>
            <a:round/>
            <a:headEnd type="none" w="sm" len="sm"/>
            <a:tailEnd type="none" w="sm" len="sm"/>
          </a:ln>
        </p:spPr>
      </p:sp>
      <p:sp>
        <p:nvSpPr>
          <p:cNvPr id="187" name="Google Shape;187;p7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8" name="Google Shape;188;p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9" name="Google Shape;189;p7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90" name="Google Shape;190;p70"/>
          <p:cNvSpPr/>
          <p:nvPr/>
        </p:nvSpPr>
        <p:spPr>
          <a:xfrm>
            <a:off x="1828800" y="4800600"/>
            <a:ext cx="914400" cy="609600"/>
          </a:xfrm>
          <a:prstGeom prst="rect">
            <a:avLst/>
          </a:prstGeom>
          <a:solidFill>
            <a:srgbClr val="A9DC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91" name="Google Shape;191;p70"/>
          <p:cNvSpPr txBox="1">
            <a:spLocks noGrp="1"/>
          </p:cNvSpPr>
          <p:nvPr>
            <p:ph type="body" idx="1"/>
          </p:nvPr>
        </p:nvSpPr>
        <p:spPr>
          <a:xfrm>
            <a:off x="1828800" y="5368925"/>
            <a:ext cx="5449888" cy="804862"/>
          </a:xfrm>
          <a:prstGeom prst="rect">
            <a:avLst/>
          </a:prstGeom>
          <a:solidFill>
            <a:srgbClr val="E5E5E5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pic>
        <p:nvPicPr>
          <p:cNvPr id="192" name="Google Shape;192;p7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67600" y="5974442"/>
            <a:ext cx="1559301" cy="7470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7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5" name="Google Shape;195;p7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96" name="Google Shape;196;p7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7" name="Google Shape;197;p7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8" name="Google Shape;198;p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7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1" name="Google Shape;201;p7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2" name="Google Shape;202;p7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3" name="Google Shape;203;p7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4" name="Google Shape;204;p7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A9DCF2">
              <a:alpha val="66666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Verdana"/>
              <a:buNone/>
              <a:defRPr sz="4000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9" name="Google Shape;29;p5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67600" y="5974442"/>
            <a:ext cx="1559301" cy="7470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Google Shape;31;p51" descr="Decorative Image of Smiling kids" title="Decorative image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1556656"/>
            <a:ext cx="9147018" cy="2849511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Google Shape;32;p51"/>
          <p:cNvSpPr txBox="1">
            <a:spLocks noGrp="1"/>
          </p:cNvSpPr>
          <p:nvPr>
            <p:ph type="ctrTitle"/>
          </p:nvPr>
        </p:nvSpPr>
        <p:spPr>
          <a:xfrm>
            <a:off x="953254" y="3671154"/>
            <a:ext cx="7240509" cy="1470025"/>
          </a:xfrm>
          <a:prstGeom prst="rect">
            <a:avLst/>
          </a:prstGeom>
          <a:solidFill>
            <a:schemeClr val="lt1">
              <a:alpha val="66666"/>
            </a:schemeClr>
          </a:solidFill>
          <a:ln w="1905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Verdana"/>
              <a:buNone/>
              <a:defRPr sz="54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1"/>
          <p:cNvSpPr txBox="1">
            <a:spLocks noGrp="1"/>
          </p:cNvSpPr>
          <p:nvPr>
            <p:ph type="subTitle" idx="1"/>
          </p:nvPr>
        </p:nvSpPr>
        <p:spPr>
          <a:xfrm>
            <a:off x="1373109" y="5257800"/>
            <a:ext cx="6400800" cy="914400"/>
          </a:xfrm>
          <a:prstGeom prst="rect">
            <a:avLst/>
          </a:prstGeom>
          <a:solidFill>
            <a:schemeClr val="lt1">
              <a:alpha val="66666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5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37" name="Google Shape;37;p5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29104" y="82049"/>
            <a:ext cx="2885793" cy="13825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1_Title and Conten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2"/>
          <p:cNvSpPr txBox="1">
            <a:spLocks noGrp="1"/>
          </p:cNvSpPr>
          <p:nvPr>
            <p:ph type="body" idx="1"/>
          </p:nvPr>
        </p:nvSpPr>
        <p:spPr>
          <a:xfrm>
            <a:off x="457201" y="1600201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5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Verdana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5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Verdana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5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3" name="Google Shape;43;p52"/>
          <p:cNvSpPr txBox="1">
            <a:spLocks noGrp="1"/>
          </p:cNvSpPr>
          <p:nvPr>
            <p:ph type="title"/>
          </p:nvPr>
        </p:nvSpPr>
        <p:spPr>
          <a:xfrm>
            <a:off x="228600" y="228600"/>
            <a:ext cx="8686800" cy="1143000"/>
          </a:xfrm>
          <a:prstGeom prst="rect">
            <a:avLst/>
          </a:prstGeom>
          <a:solidFill>
            <a:srgbClr val="A9DCF2">
              <a:alpha val="6549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05775"/>
              </a:buClr>
              <a:buSzPts val="4000"/>
              <a:buFont typeface="Verdana"/>
              <a:buNone/>
              <a:defRPr sz="4000">
                <a:solidFill>
                  <a:srgbClr val="105775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Blank_No_VTSS">
  <p:cSld name="1_Blank_No_VTSS">
    <p:bg>
      <p:bgPr>
        <a:solidFill>
          <a:schemeClr val="lt1"/>
        </a:solidFill>
        <a:effectLst/>
      </p:bgPr>
    </p:bg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5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5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5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>
  <p:cSld name="1_Title Slide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Google Shape;49;p54" descr="Decorative image of kids smiling" title="Decorative image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1873765"/>
            <a:ext cx="9147018" cy="2215293"/>
          </a:xfrm>
          <a:prstGeom prst="rect">
            <a:avLst/>
          </a:prstGeom>
          <a:noFill/>
          <a:ln>
            <a:noFill/>
          </a:ln>
        </p:spPr>
      </p:pic>
      <p:sp>
        <p:nvSpPr>
          <p:cNvPr id="50" name="Google Shape;50;p54"/>
          <p:cNvSpPr txBox="1">
            <a:spLocks noGrp="1"/>
          </p:cNvSpPr>
          <p:nvPr>
            <p:ph type="ctrTitle"/>
          </p:nvPr>
        </p:nvSpPr>
        <p:spPr>
          <a:xfrm>
            <a:off x="953254" y="3671154"/>
            <a:ext cx="7240509" cy="1470025"/>
          </a:xfrm>
          <a:prstGeom prst="rect">
            <a:avLst/>
          </a:prstGeom>
          <a:solidFill>
            <a:schemeClr val="lt1">
              <a:alpha val="66666"/>
            </a:schemeClr>
          </a:solidFill>
          <a:ln w="1905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400"/>
              <a:buFont typeface="Verdana"/>
              <a:buNone/>
              <a:defRPr sz="5400">
                <a:solidFill>
                  <a:srgbClr val="19191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54"/>
          <p:cNvSpPr txBox="1">
            <a:spLocks noGrp="1"/>
          </p:cNvSpPr>
          <p:nvPr>
            <p:ph type="subTitle" idx="1"/>
          </p:nvPr>
        </p:nvSpPr>
        <p:spPr>
          <a:xfrm>
            <a:off x="1373109" y="5257800"/>
            <a:ext cx="6400800" cy="914400"/>
          </a:xfrm>
          <a:prstGeom prst="rect">
            <a:avLst/>
          </a:prstGeom>
          <a:solidFill>
            <a:schemeClr val="lt1">
              <a:alpha val="66666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5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5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5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55" name="Google Shape;55;p5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29104" y="82049"/>
            <a:ext cx="2885793" cy="13825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Title Slide">
  <p:cSld name="4_Title Slide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Google Shape;57;p55" descr="Decorative image of teenage students sitting around a table" title="Decorative image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1873765"/>
            <a:ext cx="9147016" cy="2215293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55"/>
          <p:cNvSpPr txBox="1">
            <a:spLocks noGrp="1"/>
          </p:cNvSpPr>
          <p:nvPr>
            <p:ph type="ctrTitle"/>
          </p:nvPr>
        </p:nvSpPr>
        <p:spPr>
          <a:xfrm>
            <a:off x="953254" y="3671154"/>
            <a:ext cx="7240509" cy="1470025"/>
          </a:xfrm>
          <a:prstGeom prst="rect">
            <a:avLst/>
          </a:prstGeom>
          <a:solidFill>
            <a:schemeClr val="lt1">
              <a:alpha val="66666"/>
            </a:schemeClr>
          </a:solidFill>
          <a:ln w="1905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400"/>
              <a:buFont typeface="Verdana"/>
              <a:buNone/>
              <a:defRPr sz="5400">
                <a:solidFill>
                  <a:srgbClr val="19191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55"/>
          <p:cNvSpPr txBox="1">
            <a:spLocks noGrp="1"/>
          </p:cNvSpPr>
          <p:nvPr>
            <p:ph type="subTitle" idx="1"/>
          </p:nvPr>
        </p:nvSpPr>
        <p:spPr>
          <a:xfrm>
            <a:off x="1373109" y="5257800"/>
            <a:ext cx="6400800" cy="914400"/>
          </a:xfrm>
          <a:prstGeom prst="rect">
            <a:avLst/>
          </a:prstGeom>
          <a:solidFill>
            <a:schemeClr val="lt1">
              <a:alpha val="66666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60" name="Google Shape;60;p5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5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5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63" name="Google Shape;63;p5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29104" y="82049"/>
            <a:ext cx="2885793" cy="13825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itle Slide">
  <p:cSld name="3_Title Slid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56" descr="Decorative image of professionals around a computer" title="Decorative image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1873765"/>
            <a:ext cx="9147016" cy="2215293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56"/>
          <p:cNvSpPr txBox="1">
            <a:spLocks noGrp="1"/>
          </p:cNvSpPr>
          <p:nvPr>
            <p:ph type="ctrTitle"/>
          </p:nvPr>
        </p:nvSpPr>
        <p:spPr>
          <a:xfrm>
            <a:off x="953254" y="3671154"/>
            <a:ext cx="7240509" cy="1470025"/>
          </a:xfrm>
          <a:prstGeom prst="rect">
            <a:avLst/>
          </a:prstGeom>
          <a:solidFill>
            <a:schemeClr val="lt1">
              <a:alpha val="66666"/>
            </a:schemeClr>
          </a:solidFill>
          <a:ln w="1905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400"/>
              <a:buFont typeface="Verdana"/>
              <a:buNone/>
              <a:defRPr sz="5400">
                <a:solidFill>
                  <a:srgbClr val="19191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56"/>
          <p:cNvSpPr txBox="1">
            <a:spLocks noGrp="1"/>
          </p:cNvSpPr>
          <p:nvPr>
            <p:ph type="subTitle" idx="1"/>
          </p:nvPr>
        </p:nvSpPr>
        <p:spPr>
          <a:xfrm>
            <a:off x="1373109" y="5257800"/>
            <a:ext cx="6400800" cy="914400"/>
          </a:xfrm>
          <a:prstGeom prst="rect">
            <a:avLst/>
          </a:prstGeom>
          <a:solidFill>
            <a:schemeClr val="lt1">
              <a:alpha val="66666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68" name="Google Shape;68;p5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5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5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71" name="Google Shape;71;p5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29104" y="82049"/>
            <a:ext cx="2885793" cy="13825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Verdana"/>
              <a:buNone/>
              <a:defRPr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4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2" name="Google Shape;12;p4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3" name="Google Shape;13;p4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4" name="Google Shape;14;p4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5"/>
          <p:cNvSpPr txBox="1">
            <a:spLocks noGrp="1"/>
          </p:cNvSpPr>
          <p:nvPr>
            <p:ph type="ctrTitle"/>
          </p:nvPr>
        </p:nvSpPr>
        <p:spPr>
          <a:xfrm>
            <a:off x="215153" y="4051940"/>
            <a:ext cx="8740587" cy="1194975"/>
          </a:xfrm>
          <a:prstGeom prst="rect">
            <a:avLst/>
          </a:prstGeom>
          <a:solidFill>
            <a:schemeClr val="lt1">
              <a:alpha val="65098"/>
            </a:schemeClr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90"/>
              <a:buFont typeface="Impact"/>
              <a:buNone/>
            </a:pPr>
            <a:r>
              <a:rPr lang="en-US" sz="3600" b="1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PBIS - Tier 1</a:t>
            </a:r>
            <a:br>
              <a:rPr lang="en-US" sz="3600" b="1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3600" b="1">
                <a:solidFill>
                  <a:srgbClr val="000000"/>
                </a:solidFill>
              </a:rPr>
              <a:t>Behavior</a:t>
            </a:r>
            <a:r>
              <a:rPr lang="en-US" sz="3600" b="1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Professional Learning</a:t>
            </a:r>
            <a:endParaRPr/>
          </a:p>
        </p:txBody>
      </p:sp>
      <p:sp>
        <p:nvSpPr>
          <p:cNvPr id="226" name="Google Shape;226;p5"/>
          <p:cNvSpPr txBox="1">
            <a:spLocks noGrp="1"/>
          </p:cNvSpPr>
          <p:nvPr>
            <p:ph type="subTitle" idx="1"/>
          </p:nvPr>
        </p:nvSpPr>
        <p:spPr>
          <a:xfrm>
            <a:off x="672350" y="5381550"/>
            <a:ext cx="8099100" cy="583500"/>
          </a:xfrm>
          <a:prstGeom prst="rect">
            <a:avLst/>
          </a:prstGeom>
          <a:solidFill>
            <a:schemeClr val="lt1">
              <a:alpha val="65098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50"/>
              <a:buFont typeface="Arial"/>
              <a:buNone/>
            </a:pPr>
            <a:r>
              <a:rPr lang="en-US" sz="24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TFI 1.7 Professional Development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9DAF"/>
              </a:buClr>
              <a:buSzPts val="3200"/>
              <a:buFont typeface="Arial"/>
              <a:buNone/>
            </a:pPr>
            <a:endParaRPr sz="240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15"/>
          <p:cNvSpPr txBox="1">
            <a:spLocks noGrp="1"/>
          </p:cNvSpPr>
          <p:nvPr>
            <p:ph type="body" idx="1"/>
          </p:nvPr>
        </p:nvSpPr>
        <p:spPr>
          <a:xfrm>
            <a:off x="457201" y="1600201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Verdana"/>
              <a:buChar char="•"/>
            </a:pPr>
            <a:r>
              <a:rPr lang="en-US" sz="24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What key content do we need to teach?</a:t>
            </a:r>
            <a:endParaRPr sz="240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240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Verdana"/>
              <a:buChar char="•"/>
            </a:pPr>
            <a:r>
              <a:rPr lang="en-US" sz="24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What resources will make these practices easier for staff to adopt or deepen in their daily routines?</a:t>
            </a:r>
            <a:endParaRPr sz="240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240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Verdana"/>
              <a:buChar char="•"/>
            </a:pPr>
            <a:r>
              <a:rPr lang="en-US" sz="24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Are there any changes or shifts that might create confusion/resistance?</a:t>
            </a:r>
            <a:endParaRPr sz="240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240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Verdana"/>
              <a:buChar char="•"/>
            </a:pPr>
            <a:r>
              <a:rPr lang="en-US" sz="24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How will we respond in a supportive way that maintains fidelity of implementation?</a:t>
            </a:r>
            <a:endParaRPr sz="240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99" name="Google Shape;299;p15"/>
          <p:cNvSpPr txBox="1">
            <a:spLocks noGrp="1"/>
          </p:cNvSpPr>
          <p:nvPr>
            <p:ph type="title"/>
          </p:nvPr>
        </p:nvSpPr>
        <p:spPr>
          <a:xfrm>
            <a:off x="228600" y="228600"/>
            <a:ext cx="8686800" cy="1143000"/>
          </a:xfrm>
          <a:prstGeom prst="rect">
            <a:avLst/>
          </a:prstGeom>
          <a:solidFill>
            <a:srgbClr val="A9DCF2">
              <a:alpha val="6549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05775"/>
              </a:buClr>
              <a:buSzPts val="4000"/>
              <a:buFont typeface="Verdana"/>
              <a:buNone/>
            </a:pPr>
            <a:r>
              <a:rPr lang="en-US">
                <a:solidFill>
                  <a:srgbClr val="000000"/>
                </a:solidFill>
              </a:rPr>
              <a:t>When Planning Professional Learning Consider:</a:t>
            </a:r>
            <a:endParaRPr/>
          </a:p>
        </p:txBody>
      </p:sp>
      <p:sp>
        <p:nvSpPr>
          <p:cNvPr id="300" name="Google Shape;300;p15"/>
          <p:cNvSpPr txBox="1"/>
          <p:nvPr/>
        </p:nvSpPr>
        <p:spPr>
          <a:xfrm>
            <a:off x="5333400" y="6400800"/>
            <a:ext cx="3810600" cy="44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TFI 1.7 Activity #1 and # 2</a:t>
            </a: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16"/>
          <p:cNvSpPr txBox="1">
            <a:spLocks noGrp="1"/>
          </p:cNvSpPr>
          <p:nvPr>
            <p:ph type="title"/>
          </p:nvPr>
        </p:nvSpPr>
        <p:spPr>
          <a:xfrm>
            <a:off x="526774" y="79514"/>
            <a:ext cx="8154506" cy="1026615"/>
          </a:xfrm>
          <a:prstGeom prst="rect">
            <a:avLst/>
          </a:prstGeom>
          <a:solidFill>
            <a:srgbClr val="A9DC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Impact"/>
              <a:buNone/>
            </a:pPr>
            <a:r>
              <a:rPr lang="en-US" sz="4400">
                <a:solidFill>
                  <a:schemeClr val="dk1"/>
                </a:solidFill>
              </a:rPr>
              <a:t>Develop a </a:t>
            </a:r>
            <a:r>
              <a:rPr lang="en-US" sz="4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Training Plan</a:t>
            </a:r>
            <a:endParaRPr sz="4400">
              <a:solidFill>
                <a:schemeClr val="dk1"/>
              </a:solidFill>
            </a:endParaRPr>
          </a:p>
        </p:txBody>
      </p:sp>
      <p:sp>
        <p:nvSpPr>
          <p:cNvPr id="307" name="Google Shape;307;p16"/>
          <p:cNvSpPr txBox="1"/>
          <p:nvPr/>
        </p:nvSpPr>
        <p:spPr>
          <a:xfrm>
            <a:off x="366480" y="1407211"/>
            <a:ext cx="8367600" cy="523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Verdana"/>
              <a:buNone/>
            </a:pPr>
            <a:r>
              <a:rPr lang="en-US" sz="2200" b="1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Booster Sessions:</a:t>
            </a:r>
            <a:r>
              <a:rPr lang="en-US" sz="22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When will we hold these sessions?</a:t>
            </a:r>
            <a:endParaRPr sz="1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Verdana"/>
              <a:buNone/>
            </a:pPr>
            <a:endParaRPr sz="2200" b="0" i="0" u="none" strike="noStrike" cap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Verdana"/>
              <a:buNone/>
            </a:pPr>
            <a:r>
              <a:rPr lang="en-US" sz="2200" b="1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New Adults: </a:t>
            </a:r>
            <a:r>
              <a:rPr lang="en-US" sz="22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Who do we train first?</a:t>
            </a:r>
            <a:endParaRPr sz="1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Verdana"/>
              <a:buNone/>
            </a:pPr>
            <a:endParaRPr sz="2200" b="0" i="0" u="none" strike="noStrike" cap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Verdana"/>
              <a:buNone/>
            </a:pPr>
            <a:r>
              <a:rPr lang="en-US" sz="2200" b="1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Incoming Staff and Students: </a:t>
            </a:r>
            <a:r>
              <a:rPr lang="en-US" sz="22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How will you share your VTSS plan with staff after your school’s kick-off and with students starting after your school’s kick off?</a:t>
            </a:r>
            <a:endParaRPr sz="1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Verdana"/>
              <a:buNone/>
            </a:pPr>
            <a:endParaRPr sz="2200" b="0" i="0" u="none" strike="noStrike" cap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Verdana"/>
              <a:buNone/>
            </a:pPr>
            <a:r>
              <a:rPr lang="en-US" sz="2200" b="1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Substitutes: </a:t>
            </a:r>
            <a:r>
              <a:rPr lang="en-US" sz="22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How will you share your school-wide VTSS plan with short- and long-term subs?</a:t>
            </a:r>
            <a:endParaRPr sz="1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Verdana"/>
              <a:buNone/>
            </a:pPr>
            <a:endParaRPr sz="2200" b="0" i="0" u="none" strike="noStrike" cap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Verdana"/>
              <a:buNone/>
            </a:pPr>
            <a:r>
              <a:rPr lang="en-US" sz="2200" b="1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Guest Teachers: </a:t>
            </a:r>
            <a:r>
              <a:rPr lang="en-US" sz="22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How will you share your school-wide VTSS plan with presenters and volunteers?</a:t>
            </a:r>
            <a:endParaRPr sz="1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None/>
            </a:pPr>
            <a:endParaRPr sz="2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None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										</a:t>
            </a:r>
            <a:r>
              <a:rPr lang="en-US"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TFI 1.7   Activity #3 and #4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17"/>
          <p:cNvSpPr txBox="1">
            <a:spLocks noGrp="1"/>
          </p:cNvSpPr>
          <p:nvPr>
            <p:ph type="body" idx="1"/>
          </p:nvPr>
        </p:nvSpPr>
        <p:spPr>
          <a:xfrm>
            <a:off x="219635" y="2046730"/>
            <a:ext cx="8561294" cy="3416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0320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</a:pPr>
            <a:r>
              <a:rPr lang="en-US" sz="36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As we accomplish our implementation goals, we celebrate and then create new ones, all for the improvement of outcomes for our students and staff.  </a:t>
            </a:r>
            <a:endParaRPr/>
          </a:p>
        </p:txBody>
      </p:sp>
      <p:sp>
        <p:nvSpPr>
          <p:cNvPr id="313" name="Google Shape;313;p17"/>
          <p:cNvSpPr txBox="1">
            <a:spLocks noGrp="1"/>
          </p:cNvSpPr>
          <p:nvPr>
            <p:ph type="title"/>
          </p:nvPr>
        </p:nvSpPr>
        <p:spPr>
          <a:xfrm>
            <a:off x="228600" y="228600"/>
            <a:ext cx="8686800" cy="1143000"/>
          </a:xfrm>
          <a:prstGeom prst="rect">
            <a:avLst/>
          </a:prstGeom>
          <a:solidFill>
            <a:srgbClr val="A9DCF2">
              <a:alpha val="65882"/>
            </a:srgbClr>
          </a:solidFill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Verdana"/>
              <a:buNone/>
            </a:pPr>
            <a:r>
              <a:rPr lang="en-US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Cycle of Growth and Learning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314" name="Google Shape;314;p17"/>
          <p:cNvSpPr txBox="1"/>
          <p:nvPr/>
        </p:nvSpPr>
        <p:spPr>
          <a:xfrm>
            <a:off x="1542546" y="5353350"/>
            <a:ext cx="6107762" cy="7848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500"/>
              <a:buFont typeface="Verdana"/>
              <a:buNone/>
            </a:pPr>
            <a:r>
              <a:rPr lang="en-US" sz="45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Celebrate Growth!</a:t>
            </a: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18"/>
          <p:cNvSpPr txBox="1">
            <a:spLocks noGrp="1"/>
          </p:cNvSpPr>
          <p:nvPr>
            <p:ph type="title" idx="4294967295"/>
          </p:nvPr>
        </p:nvSpPr>
        <p:spPr>
          <a:xfrm>
            <a:off x="457200" y="99625"/>
            <a:ext cx="8229600" cy="1357500"/>
          </a:xfrm>
          <a:prstGeom prst="rect">
            <a:avLst/>
          </a:prstGeom>
          <a:solidFill>
            <a:srgbClr val="A9DCF2">
              <a:alpha val="66274"/>
            </a:srgbClr>
          </a:solidFill>
          <a:ln w="2857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Verdana"/>
              <a:buNone/>
            </a:pPr>
            <a:endParaRPr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Verdana"/>
              <a:buNone/>
            </a:pPr>
            <a:r>
              <a:rPr lang="en-US" sz="3800"/>
              <a:t>Remember the Golden Circle?</a:t>
            </a:r>
            <a:endParaRPr sz="380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Verdana"/>
              <a:buNone/>
            </a:pPr>
            <a:endParaRPr sz="3800"/>
          </a:p>
        </p:txBody>
      </p:sp>
      <p:grpSp>
        <p:nvGrpSpPr>
          <p:cNvPr id="321" name="Google Shape;321;p18" descr="Graphic showing how to develop an elevator pitch using the WHY" title="The Golden Circle Elevator Pitch"/>
          <p:cNvGrpSpPr/>
          <p:nvPr/>
        </p:nvGrpSpPr>
        <p:grpSpPr>
          <a:xfrm>
            <a:off x="145495" y="3036859"/>
            <a:ext cx="4231416" cy="3821150"/>
            <a:chOff x="2157275" y="1546450"/>
            <a:chExt cx="5007000" cy="4539800"/>
          </a:xfrm>
        </p:grpSpPr>
        <p:sp>
          <p:nvSpPr>
            <p:cNvPr id="322" name="Google Shape;322;p18"/>
            <p:cNvSpPr/>
            <p:nvPr/>
          </p:nvSpPr>
          <p:spPr>
            <a:xfrm>
              <a:off x="2157275" y="1546450"/>
              <a:ext cx="5007000" cy="4427100"/>
            </a:xfrm>
            <a:prstGeom prst="ellipse">
              <a:avLst/>
            </a:prstGeom>
            <a:solidFill>
              <a:srgbClr val="E69138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3" name="Google Shape;323;p18"/>
            <p:cNvSpPr/>
            <p:nvPr/>
          </p:nvSpPr>
          <p:spPr>
            <a:xfrm>
              <a:off x="2987525" y="2101900"/>
              <a:ext cx="3346500" cy="3316200"/>
            </a:xfrm>
            <a:prstGeom prst="ellipse">
              <a:avLst/>
            </a:prstGeom>
            <a:solidFill>
              <a:srgbClr val="F1C2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4" name="Google Shape;324;p18"/>
            <p:cNvSpPr/>
            <p:nvPr/>
          </p:nvSpPr>
          <p:spPr>
            <a:xfrm>
              <a:off x="3551975" y="2737300"/>
              <a:ext cx="2217600" cy="2045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5" name="Google Shape;325;p18"/>
            <p:cNvSpPr txBox="1"/>
            <p:nvPr/>
          </p:nvSpPr>
          <p:spPr>
            <a:xfrm>
              <a:off x="3912275" y="3373600"/>
              <a:ext cx="1497000" cy="772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None/>
              </a:pPr>
              <a:r>
                <a:rPr lang="en-US" sz="2800" b="1" i="0" u="none" strike="noStrike" cap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Why</a:t>
              </a:r>
              <a:endParaRPr sz="2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326" name="Google Shape;326;p18"/>
            <p:cNvSpPr txBox="1"/>
            <p:nvPr/>
          </p:nvSpPr>
          <p:spPr>
            <a:xfrm>
              <a:off x="3912275" y="4645300"/>
              <a:ext cx="1497000" cy="772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None/>
              </a:pPr>
              <a:r>
                <a:rPr lang="en-US" sz="2800" b="1" i="0" u="none" strike="noStrike" cap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How</a:t>
              </a:r>
              <a:endParaRPr sz="2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327" name="Google Shape;327;p18"/>
            <p:cNvSpPr txBox="1"/>
            <p:nvPr/>
          </p:nvSpPr>
          <p:spPr>
            <a:xfrm>
              <a:off x="3912275" y="5313450"/>
              <a:ext cx="1497000" cy="772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None/>
              </a:pPr>
              <a:r>
                <a:rPr lang="en-US" sz="2800" b="1" i="0" u="none" strike="noStrike" cap="none">
                  <a:solidFill>
                    <a:schemeClr val="dk2"/>
                  </a:solidFill>
                  <a:latin typeface="Verdana"/>
                  <a:ea typeface="Verdana"/>
                  <a:cs typeface="Verdana"/>
                  <a:sym typeface="Verdana"/>
                </a:rPr>
                <a:t>What</a:t>
              </a:r>
              <a:endPara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</p:grpSp>
      <p:sp>
        <p:nvSpPr>
          <p:cNvPr id="328" name="Google Shape;328;p18"/>
          <p:cNvSpPr txBox="1"/>
          <p:nvPr/>
        </p:nvSpPr>
        <p:spPr>
          <a:xfrm>
            <a:off x="594750" y="1457113"/>
            <a:ext cx="79545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Stakeholders may ask, </a:t>
            </a:r>
            <a:endParaRPr sz="2400" b="0" i="0" u="none" strike="noStrike" cap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“Why are we doing this VTSS thing?” </a:t>
            </a:r>
            <a:endParaRPr sz="2400" b="0" i="0" u="none" strike="noStrike" cap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How will you concisely answer this question?</a:t>
            </a:r>
            <a:endParaRPr sz="2400" b="0" i="0" u="none" strike="noStrike" cap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29" name="Google Shape;329;p18"/>
          <p:cNvSpPr txBox="1"/>
          <p:nvPr/>
        </p:nvSpPr>
        <p:spPr>
          <a:xfrm>
            <a:off x="5155825" y="6165450"/>
            <a:ext cx="3988200" cy="54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TFI 1.7 Activity</a:t>
            </a:r>
            <a:r>
              <a:rPr lang="en-US">
                <a:latin typeface="Verdana"/>
                <a:ea typeface="Verdana"/>
                <a:cs typeface="Verdana"/>
                <a:sym typeface="Verdana"/>
              </a:rPr>
              <a:t> #5 </a:t>
            </a:r>
            <a:r>
              <a:rPr lang="en-US" sz="14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-Elevator Pitch </a:t>
            </a:r>
            <a:endParaRPr sz="1400" b="0" i="0" u="none" strike="noStrike" cap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30" name="Google Shape;330;p18"/>
          <p:cNvSpPr txBox="1"/>
          <p:nvPr/>
        </p:nvSpPr>
        <p:spPr>
          <a:xfrm>
            <a:off x="4698600" y="3877575"/>
            <a:ext cx="3988200" cy="1357500"/>
          </a:xfrm>
          <a:prstGeom prst="rect">
            <a:avLst/>
          </a:prstGeom>
          <a:noFill/>
          <a:ln w="38100" cap="flat" cmpd="sng">
            <a:solidFill>
              <a:srgbClr val="10577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Create an Elevator Pitch to share your vision and hard work!</a:t>
            </a:r>
            <a:endParaRPr sz="2400" b="0" i="0" u="none" strike="noStrike" cap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21"/>
          <p:cNvSpPr txBox="1">
            <a:spLocks noGrp="1"/>
          </p:cNvSpPr>
          <p:nvPr>
            <p:ph type="body" idx="1"/>
          </p:nvPr>
        </p:nvSpPr>
        <p:spPr>
          <a:xfrm>
            <a:off x="457200" y="1519302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139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Verdana"/>
              <a:buChar char="•"/>
            </a:pPr>
            <a:r>
              <a:rPr lang="en-US" sz="320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Understand </a:t>
            </a:r>
            <a:r>
              <a:rPr lang="en-US" sz="3200" i="1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Learning Forward’s</a:t>
            </a:r>
            <a:r>
              <a:rPr lang="en-US" sz="320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seven key components for effective adult learning.</a:t>
            </a:r>
            <a:endParaRPr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sz="3200" i="0" u="none" strike="noStrike" cap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Verdana"/>
              <a:buChar char="•"/>
            </a:pPr>
            <a:r>
              <a:rPr lang="en-US" sz="320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Plan for effective professional learning for staff to support VTSS implementation.</a:t>
            </a:r>
            <a:endParaRPr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i="0" u="none" strike="noStrike" cap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37" name="Google Shape;337;p21"/>
          <p:cNvSpPr txBox="1">
            <a:spLocks noGrp="1"/>
          </p:cNvSpPr>
          <p:nvPr>
            <p:ph type="title"/>
          </p:nvPr>
        </p:nvSpPr>
        <p:spPr>
          <a:xfrm>
            <a:off x="228600" y="228600"/>
            <a:ext cx="8686800" cy="1143000"/>
          </a:xfrm>
          <a:prstGeom prst="rect">
            <a:avLst/>
          </a:prstGeom>
          <a:solidFill>
            <a:srgbClr val="D2EDF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Impact"/>
              <a:buNone/>
            </a:pPr>
            <a:r>
              <a:rPr lang="en-US" sz="38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What will we know and do?</a:t>
            </a:r>
            <a:endParaRPr sz="380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38" name="Google Shape;338;p21"/>
          <p:cNvSpPr txBox="1"/>
          <p:nvPr/>
        </p:nvSpPr>
        <p:spPr>
          <a:xfrm>
            <a:off x="6722076" y="6488667"/>
            <a:ext cx="24219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Learning Forward Standards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20"/>
          <p:cNvSpPr txBox="1">
            <a:spLocks noGrp="1"/>
          </p:cNvSpPr>
          <p:nvPr>
            <p:ph type="title" idx="4294967295"/>
          </p:nvPr>
        </p:nvSpPr>
        <p:spPr>
          <a:xfrm>
            <a:off x="576263" y="192350"/>
            <a:ext cx="7991400" cy="1043100"/>
          </a:xfrm>
          <a:prstGeom prst="rect">
            <a:avLst/>
          </a:prstGeom>
          <a:solidFill>
            <a:srgbClr val="D2EDF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Impact"/>
              <a:buNone/>
            </a:pPr>
            <a:r>
              <a:rPr lang="en-US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Action Plan </a:t>
            </a:r>
            <a:endParaRPr>
              <a:solidFill>
                <a:srgbClr val="000000"/>
              </a:solidFill>
            </a:endParaRPr>
          </a:p>
        </p:txBody>
      </p:sp>
      <p:graphicFrame>
        <p:nvGraphicFramePr>
          <p:cNvPr id="345" name="Google Shape;345;p20"/>
          <p:cNvGraphicFramePr/>
          <p:nvPr>
            <p:extLst>
              <p:ext uri="{D42A27DB-BD31-4B8C-83A1-F6EECF244321}">
                <p14:modId xmlns:p14="http://schemas.microsoft.com/office/powerpoint/2010/main" val="3659464333"/>
              </p:ext>
            </p:extLst>
          </p:nvPr>
        </p:nvGraphicFramePr>
        <p:xfrm>
          <a:off x="248651" y="1489799"/>
          <a:ext cx="8646675" cy="4479575"/>
        </p:xfrm>
        <a:graphic>
          <a:graphicData uri="http://schemas.openxmlformats.org/drawingml/2006/table">
            <a:tbl>
              <a:tblPr firstRow="1">
                <a:noFill/>
                <a:tableStyleId>{C0741055-0879-42D7-8A05-22DDF345E722}</a:tableStyleId>
              </a:tblPr>
              <a:tblGrid>
                <a:gridCol w="366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1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3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1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144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500"/>
                        <a:buFont typeface="Calibri"/>
                        <a:buNone/>
                      </a:pPr>
                      <a:r>
                        <a:rPr lang="en-US" sz="2400" b="1" u="none" strike="noStrike" cap="none" dirty="0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What needs to be completed?</a:t>
                      </a:r>
                      <a:endParaRPr sz="2400" b="1" u="none" strike="noStrike" cap="none" dirty="0">
                        <a:solidFill>
                          <a:srgbClr val="000000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DCC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500"/>
                        <a:buFont typeface="Calibri"/>
                        <a:buNone/>
                      </a:pPr>
                      <a:r>
                        <a:rPr lang="en-US" sz="2400" b="1" u="none" strike="noStrike" cap="none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Resources needed?</a:t>
                      </a:r>
                      <a:endParaRPr sz="2400" b="1" u="none" strike="noStrike" cap="none">
                        <a:solidFill>
                          <a:srgbClr val="000000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DCC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500"/>
                        <a:buFont typeface="Calibri"/>
                        <a:buNone/>
                      </a:pPr>
                      <a:r>
                        <a:rPr lang="en-US" sz="2400" b="1" u="none" strike="noStrike" cap="none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Who?</a:t>
                      </a:r>
                      <a:endParaRPr sz="2400" b="1" u="none" strike="noStrike" cap="none">
                        <a:solidFill>
                          <a:srgbClr val="000000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DCC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500"/>
                        <a:buFont typeface="Calibri"/>
                        <a:buNone/>
                      </a:pPr>
                      <a:r>
                        <a:rPr lang="en-US" sz="2400" b="1" u="none" strike="noStrike" cap="none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When?</a:t>
                      </a:r>
                      <a:endParaRPr sz="2400" b="1" u="none" strike="noStrike" cap="none">
                        <a:solidFill>
                          <a:srgbClr val="000000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DCC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217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500"/>
                        <a:buFont typeface="Calibri"/>
                        <a:buNone/>
                      </a:pPr>
                      <a:r>
                        <a:rPr lang="en-US" sz="2400" u="none" strike="noStrike" cap="none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A.</a:t>
                      </a:r>
                      <a:endParaRPr sz="2400" u="none" strike="noStrike" cap="none">
                        <a:solidFill>
                          <a:srgbClr val="000000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500"/>
                        <a:buFont typeface="Calibri"/>
                        <a:buNone/>
                      </a:pPr>
                      <a:r>
                        <a:rPr lang="en-US" sz="2400" u="none" strike="noStrike" cap="none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 </a:t>
                      </a:r>
                      <a:endParaRPr sz="2400" u="none" strike="noStrike" cap="none">
                        <a:solidFill>
                          <a:srgbClr val="000000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500"/>
                        <a:buFont typeface="Calibri"/>
                        <a:buNone/>
                      </a:pPr>
                      <a:r>
                        <a:rPr lang="en-US" sz="2400" u="none" strike="noStrike" cap="none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 </a:t>
                      </a:r>
                      <a:endParaRPr sz="2400" u="none" strike="noStrike" cap="none">
                        <a:solidFill>
                          <a:srgbClr val="000000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F8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500"/>
                        <a:buFont typeface="Calibri"/>
                        <a:buNone/>
                      </a:pPr>
                      <a:r>
                        <a:rPr lang="en-US" sz="2400" u="none" strike="noStrike" cap="none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 </a:t>
                      </a:r>
                      <a:endParaRPr sz="2400" u="none" strike="noStrike" cap="none">
                        <a:solidFill>
                          <a:srgbClr val="000000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F8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500"/>
                        <a:buFont typeface="Calibri"/>
                        <a:buNone/>
                      </a:pPr>
                      <a:r>
                        <a:rPr lang="en-US" sz="2400" u="none" strike="noStrike" cap="none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 </a:t>
                      </a:r>
                      <a:endParaRPr sz="2400" u="none" strike="noStrike" cap="none">
                        <a:solidFill>
                          <a:srgbClr val="000000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F8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500"/>
                        <a:buFont typeface="Calibri"/>
                        <a:buNone/>
                      </a:pPr>
                      <a:r>
                        <a:rPr lang="en-US" sz="2400" u="none" strike="noStrike" cap="none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 </a:t>
                      </a:r>
                      <a:endParaRPr sz="2400" u="none" strike="noStrike" cap="none">
                        <a:solidFill>
                          <a:srgbClr val="000000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F8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217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500"/>
                        <a:buFont typeface="Calibri"/>
                        <a:buNone/>
                      </a:pPr>
                      <a:r>
                        <a:rPr lang="en-US" sz="2400" u="none" strike="noStrike" cap="none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B.</a:t>
                      </a:r>
                      <a:endParaRPr sz="2400" u="none" strike="noStrike" cap="none">
                        <a:solidFill>
                          <a:srgbClr val="000000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500"/>
                        <a:buFont typeface="Calibri"/>
                        <a:buNone/>
                      </a:pPr>
                      <a:r>
                        <a:rPr lang="en-US" sz="2400" u="none" strike="noStrike" cap="none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 </a:t>
                      </a:r>
                      <a:endParaRPr sz="2400" u="none" strike="noStrike" cap="none">
                        <a:solidFill>
                          <a:srgbClr val="000000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500"/>
                        <a:buFont typeface="Calibri"/>
                        <a:buNone/>
                      </a:pPr>
                      <a:r>
                        <a:rPr lang="en-US" sz="2400" u="none" strike="noStrike" cap="none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 </a:t>
                      </a:r>
                      <a:endParaRPr sz="2400" u="none" strike="noStrike" cap="none">
                        <a:solidFill>
                          <a:srgbClr val="000000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F8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500"/>
                        <a:buFont typeface="Calibri"/>
                        <a:buNone/>
                      </a:pPr>
                      <a:r>
                        <a:rPr lang="en-US" sz="2400" u="none" strike="noStrike" cap="none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 </a:t>
                      </a:r>
                      <a:endParaRPr sz="2400" u="none" strike="noStrike" cap="none">
                        <a:solidFill>
                          <a:srgbClr val="000000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F8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500"/>
                        <a:buFont typeface="Calibri"/>
                        <a:buNone/>
                      </a:pPr>
                      <a:r>
                        <a:rPr lang="en-US" sz="2400" u="none" strike="noStrike" cap="none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 </a:t>
                      </a:r>
                      <a:endParaRPr sz="2400" u="none" strike="noStrike" cap="none">
                        <a:solidFill>
                          <a:srgbClr val="000000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F8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500"/>
                        <a:buFont typeface="Calibri"/>
                        <a:buNone/>
                      </a:pPr>
                      <a:r>
                        <a:rPr lang="en-US" sz="2400" u="none" strike="noStrike" cap="none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 </a:t>
                      </a:r>
                      <a:endParaRPr sz="2400" u="none" strike="noStrike" cap="none">
                        <a:solidFill>
                          <a:srgbClr val="000000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F8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217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500"/>
                        <a:buFont typeface="Calibri"/>
                        <a:buNone/>
                      </a:pPr>
                      <a:r>
                        <a:rPr lang="en-US" sz="2400" u="none" strike="noStrike" cap="none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C.</a:t>
                      </a:r>
                      <a:endParaRPr sz="2400" u="none" strike="noStrike" cap="none">
                        <a:solidFill>
                          <a:srgbClr val="000000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500"/>
                        <a:buFont typeface="Calibri"/>
                        <a:buNone/>
                      </a:pPr>
                      <a:r>
                        <a:rPr lang="en-US" sz="2400" u="none" strike="noStrike" cap="none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 </a:t>
                      </a:r>
                      <a:endParaRPr sz="2400" u="none" strike="noStrike" cap="none">
                        <a:solidFill>
                          <a:srgbClr val="000000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500"/>
                        <a:buFont typeface="Calibri"/>
                        <a:buNone/>
                      </a:pPr>
                      <a:endParaRPr sz="2400" u="none" strike="noStrike" cap="none">
                        <a:solidFill>
                          <a:srgbClr val="000000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F8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500"/>
                        <a:buFont typeface="Calibri"/>
                        <a:buNone/>
                      </a:pPr>
                      <a:r>
                        <a:rPr lang="en-US" sz="2400" u="none" strike="noStrike" cap="none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 </a:t>
                      </a:r>
                      <a:endParaRPr sz="2400" u="none" strike="noStrike" cap="none">
                        <a:solidFill>
                          <a:srgbClr val="000000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F8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500"/>
                        <a:buFont typeface="Calibri"/>
                        <a:buNone/>
                      </a:pPr>
                      <a:r>
                        <a:rPr lang="en-US" sz="2400" u="none" strike="noStrike" cap="none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 </a:t>
                      </a:r>
                      <a:endParaRPr sz="2400" u="none" strike="noStrike" cap="none">
                        <a:solidFill>
                          <a:srgbClr val="000000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F8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500"/>
                        <a:buFont typeface="Calibri"/>
                        <a:buNone/>
                      </a:pPr>
                      <a:r>
                        <a:rPr lang="en-US" sz="2400" u="none" strike="noStrike" cap="none" dirty="0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 </a:t>
                      </a:r>
                      <a:endParaRPr sz="2400" u="none" strike="noStrike" cap="none" dirty="0">
                        <a:solidFill>
                          <a:srgbClr val="000000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F8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A9DCF2">
              <a:alpha val="6549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Verdana"/>
              <a:buNone/>
            </a:pPr>
            <a:r>
              <a:rPr lang="en-US"/>
              <a:t>Professional Learning Roadmap</a:t>
            </a:r>
            <a:endParaRPr/>
          </a:p>
        </p:txBody>
      </p:sp>
      <p:graphicFrame>
        <p:nvGraphicFramePr>
          <p:cNvPr id="5" name="Table 2">
            <a:extLst>
              <a:ext uri="{FF2B5EF4-FFF2-40B4-BE49-F238E27FC236}">
                <a16:creationId xmlns:a16="http://schemas.microsoft.com/office/drawing/2014/main" id="{5542775E-6634-D48F-063C-88B7DADAB1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3549812"/>
              </p:ext>
            </p:extLst>
          </p:nvPr>
        </p:nvGraphicFramePr>
        <p:xfrm>
          <a:off x="62828" y="2198885"/>
          <a:ext cx="9018343" cy="1909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28445">
                  <a:extLst>
                    <a:ext uri="{9D8B030D-6E8A-4147-A177-3AD203B41FA5}">
                      <a16:colId xmlns:a16="http://schemas.microsoft.com/office/drawing/2014/main" val="2843279993"/>
                    </a:ext>
                  </a:extLst>
                </a:gridCol>
                <a:gridCol w="1501837">
                  <a:extLst>
                    <a:ext uri="{9D8B030D-6E8A-4147-A177-3AD203B41FA5}">
                      <a16:colId xmlns:a16="http://schemas.microsoft.com/office/drawing/2014/main" val="2822878753"/>
                    </a:ext>
                  </a:extLst>
                </a:gridCol>
                <a:gridCol w="1793289">
                  <a:extLst>
                    <a:ext uri="{9D8B030D-6E8A-4147-A177-3AD203B41FA5}">
                      <a16:colId xmlns:a16="http://schemas.microsoft.com/office/drawing/2014/main" val="1351224670"/>
                    </a:ext>
                  </a:extLst>
                </a:gridCol>
                <a:gridCol w="1893562">
                  <a:extLst>
                    <a:ext uri="{9D8B030D-6E8A-4147-A177-3AD203B41FA5}">
                      <a16:colId xmlns:a16="http://schemas.microsoft.com/office/drawing/2014/main" val="466449486"/>
                    </a:ext>
                  </a:extLst>
                </a:gridCol>
                <a:gridCol w="1701210">
                  <a:extLst>
                    <a:ext uri="{9D8B030D-6E8A-4147-A177-3AD203B41FA5}">
                      <a16:colId xmlns:a16="http://schemas.microsoft.com/office/drawing/2014/main" val="1050889889"/>
                    </a:ext>
                  </a:extLst>
                </a:gridCol>
              </a:tblGrid>
              <a:tr h="44672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Merriweather" panose="00000500000000000000" pitchFamily="2" charset="0"/>
                        </a:rPr>
                        <a:t>Feature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Merriweather" panose="00000500000000000000" pitchFamily="2" charset="0"/>
                        </a:rPr>
                        <a:t>Possible Data Sources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Merriweather" panose="00000500000000000000" pitchFamily="2" charset="0"/>
                        </a:rPr>
                        <a:t>2 Points </a:t>
                      </a:r>
                    </a:p>
                    <a:p>
                      <a:pPr algn="ctr"/>
                      <a:r>
                        <a:rPr lang="en-US" sz="1100" b="1" dirty="0">
                          <a:latin typeface="Merriweather" panose="00000500000000000000" pitchFamily="2" charset="0"/>
                        </a:rPr>
                        <a:t>Fully Implemented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Merriweather" panose="00000500000000000000" pitchFamily="2" charset="0"/>
                        </a:rPr>
                        <a:t>1 Point </a:t>
                      </a:r>
                    </a:p>
                    <a:p>
                      <a:pPr algn="ctr"/>
                      <a:r>
                        <a:rPr lang="en-US" sz="1100" b="1" dirty="0">
                          <a:latin typeface="Merriweather" panose="00000500000000000000" pitchFamily="2" charset="0"/>
                        </a:rPr>
                        <a:t>Partially Implemented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Merriweather" panose="00000500000000000000" pitchFamily="2" charset="0"/>
                        </a:rPr>
                        <a:t>0 Points </a:t>
                      </a:r>
                    </a:p>
                    <a:p>
                      <a:pPr algn="ctr"/>
                      <a:r>
                        <a:rPr lang="en-US" sz="1100" b="1" dirty="0">
                          <a:latin typeface="Merriweather" panose="00000500000000000000" pitchFamily="2" charset="0"/>
                        </a:rPr>
                        <a:t>Not Implemented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6755018"/>
                  </a:ext>
                </a:extLst>
              </a:tr>
              <a:tr h="446720">
                <a:tc>
                  <a:txBody>
                    <a:bodyPr/>
                    <a:lstStyle/>
                    <a:p>
                      <a:r>
                        <a:rPr lang="en-US" sz="1000" b="1" dirty="0">
                          <a:latin typeface="Merriweather" panose="00000500000000000000" pitchFamily="2" charset="0"/>
                        </a:rPr>
                        <a:t>1.7 Professional Development: </a:t>
                      </a:r>
                    </a:p>
                    <a:p>
                      <a:r>
                        <a:rPr lang="en-US" sz="1000" b="0" dirty="0">
                          <a:latin typeface="Merriweather" panose="00000500000000000000" pitchFamily="2" charset="0"/>
                        </a:rPr>
                        <a:t>A written process is used for orienting all faculty/staff on 4 core Tier I SWPBIS practices: (a) teaching school-wide expectations, (b) acknowledging appropriate behavior, (c) correcting errors, and (d) requesting assistance.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latin typeface="Merriweather" panose="00000500000000000000" pitchFamily="2" charset="0"/>
                        </a:rPr>
                        <a:t>Professional development calendar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latin typeface="Merriweather" panose="00000500000000000000" pitchFamily="2" charset="0"/>
                        </a:rPr>
                        <a:t>Staff handbook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Merriweather" panose="00000500000000000000" pitchFamily="2" charset="0"/>
                        </a:rPr>
                        <a:t>Formal process for teaching all staff all aspects of Tier I system, including all 4 core Tier I practices.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Merriweather" panose="00000500000000000000" pitchFamily="2" charset="0"/>
                        </a:rPr>
                        <a:t>Process is informal/ unwritten, not part of professional development calendar, and/or does not include all staff or all 4 core Tier I practices.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Merriweather" panose="00000500000000000000" pitchFamily="2" charset="0"/>
                        </a:rPr>
                        <a:t>No process for teaching staff is in place.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294645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8"/>
          <p:cNvSpPr txBox="1">
            <a:spLocks noGrp="1"/>
          </p:cNvSpPr>
          <p:nvPr>
            <p:ph type="body" idx="1"/>
          </p:nvPr>
        </p:nvSpPr>
        <p:spPr>
          <a:xfrm>
            <a:off x="457200" y="1519302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139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Verdana"/>
              <a:buChar char="•"/>
            </a:pPr>
            <a:r>
              <a:rPr lang="en-US" sz="320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Understand </a:t>
            </a:r>
            <a:r>
              <a:rPr lang="en-US" sz="3200" i="1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Learning Forward’s</a:t>
            </a:r>
            <a:r>
              <a:rPr lang="en-US" sz="320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seven key components for effective adult learning.</a:t>
            </a:r>
            <a:endParaRPr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sz="3200" i="0" u="none" strike="noStrike" cap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Verdana"/>
              <a:buChar char="•"/>
            </a:pPr>
            <a:r>
              <a:rPr lang="en-US" sz="320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Plan for effective professional learning for staff to support VTSS implementation.</a:t>
            </a:r>
            <a:endParaRPr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3" name="Google Shape;243;p8"/>
          <p:cNvSpPr txBox="1">
            <a:spLocks noGrp="1"/>
          </p:cNvSpPr>
          <p:nvPr>
            <p:ph type="title"/>
          </p:nvPr>
        </p:nvSpPr>
        <p:spPr>
          <a:xfrm>
            <a:off x="228600" y="228600"/>
            <a:ext cx="8686800" cy="1143000"/>
          </a:xfrm>
          <a:prstGeom prst="rect">
            <a:avLst/>
          </a:prstGeom>
          <a:solidFill>
            <a:srgbClr val="A9DCF2">
              <a:alpha val="6549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05775"/>
              </a:buClr>
              <a:buSzPts val="4000"/>
              <a:buFont typeface="Verdana"/>
              <a:buNone/>
            </a:pPr>
            <a:r>
              <a:rPr lang="en-US">
                <a:solidFill>
                  <a:srgbClr val="000000"/>
                </a:solidFill>
              </a:rPr>
              <a:t>What will we know and do?</a:t>
            </a:r>
            <a:endParaRPr/>
          </a:p>
        </p:txBody>
      </p:sp>
      <p:sp>
        <p:nvSpPr>
          <p:cNvPr id="244" name="Google Shape;244;p8"/>
          <p:cNvSpPr txBox="1"/>
          <p:nvPr/>
        </p:nvSpPr>
        <p:spPr>
          <a:xfrm>
            <a:off x="6722076" y="6488667"/>
            <a:ext cx="2421924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Learning Forward Standards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9"/>
          <p:cNvSpPr txBox="1">
            <a:spLocks noGrp="1"/>
          </p:cNvSpPr>
          <p:nvPr>
            <p:ph type="body" idx="1"/>
          </p:nvPr>
        </p:nvSpPr>
        <p:spPr>
          <a:xfrm>
            <a:off x="228600" y="2235000"/>
            <a:ext cx="3646500" cy="20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en-US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Implementation with </a:t>
            </a:r>
            <a:r>
              <a:rPr lang="en-US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f</a:t>
            </a:r>
            <a:r>
              <a:rPr lang="en-US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idelity is better achieved when…</a:t>
            </a:r>
            <a:endParaRPr b="0" i="0" u="none" strike="noStrike" cap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51" name="Google Shape;251;p9"/>
          <p:cNvSpPr txBox="1">
            <a:spLocks noGrp="1"/>
          </p:cNvSpPr>
          <p:nvPr>
            <p:ph type="title"/>
          </p:nvPr>
        </p:nvSpPr>
        <p:spPr>
          <a:xfrm>
            <a:off x="228600" y="228600"/>
            <a:ext cx="8686800" cy="1143000"/>
          </a:xfrm>
          <a:prstGeom prst="rect">
            <a:avLst/>
          </a:prstGeom>
          <a:solidFill>
            <a:srgbClr val="A9DCF2">
              <a:alpha val="6549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05775"/>
              </a:buClr>
              <a:buSzPts val="4000"/>
              <a:buFont typeface="Verdana"/>
              <a:buNone/>
            </a:pPr>
            <a:r>
              <a:rPr lang="en-US">
                <a:solidFill>
                  <a:srgbClr val="000000"/>
                </a:solidFill>
              </a:rPr>
              <a:t>Implementation with Fidelity</a:t>
            </a:r>
            <a:endParaRPr/>
          </a:p>
        </p:txBody>
      </p:sp>
      <p:pic>
        <p:nvPicPr>
          <p:cNvPr id="253" name="Google Shape;253;p9" descr="A circle representing Positive Outcome is made up of three smaller circles representing Systems, Data, Practices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75100" y="2018501"/>
            <a:ext cx="5149001" cy="427856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9" name="Google Shape;259;p10"/>
          <p:cNvGraphicFramePr/>
          <p:nvPr/>
        </p:nvGraphicFramePr>
        <p:xfrm>
          <a:off x="-5" y="1676833"/>
          <a:ext cx="9144000" cy="4988775"/>
        </p:xfrm>
        <a:graphic>
          <a:graphicData uri="http://schemas.openxmlformats.org/drawingml/2006/table">
            <a:tbl>
              <a:tblPr firstRow="1" bandRow="1">
                <a:noFill/>
                <a:tableStyleId>{3504D5CF-9496-49B0-ADD2-D4DD6767A3B2}</a:tableStyleId>
              </a:tblPr>
              <a:tblGrid>
                <a:gridCol w="2201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94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12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b="0" i="0" u="none" strike="noStrike" cap="none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Standard</a:t>
                      </a:r>
                      <a:endParaRPr sz="2400" u="none" strike="noStrike" cap="none">
                        <a:solidFill>
                          <a:srgbClr val="000000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59D0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b="0" i="0" u="none" strike="noStrike" cap="none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Qualities</a:t>
                      </a:r>
                      <a:endParaRPr sz="2400" u="none" strike="noStrike" cap="none">
                        <a:solidFill>
                          <a:srgbClr val="000000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59D0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b="0" i="0" u="none" strike="noStrike" cap="none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Team’s Role</a:t>
                      </a:r>
                      <a:endParaRPr sz="2400" u="none" strike="noStrike" cap="none">
                        <a:solidFill>
                          <a:srgbClr val="000000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59D0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62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i="0" u="none" strike="noStrike" cap="none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Learning Communities</a:t>
                      </a:r>
                      <a:endParaRPr sz="2400" u="none" strike="noStrike" cap="none">
                        <a:solidFill>
                          <a:srgbClr val="000000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2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2400" i="0" u="none" strike="noStrike" cap="none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occurs within learning communities committed to continuous improvement, collective responsibility, and goal alignment.</a:t>
                      </a:r>
                      <a:endParaRPr sz="2400" u="none" strike="noStrike" cap="none">
                        <a:solidFill>
                          <a:srgbClr val="000000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2400" i="0" u="none" strike="noStrike" cap="none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creates a network of ongoing learning for evidence based practices embedded in PBIS</a:t>
                      </a:r>
                      <a:endParaRPr sz="2400" u="none" strike="noStrike" cap="none">
                        <a:solidFill>
                          <a:srgbClr val="000000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413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i="0" u="none" strike="noStrike" cap="none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Resources</a:t>
                      </a:r>
                      <a:endParaRPr sz="2400" u="none" strike="noStrike" cap="none">
                        <a:solidFill>
                          <a:srgbClr val="000000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2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2400" i="0" u="none" strike="noStrike" cap="none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requires prioritizing, monitoring, and coordinating resources for educator learning.</a:t>
                      </a:r>
                      <a:endParaRPr sz="2400" u="none" strike="noStrike" cap="none">
                        <a:solidFill>
                          <a:srgbClr val="000000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2400" i="0" u="none" strike="noStrike" cap="none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identifies resource needs and determine how to meet them</a:t>
                      </a:r>
                      <a:endParaRPr sz="2400" u="none" strike="noStrike" cap="none">
                        <a:solidFill>
                          <a:srgbClr val="000000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60" name="Google Shape;260;p1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A9DCF2">
              <a:alpha val="6549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Verdana"/>
              <a:buNone/>
            </a:pPr>
            <a:r>
              <a:rPr lang="en-US" sz="3600">
                <a:solidFill>
                  <a:srgbClr val="000000"/>
                </a:solidFill>
              </a:rPr>
              <a:t>Effective Professional Learning: </a:t>
            </a:r>
            <a:br>
              <a:rPr lang="en-US" sz="3600" i="1">
                <a:solidFill>
                  <a:srgbClr val="000000"/>
                </a:solidFill>
              </a:rPr>
            </a:br>
            <a:r>
              <a:rPr lang="en-US" sz="3600" i="1">
                <a:solidFill>
                  <a:srgbClr val="000000"/>
                </a:solidFill>
              </a:rPr>
              <a:t>Learning Forward Standards</a:t>
            </a:r>
            <a:endParaRPr sz="36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" name="Google Shape;266;p11"/>
          <p:cNvGraphicFramePr/>
          <p:nvPr/>
        </p:nvGraphicFramePr>
        <p:xfrm>
          <a:off x="-5" y="1417658"/>
          <a:ext cx="9144000" cy="5465975"/>
        </p:xfrm>
        <a:graphic>
          <a:graphicData uri="http://schemas.openxmlformats.org/drawingml/2006/table">
            <a:tbl>
              <a:tblPr firstRow="1" bandRow="1">
                <a:noFill/>
                <a:tableStyleId>{3504D5CF-9496-49B0-ADD2-D4DD6767A3B2}</a:tableStyleId>
              </a:tblPr>
              <a:tblGrid>
                <a:gridCol w="2201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94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958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b="0" i="0" u="none" strike="noStrike" cap="none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Learning Designs</a:t>
                      </a:r>
                      <a:endParaRPr sz="2400" b="0" u="none" strike="noStrike" cap="none">
                        <a:solidFill>
                          <a:srgbClr val="000000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2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2400" b="0" i="0" u="none" strike="noStrike" cap="none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integrates theories, research, and models of human learning to achieve its intended outcomes.</a:t>
                      </a:r>
                      <a:endParaRPr sz="2400" b="0" u="none" strike="noStrike" cap="none">
                        <a:solidFill>
                          <a:srgbClr val="000000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2400" b="0" i="0" u="none" strike="noStrike" cap="none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brings the learning design to the faculty provides well designed training and time to discuss</a:t>
                      </a:r>
                      <a:endParaRPr sz="2400" b="0" u="none" strike="noStrike" cap="none">
                        <a:solidFill>
                          <a:srgbClr val="000000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701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i="0" u="none" strike="noStrike" cap="none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Leadership</a:t>
                      </a:r>
                      <a:endParaRPr sz="2400" u="none" strike="noStrike" cap="none">
                        <a:solidFill>
                          <a:srgbClr val="000000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2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2400" i="0" u="none" strike="noStrike" cap="none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requires skillful leaders who develop capacity, advocate, and create support systems for professional learning.</a:t>
                      </a:r>
                      <a:endParaRPr sz="2400" u="none" strike="noStrike" cap="none">
                        <a:solidFill>
                          <a:srgbClr val="000000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2400" i="0" u="none" strike="noStrike" cap="none">
                        <a:solidFill>
                          <a:srgbClr val="000000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67" name="Google Shape;267;p11"/>
          <p:cNvSpPr txBox="1">
            <a:spLocks noGrp="1"/>
          </p:cNvSpPr>
          <p:nvPr>
            <p:ph type="title"/>
          </p:nvPr>
        </p:nvSpPr>
        <p:spPr>
          <a:xfrm>
            <a:off x="457195" y="117322"/>
            <a:ext cx="8229600" cy="1143000"/>
          </a:xfrm>
          <a:prstGeom prst="rect">
            <a:avLst/>
          </a:prstGeom>
          <a:solidFill>
            <a:srgbClr val="A9DCF2">
              <a:alpha val="6549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Verdana"/>
              <a:buNone/>
            </a:pPr>
            <a:r>
              <a:rPr lang="en-US">
                <a:solidFill>
                  <a:srgbClr val="000000"/>
                </a:solidFill>
              </a:rPr>
              <a:t>Standards Part 2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3" name="Google Shape;273;p12"/>
          <p:cNvGraphicFramePr/>
          <p:nvPr/>
        </p:nvGraphicFramePr>
        <p:xfrm>
          <a:off x="67282" y="1159616"/>
          <a:ext cx="8985300" cy="5760750"/>
        </p:xfrm>
        <a:graphic>
          <a:graphicData uri="http://schemas.openxmlformats.org/drawingml/2006/table">
            <a:tbl>
              <a:tblPr firstRow="1" bandRow="1">
                <a:noFill/>
                <a:tableStyleId>{3504D5CF-9496-49B0-ADD2-D4DD6767A3B2}</a:tableStyleId>
              </a:tblPr>
              <a:tblGrid>
                <a:gridCol w="2773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5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5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20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b="0" u="none" strike="noStrike" cap="none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Standard</a:t>
                      </a:r>
                      <a:endParaRPr sz="2400" u="none" strike="noStrike" cap="none">
                        <a:solidFill>
                          <a:srgbClr val="000000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59D0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b="0" u="none" strike="noStrike" cap="none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Qualities</a:t>
                      </a:r>
                      <a:endParaRPr sz="2400" u="none" strike="noStrike" cap="none">
                        <a:solidFill>
                          <a:srgbClr val="000000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59D0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b="0" u="none" strike="noStrike" cap="none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Team’s Role</a:t>
                      </a:r>
                      <a:endParaRPr sz="2400" u="none" strike="noStrike" cap="none">
                        <a:solidFill>
                          <a:srgbClr val="000000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59D0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171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u="none" strike="noStrike" cap="none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Data</a:t>
                      </a:r>
                      <a:endParaRPr sz="2400" u="none" strike="noStrike" cap="none">
                        <a:solidFill>
                          <a:srgbClr val="000000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2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2400" u="none" strike="noStrike" cap="none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uses a variety of sources: student, educator, and system data to plan, assess, and evaluate professional learning.</a:t>
                      </a:r>
                      <a:endParaRPr sz="2400" u="none" strike="noStrike" cap="none">
                        <a:solidFill>
                          <a:srgbClr val="000000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2400" i="0" u="none" strike="noStrike" cap="none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shares and analyzes data</a:t>
                      </a:r>
                      <a:endParaRPr sz="2400" u="none" strike="noStrike" cap="none">
                        <a:solidFill>
                          <a:srgbClr val="000000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400" u="none" strike="noStrike" cap="none">
                        <a:solidFill>
                          <a:srgbClr val="000000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121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u="none" strike="noStrike" cap="none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Implementation</a:t>
                      </a:r>
                      <a:endParaRPr sz="2400" u="none" strike="noStrike" cap="none">
                        <a:solidFill>
                          <a:srgbClr val="000000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2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2400" u="none" strike="noStrike" cap="none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applies change research and sustains support for implementation of professional learning for long term change.</a:t>
                      </a:r>
                      <a:endParaRPr sz="2400" u="none" strike="noStrike" cap="none">
                        <a:solidFill>
                          <a:srgbClr val="000000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2400" i="0" u="none" strike="noStrike" cap="none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makes implementation plans</a:t>
                      </a:r>
                      <a:endParaRPr sz="2400" u="none" strike="noStrike" cap="none">
                        <a:solidFill>
                          <a:srgbClr val="000000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400" u="none" strike="noStrike" cap="none">
                        <a:solidFill>
                          <a:srgbClr val="000000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74" name="Google Shape;274;p12"/>
          <p:cNvSpPr txBox="1">
            <a:spLocks noGrp="1"/>
          </p:cNvSpPr>
          <p:nvPr>
            <p:ph type="title"/>
          </p:nvPr>
        </p:nvSpPr>
        <p:spPr>
          <a:xfrm>
            <a:off x="445132" y="107490"/>
            <a:ext cx="8229600" cy="875736"/>
          </a:xfrm>
          <a:prstGeom prst="rect">
            <a:avLst/>
          </a:prstGeom>
          <a:solidFill>
            <a:srgbClr val="A9DCF2">
              <a:alpha val="6549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Verdana"/>
              <a:buNone/>
            </a:pPr>
            <a:r>
              <a:rPr lang="en-US">
                <a:solidFill>
                  <a:srgbClr val="000000"/>
                </a:solidFill>
              </a:rPr>
              <a:t>Standards Part 3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0" name="Google Shape;280;p13"/>
          <p:cNvGraphicFramePr/>
          <p:nvPr/>
        </p:nvGraphicFramePr>
        <p:xfrm>
          <a:off x="274320" y="1755591"/>
          <a:ext cx="8595375" cy="1920250"/>
        </p:xfrm>
        <a:graphic>
          <a:graphicData uri="http://schemas.openxmlformats.org/drawingml/2006/table">
            <a:tbl>
              <a:tblPr firstRow="1" bandRow="1">
                <a:noFill/>
                <a:tableStyleId>{3504D5CF-9496-49B0-ADD2-D4DD6767A3B2}</a:tableStyleId>
              </a:tblPr>
              <a:tblGrid>
                <a:gridCol w="2012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17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65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260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b="0" u="none" strike="noStrike" cap="none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Outcomes</a:t>
                      </a:r>
                      <a:endParaRPr sz="2400" b="0" u="none" strike="noStrike" cap="none">
                        <a:solidFill>
                          <a:srgbClr val="000000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2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2400" b="0" u="none" strike="noStrike" cap="none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aligns its outcomes with educator performance and student curriculum standards.</a:t>
                      </a:r>
                      <a:endParaRPr sz="2400" b="0" u="none" strike="noStrike" cap="none">
                        <a:solidFill>
                          <a:srgbClr val="000000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2400" b="0" i="0" u="none" strike="noStrike" cap="none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measures fidelity and outcomes. </a:t>
                      </a:r>
                      <a:endParaRPr sz="2400" b="0" u="none" strike="noStrike" cap="none">
                        <a:solidFill>
                          <a:srgbClr val="000000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81" name="Google Shape;281;p1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A9DCF2">
              <a:alpha val="6549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Verdana"/>
              <a:buNone/>
            </a:pPr>
            <a:r>
              <a:rPr lang="en-US">
                <a:solidFill>
                  <a:srgbClr val="000000"/>
                </a:solidFill>
              </a:rPr>
              <a:t>Standards Part 4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14"/>
          <p:cNvSpPr txBox="1"/>
          <p:nvPr/>
        </p:nvSpPr>
        <p:spPr>
          <a:xfrm rot="-821537">
            <a:off x="685319" y="3465011"/>
            <a:ext cx="2302844" cy="19810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None/>
            </a:pPr>
            <a:r>
              <a:rPr lang="en-US" sz="2400" b="1" i="0" u="none" strike="noStrike" cap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Who on the team enjoys</a:t>
            </a:r>
            <a:endParaRPr sz="2400" b="1" i="0" u="none" strike="noStrike" cap="none" dirty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None/>
            </a:pPr>
            <a:r>
              <a:rPr lang="en-US" sz="2400" b="1" i="0" u="none" strike="noStrike" cap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facilitating learning for adults?</a:t>
            </a:r>
            <a:endParaRPr sz="2400" b="1" i="0" u="none" strike="noStrike" cap="none" dirty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89" name="Google Shape;289;p14"/>
          <p:cNvSpPr txBox="1"/>
          <p:nvPr/>
        </p:nvSpPr>
        <p:spPr>
          <a:xfrm rot="861451">
            <a:off x="6162441" y="3361693"/>
            <a:ext cx="2413583" cy="19388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en-US" sz="2400" b="1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Who in our building provides great professional learning?</a:t>
            </a:r>
            <a:endParaRPr sz="2400" b="0" i="0" u="none" strike="noStrike" cap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92" name="Google Shape;292;p14"/>
          <p:cNvSpPr txBox="1"/>
          <p:nvPr/>
        </p:nvSpPr>
        <p:spPr>
          <a:xfrm>
            <a:off x="3178100" y="2160550"/>
            <a:ext cx="2635500" cy="178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en-US" sz="2400" b="1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Who in our division could we talk to about our plans?</a:t>
            </a:r>
            <a:endParaRPr sz="2400" b="1" i="0" u="none" strike="noStrike" cap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93" name="Google Shape;293;p14"/>
          <p:cNvSpPr txBox="1">
            <a:spLocks noGrp="1"/>
          </p:cNvSpPr>
          <p:nvPr>
            <p:ph type="title"/>
          </p:nvPr>
        </p:nvSpPr>
        <p:spPr>
          <a:xfrm>
            <a:off x="228600" y="228600"/>
            <a:ext cx="8686800" cy="1143000"/>
          </a:xfrm>
          <a:prstGeom prst="rect">
            <a:avLst/>
          </a:prstGeom>
          <a:solidFill>
            <a:srgbClr val="A9DCF2">
              <a:alpha val="6549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05775"/>
              </a:buClr>
              <a:buSzPts val="4000"/>
              <a:buFont typeface="Verdana"/>
              <a:buNone/>
            </a:pPr>
            <a:r>
              <a:rPr lang="en-US">
                <a:solidFill>
                  <a:srgbClr val="000000"/>
                </a:solidFill>
              </a:rPr>
              <a:t>Identify Expertise and Support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tss-powerpoint-template-jan 2020">
  <a:themeElements>
    <a:clrScheme name="Custom 13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95DA9F"/>
      </a:accent1>
      <a:accent2>
        <a:srgbClr val="3BB54C"/>
      </a:accent2>
      <a:accent3>
        <a:srgbClr val="109449"/>
      </a:accent3>
      <a:accent4>
        <a:srgbClr val="0F693A"/>
      </a:accent4>
      <a:accent5>
        <a:srgbClr val="2AABE1"/>
      </a:accent5>
      <a:accent6>
        <a:srgbClr val="2AABE1"/>
      </a:accent6>
      <a:hlink>
        <a:srgbClr val="074A24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753</Words>
  <Application>Microsoft Office PowerPoint</Application>
  <PresentationFormat>On-screen Show (4:3)</PresentationFormat>
  <Paragraphs>135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Impact</vt:lpstr>
      <vt:lpstr>Merriweather</vt:lpstr>
      <vt:lpstr>Times New Roman</vt:lpstr>
      <vt:lpstr>Verdana</vt:lpstr>
      <vt:lpstr>vtss-powerpoint-template-jan 2020</vt:lpstr>
      <vt:lpstr>PBIS - Tier 1 Behavior Professional Learning</vt:lpstr>
      <vt:lpstr>Professional Learning Roadmap</vt:lpstr>
      <vt:lpstr>What will we know and do?</vt:lpstr>
      <vt:lpstr>Implementation with Fidelity</vt:lpstr>
      <vt:lpstr>Effective Professional Learning:  Learning Forward Standards</vt:lpstr>
      <vt:lpstr>Standards Part 2</vt:lpstr>
      <vt:lpstr>Standards Part 3</vt:lpstr>
      <vt:lpstr>Standards Part 4</vt:lpstr>
      <vt:lpstr>Identify Expertise and Support</vt:lpstr>
      <vt:lpstr>When Planning Professional Learning Consider:</vt:lpstr>
      <vt:lpstr>Develop a Training Plan</vt:lpstr>
      <vt:lpstr>Cycle of Growth and Learning</vt:lpstr>
      <vt:lpstr> Remember the Golden Circle? </vt:lpstr>
      <vt:lpstr>What will we know and do?</vt:lpstr>
      <vt:lpstr>Action Plan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SOE User</dc:creator>
  <cp:lastModifiedBy>Seventh Street Christian Church</cp:lastModifiedBy>
  <cp:revision>5</cp:revision>
  <dcterms:modified xsi:type="dcterms:W3CDTF">2022-07-05T18:00:42Z</dcterms:modified>
</cp:coreProperties>
</file>