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56"/>
  </p:notesMasterIdLst>
  <p:sldIdLst>
    <p:sldId id="267" r:id="rId2"/>
    <p:sldId id="268" r:id="rId3"/>
    <p:sldId id="269" r:id="rId4"/>
    <p:sldId id="270" r:id="rId5"/>
    <p:sldId id="271" r:id="rId6"/>
    <p:sldId id="273" r:id="rId7"/>
    <p:sldId id="274" r:id="rId8"/>
    <p:sldId id="275" r:id="rId9"/>
    <p:sldId id="276" r:id="rId10"/>
    <p:sldId id="277" r:id="rId11"/>
    <p:sldId id="278" r:id="rId12"/>
    <p:sldId id="279" r:id="rId13"/>
    <p:sldId id="280" r:id="rId14"/>
    <p:sldId id="281" r:id="rId15"/>
    <p:sldId id="282" r:id="rId16"/>
    <p:sldId id="283" r:id="rId17"/>
    <p:sldId id="284" r:id="rId18"/>
    <p:sldId id="285" r:id="rId19"/>
    <p:sldId id="286" r:id="rId20"/>
    <p:sldId id="287" r:id="rId21"/>
    <p:sldId id="289" r:id="rId22"/>
    <p:sldId id="290" r:id="rId23"/>
    <p:sldId id="291" r:id="rId24"/>
    <p:sldId id="292" r:id="rId25"/>
    <p:sldId id="293" r:id="rId26"/>
    <p:sldId id="294" r:id="rId27"/>
    <p:sldId id="295" r:id="rId28"/>
    <p:sldId id="299" r:id="rId29"/>
    <p:sldId id="301" r:id="rId30"/>
    <p:sldId id="304" r:id="rId31"/>
    <p:sldId id="305" r:id="rId32"/>
    <p:sldId id="306" r:id="rId33"/>
    <p:sldId id="309" r:id="rId34"/>
    <p:sldId id="310" r:id="rId35"/>
    <p:sldId id="311" r:id="rId36"/>
    <p:sldId id="315" r:id="rId37"/>
    <p:sldId id="316" r:id="rId38"/>
    <p:sldId id="317" r:id="rId39"/>
    <p:sldId id="318" r:id="rId40"/>
    <p:sldId id="319" r:id="rId41"/>
    <p:sldId id="320" r:id="rId42"/>
    <p:sldId id="321" r:id="rId43"/>
    <p:sldId id="322" r:id="rId44"/>
    <p:sldId id="323" r:id="rId45"/>
    <p:sldId id="325" r:id="rId46"/>
    <p:sldId id="327" r:id="rId47"/>
    <p:sldId id="328" r:id="rId48"/>
    <p:sldId id="329" r:id="rId49"/>
    <p:sldId id="330" r:id="rId50"/>
    <p:sldId id="331" r:id="rId51"/>
    <p:sldId id="332" r:id="rId52"/>
    <p:sldId id="333" r:id="rId53"/>
    <p:sldId id="334" r:id="rId54"/>
    <p:sldId id="336" r:id="rId55"/>
  </p:sldIdLst>
  <p:sldSz cx="9144000" cy="6858000" type="screen4x3"/>
  <p:notesSz cx="6858000" cy="9144000"/>
  <p:embeddedFontLst>
    <p:embeddedFont>
      <p:font typeface="Calibri" panose="020F0502020204030204" pitchFamily="34" charset="0"/>
      <p:regular r:id="rId57"/>
      <p:bold r:id="rId58"/>
      <p:italic r:id="rId59"/>
      <p:boldItalic r:id="rId60"/>
    </p:embeddedFont>
    <p:embeddedFont>
      <p:font typeface="Comic Sans MS" panose="030F0702030302020204" pitchFamily="66" charset="0"/>
      <p:regular r:id="rId61"/>
      <p:bold r:id="rId62"/>
      <p:italic r:id="rId63"/>
      <p:boldItalic r:id="rId64"/>
    </p:embeddedFont>
    <p:embeddedFont>
      <p:font typeface="Merriweather" panose="00000500000000000000" pitchFamily="2" charset="0"/>
      <p:regular r:id="rId65"/>
      <p:bold r:id="rId66"/>
      <p:italic r:id="rId67"/>
      <p:boldItalic r:id="rId68"/>
    </p:embeddedFont>
    <p:embeddedFont>
      <p:font typeface="Questrial" pitchFamily="2" charset="0"/>
      <p:regular r:id="rId69"/>
    </p:embeddedFont>
    <p:embeddedFont>
      <p:font typeface="Verdana" panose="020B0604030504040204" pitchFamily="34" charset="0"/>
      <p:regular r:id="rId70"/>
      <p:bold r:id="rId71"/>
      <p:italic r:id="rId72"/>
      <p:boldItalic r:id="rId7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98" roundtripDataSignature="AMtx7mihC3NOMarwHs4Xq51gDBjh6rD0v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8C59053-E48F-45F1-AA08-CCA554E2DCBF}">
  <a:tblStyle styleId="{98C59053-E48F-45F1-AA08-CCA554E2DCBF}"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57" autoAdjust="0"/>
    <p:restoredTop sz="86385" autoAdjust="0"/>
  </p:normalViewPr>
  <p:slideViewPr>
    <p:cSldViewPr snapToGrid="0">
      <p:cViewPr varScale="1">
        <p:scale>
          <a:sx n="98" d="100"/>
          <a:sy n="98" d="100"/>
        </p:scale>
        <p:origin x="390" y="90"/>
      </p:cViewPr>
      <p:guideLst>
        <p:guide orient="horz" pos="2160"/>
        <p:guide pos="2880"/>
      </p:guideLst>
    </p:cSldViewPr>
  </p:slideViewPr>
  <p:outlineViewPr>
    <p:cViewPr>
      <p:scale>
        <a:sx n="33" d="100"/>
        <a:sy n="33" d="100"/>
      </p:scale>
      <p:origin x="0" y="-774"/>
    </p:cViewPr>
  </p:outlin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7.fntdata"/><Relationship Id="rId68" Type="http://schemas.openxmlformats.org/officeDocument/2006/relationships/font" Target="fonts/font12.fntdata"/><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2.fntdata"/><Relationship Id="rId66" Type="http://schemas.openxmlformats.org/officeDocument/2006/relationships/font" Target="fonts/font10.fntdata"/><Relationship Id="rId102"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font" Target="fonts/font5.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64" Type="http://schemas.openxmlformats.org/officeDocument/2006/relationships/font" Target="fonts/font8.fntdata"/><Relationship Id="rId69" Type="http://schemas.openxmlformats.org/officeDocument/2006/relationships/font" Target="fonts/font13.fntdata"/><Relationship Id="rId100"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16.fntdata"/><Relationship Id="rId98" Type="http://customschemas.google.com/relationships/presentationmetadata" Target="meta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3.fntdata"/><Relationship Id="rId67" Type="http://schemas.openxmlformats.org/officeDocument/2006/relationships/font" Target="fonts/font11.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6.fntdata"/><Relationship Id="rId70"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1.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4.fntdata"/><Relationship Id="rId65" Type="http://schemas.openxmlformats.org/officeDocument/2006/relationships/font" Target="fonts/font9.fntdata"/><Relationship Id="rId73" Type="http://schemas.openxmlformats.org/officeDocument/2006/relationships/font" Target="fonts/font17.fntdata"/><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font" Target="fonts/font15.fntdata"/><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7: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sym typeface="Arial"/>
            </a:endParaRPr>
          </a:p>
        </p:txBody>
      </p:sp>
      <p:sp>
        <p:nvSpPr>
          <p:cNvPr id="286" name="Google Shape;286;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1" name="Google Shape;381;p18:notes"/>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Calibri"/>
              <a:buNone/>
            </a:pPr>
            <a:endParaRPr/>
          </a:p>
        </p:txBody>
      </p:sp>
      <p:sp>
        <p:nvSpPr>
          <p:cNvPr id="382" name="Google Shape;382;p18: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88" name="Google Shape;388;p19:notes"/>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endParaRPr/>
          </a:p>
        </p:txBody>
      </p:sp>
      <p:sp>
        <p:nvSpPr>
          <p:cNvPr id="389" name="Google Shape;389;p19: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300"/>
              <a:buFont typeface="Arial"/>
              <a:buNone/>
            </a:pPr>
            <a:fld id="{00000000-1234-1234-1234-123412341234}" type="slidenum">
              <a:rPr lang="en-US" sz="1200">
                <a:solidFill>
                  <a:srgbClr val="000000"/>
                </a:solidFill>
                <a:latin typeface="Arial"/>
                <a:ea typeface="Arial"/>
                <a:cs typeface="Arial"/>
                <a:sym typeface="Arial"/>
              </a:rPr>
              <a:t>11</a:t>
            </a:fld>
            <a:endParaRPr sz="1200">
              <a:solidFill>
                <a:srgbClr val="000000"/>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5" name="Google Shape;395;p20:notes"/>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Calibri"/>
              <a:buNone/>
            </a:pPr>
            <a:endParaRPr/>
          </a:p>
        </p:txBody>
      </p:sp>
      <p:sp>
        <p:nvSpPr>
          <p:cNvPr id="396" name="Google Shape;396;p20: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a:solidFill>
                  <a:schemeClr val="dk1"/>
                </a:solidFill>
                <a:latin typeface="Calibri"/>
                <a:ea typeface="Calibri"/>
                <a:cs typeface="Calibri"/>
                <a:sym typeface="Calibri"/>
              </a:rPr>
              <a:t>12</a:t>
            </a:fld>
            <a:endParaRPr sz="1200">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p2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3" name="Google Shape;403;p2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a:p>
        </p:txBody>
      </p:sp>
      <p:sp>
        <p:nvSpPr>
          <p:cNvPr id="404" name="Google Shape;404;p2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a:solidFill>
                  <a:schemeClr val="dk1"/>
                </a:solidFill>
                <a:latin typeface="Calibri"/>
                <a:ea typeface="Calibri"/>
                <a:cs typeface="Calibri"/>
                <a:sym typeface="Calibri"/>
              </a:rPr>
              <a:t>13</a:t>
            </a:fld>
            <a:endParaRPr sz="1200">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0" name="Google Shape;410;p22:notes"/>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Calibri"/>
              <a:buNone/>
            </a:pPr>
            <a:endParaRPr/>
          </a:p>
        </p:txBody>
      </p:sp>
      <p:sp>
        <p:nvSpPr>
          <p:cNvPr id="411" name="Google Shape;411;p22: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a:solidFill>
                  <a:schemeClr val="dk1"/>
                </a:solidFill>
                <a:latin typeface="Calibri"/>
                <a:ea typeface="Calibri"/>
                <a:cs typeface="Calibri"/>
                <a:sym typeface="Calibri"/>
              </a:rPr>
              <a:t>14</a:t>
            </a:fld>
            <a:endParaRPr sz="1200">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p23: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dirty="0">
              <a:sym typeface="Arial"/>
            </a:endParaRPr>
          </a:p>
        </p:txBody>
      </p:sp>
      <p:sp>
        <p:nvSpPr>
          <p:cNvPr id="418" name="Google Shape;418;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4" name="Google Shape;424;p24:notes"/>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Calibri"/>
              <a:buNone/>
            </a:pPr>
            <a:endParaRPr/>
          </a:p>
        </p:txBody>
      </p:sp>
      <p:sp>
        <p:nvSpPr>
          <p:cNvPr id="425" name="Google Shape;425;p24: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a:solidFill>
                  <a:schemeClr val="dk1"/>
                </a:solidFill>
                <a:latin typeface="Calibri"/>
                <a:ea typeface="Calibri"/>
                <a:cs typeface="Calibri"/>
                <a:sym typeface="Calibri"/>
              </a:rPr>
              <a:t>16</a:t>
            </a:fld>
            <a:endParaRPr sz="1200">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p25: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432" name="Google Shape;432;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gd590a4d028_0_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9" name="Google Shape;439;gd590a4d028_0_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0" name="Google Shape;440;gd590a4d028_0_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p26: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300"/>
              <a:buFont typeface="Calibri"/>
              <a:buNone/>
            </a:pPr>
            <a:endParaRPr/>
          </a:p>
        </p:txBody>
      </p:sp>
      <p:sp>
        <p:nvSpPr>
          <p:cNvPr id="447" name="Google Shape;447;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8:notes"/>
          <p:cNvSpPr>
            <a:spLocks noGrp="1" noRot="1" noChangeAspect="1"/>
          </p:cNvSpPr>
          <p:nvPr>
            <p:ph type="sldImg" idx="2"/>
          </p:nvPr>
        </p:nvSpPr>
        <p:spPr>
          <a:xfrm>
            <a:off x="1627188" y="361950"/>
            <a:ext cx="3603625" cy="27035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2" name="Google Shape;292;p8:notes"/>
          <p:cNvSpPr txBox="1">
            <a:spLocks noGrp="1"/>
          </p:cNvSpPr>
          <p:nvPr>
            <p:ph type="body" idx="1"/>
          </p:nvPr>
        </p:nvSpPr>
        <p:spPr>
          <a:xfrm>
            <a:off x="685800" y="3330526"/>
            <a:ext cx="5486399"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Calibri"/>
              <a:buNone/>
            </a:pPr>
            <a:endParaRPr>
              <a:sym typeface="Arial"/>
            </a:endParaRPr>
          </a:p>
        </p:txBody>
      </p:sp>
      <p:sp>
        <p:nvSpPr>
          <p:cNvPr id="293" name="Google Shape;293;p8: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3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p27: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300"/>
              <a:buFont typeface="Calibri"/>
              <a:buNone/>
            </a:pPr>
            <a:endParaRPr/>
          </a:p>
        </p:txBody>
      </p:sp>
      <p:sp>
        <p:nvSpPr>
          <p:cNvPr id="463" name="Google Shape;463;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g970f3a8423_0_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6" name="Google Shape;476;g970f3a8423_0_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3" name="Google Shape;483;p29:notes"/>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Calibri"/>
              <a:buNone/>
            </a:pPr>
            <a:endParaRPr/>
          </a:p>
        </p:txBody>
      </p:sp>
      <p:sp>
        <p:nvSpPr>
          <p:cNvPr id="484" name="Google Shape;484;p29: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a:solidFill>
                  <a:schemeClr val="dk1"/>
                </a:solidFill>
                <a:latin typeface="Calibri"/>
                <a:ea typeface="Calibri"/>
                <a:cs typeface="Calibri"/>
                <a:sym typeface="Calibri"/>
              </a:rPr>
              <a:t>22</a:t>
            </a:fld>
            <a:endParaRPr sz="1200">
              <a:solidFill>
                <a:schemeClr val="dk1"/>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p30: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a:p>
        </p:txBody>
      </p:sp>
      <p:sp>
        <p:nvSpPr>
          <p:cNvPr id="494" name="Google Shape;494;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g970f3a8423_1_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1" name="Google Shape;501;g970f3a8423_1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a:p>
        </p:txBody>
      </p:sp>
      <p:sp>
        <p:nvSpPr>
          <p:cNvPr id="502" name="Google Shape;502;g970f3a8423_1_6:notes"/>
          <p:cNvSpPr txBox="1">
            <a:spLocks noGrp="1"/>
          </p:cNvSpPr>
          <p:nvPr>
            <p:ph type="sldNum" idx="12"/>
          </p:nvPr>
        </p:nvSpPr>
        <p:spPr>
          <a:xfrm>
            <a:off x="3884612"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Google Shape;508;p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9" name="Google Shape;509;p33:notes"/>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Calibri"/>
              <a:buNone/>
            </a:pPr>
            <a:endParaRPr/>
          </a:p>
        </p:txBody>
      </p:sp>
      <p:sp>
        <p:nvSpPr>
          <p:cNvPr id="510" name="Google Shape;510;p33: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p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8" name="Google Shape;518;p34:notes"/>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Calibri"/>
              <a:buNone/>
            </a:pPr>
            <a:endParaRPr/>
          </a:p>
        </p:txBody>
      </p:sp>
      <p:sp>
        <p:nvSpPr>
          <p:cNvPr id="519" name="Google Shape;519;p34: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a:solidFill>
                  <a:schemeClr val="dk1"/>
                </a:solidFill>
                <a:latin typeface="Calibri"/>
                <a:ea typeface="Calibri"/>
                <a:cs typeface="Calibri"/>
                <a:sym typeface="Calibri"/>
              </a:rPr>
              <a:t>26</a:t>
            </a:fld>
            <a:endParaRPr sz="1200">
              <a:solidFill>
                <a:schemeClr val="dk1"/>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p35: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525" name="Google Shape;525;p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p39: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548" name="Google Shape;548;p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2"/>
        <p:cNvGrpSpPr/>
        <p:nvPr/>
      </p:nvGrpSpPr>
      <p:grpSpPr>
        <a:xfrm>
          <a:off x="0" y="0"/>
          <a:ext cx="0" cy="0"/>
          <a:chOff x="0" y="0"/>
          <a:chExt cx="0" cy="0"/>
        </a:xfrm>
      </p:grpSpPr>
      <p:sp>
        <p:nvSpPr>
          <p:cNvPr id="563" name="Google Shape;563;gd459be3e37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4" name="Google Shape;564;gd459be3e3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65" name="Google Shape;565;gd459be3e37_0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0" name="Google Shape;300;p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chemeClr val="dk1"/>
              </a:buClr>
              <a:buSzPts val="1400"/>
              <a:buFont typeface="Calibri"/>
              <a:buNone/>
            </a:pPr>
            <a:endParaRPr/>
          </a:p>
        </p:txBody>
      </p:sp>
      <p:sp>
        <p:nvSpPr>
          <p:cNvPr id="301" name="Google Shape;301;p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1"/>
              </a:buClr>
              <a:buSzPts val="1200"/>
              <a:buFont typeface="Calibri"/>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Google Shape;588;p4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9" name="Google Shape;589;p43:notes"/>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endParaRPr/>
          </a:p>
        </p:txBody>
      </p:sp>
      <p:sp>
        <p:nvSpPr>
          <p:cNvPr id="590" name="Google Shape;590;p43: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a:solidFill>
                  <a:schemeClr val="dk1"/>
                </a:solidFill>
                <a:latin typeface="Calibri"/>
                <a:ea typeface="Calibri"/>
                <a:cs typeface="Calibri"/>
                <a:sym typeface="Calibri"/>
              </a:rPr>
              <a:t>30</a:t>
            </a:fld>
            <a:endParaRPr sz="1200">
              <a:solidFill>
                <a:schemeClr val="dk1"/>
              </a:solidFill>
              <a:latin typeface="Calibri"/>
              <a:ea typeface="Calibri"/>
              <a:cs typeface="Calibri"/>
              <a:sym typeface="Calibri"/>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Google Shape;596;g970f3a8423_0_2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97" name="Google Shape;597;g970f3a8423_0_2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2100"/>
              </a:spcBef>
              <a:spcAft>
                <a:spcPts val="0"/>
              </a:spcAft>
              <a:buSzPts val="1100"/>
              <a:buNone/>
            </a:pPr>
            <a:endParaRPr>
              <a:sym typeface="Aria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Google Shape;602;g970f3a8423_0_40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3" name="Google Shape;603;g970f3a8423_0_40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a:sym typeface="Aria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p:cNvGrpSpPr/>
        <p:nvPr/>
      </p:nvGrpSpPr>
      <p:grpSpPr>
        <a:xfrm>
          <a:off x="0" y="0"/>
          <a:ext cx="0" cy="0"/>
          <a:chOff x="0" y="0"/>
          <a:chExt cx="0" cy="0"/>
        </a:xfrm>
      </p:grpSpPr>
      <p:sp>
        <p:nvSpPr>
          <p:cNvPr id="622" name="Google Shape;622;p46: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a:p>
        </p:txBody>
      </p:sp>
      <p:sp>
        <p:nvSpPr>
          <p:cNvPr id="623" name="Google Shape;623;p4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8"/>
        <p:cNvGrpSpPr/>
        <p:nvPr/>
      </p:nvGrpSpPr>
      <p:grpSpPr>
        <a:xfrm>
          <a:off x="0" y="0"/>
          <a:ext cx="0" cy="0"/>
          <a:chOff x="0" y="0"/>
          <a:chExt cx="0" cy="0"/>
        </a:xfrm>
      </p:grpSpPr>
      <p:sp>
        <p:nvSpPr>
          <p:cNvPr id="629" name="Google Shape;629;p4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0" name="Google Shape;630;p47:notes"/>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Calibri"/>
              <a:buNone/>
            </a:pPr>
            <a:endParaRPr/>
          </a:p>
        </p:txBody>
      </p:sp>
      <p:sp>
        <p:nvSpPr>
          <p:cNvPr id="631" name="Google Shape;631;p47: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a:solidFill>
                  <a:schemeClr val="dk1"/>
                </a:solidFill>
                <a:latin typeface="Calibri"/>
                <a:ea typeface="Calibri"/>
                <a:cs typeface="Calibri"/>
                <a:sym typeface="Calibri"/>
              </a:rPr>
              <a:t>34</a:t>
            </a:fld>
            <a:endParaRPr sz="1200">
              <a:solidFill>
                <a:schemeClr val="dk1"/>
              </a:solidFill>
              <a:latin typeface="Calibri"/>
              <a:ea typeface="Calibri"/>
              <a:cs typeface="Calibri"/>
              <a:sym typeface="Calibri"/>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6"/>
        <p:cNvGrpSpPr/>
        <p:nvPr/>
      </p:nvGrpSpPr>
      <p:grpSpPr>
        <a:xfrm>
          <a:off x="0" y="0"/>
          <a:ext cx="0" cy="0"/>
          <a:chOff x="0" y="0"/>
          <a:chExt cx="0" cy="0"/>
        </a:xfrm>
      </p:grpSpPr>
      <p:sp>
        <p:nvSpPr>
          <p:cNvPr id="637" name="Google Shape;637;p48: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638" name="Google Shape;638;p4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4"/>
        <p:cNvGrpSpPr/>
        <p:nvPr/>
      </p:nvGrpSpPr>
      <p:grpSpPr>
        <a:xfrm>
          <a:off x="0" y="0"/>
          <a:ext cx="0" cy="0"/>
          <a:chOff x="0" y="0"/>
          <a:chExt cx="0" cy="0"/>
        </a:xfrm>
      </p:grpSpPr>
      <p:sp>
        <p:nvSpPr>
          <p:cNvPr id="665" name="Google Shape;665;p52: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300"/>
              <a:buFont typeface="Arial"/>
              <a:buNone/>
            </a:pPr>
            <a:fld id="{00000000-1234-1234-1234-123412341234}" type="slidenum">
              <a:rPr lang="en-US" sz="1200">
                <a:solidFill>
                  <a:srgbClr val="000000"/>
                </a:solidFill>
                <a:latin typeface="Arial"/>
                <a:ea typeface="Arial"/>
                <a:cs typeface="Arial"/>
                <a:sym typeface="Arial"/>
              </a:rPr>
              <a:t>36</a:t>
            </a:fld>
            <a:endParaRPr sz="1200">
              <a:solidFill>
                <a:srgbClr val="000000"/>
              </a:solidFill>
              <a:latin typeface="Arial"/>
              <a:ea typeface="Arial"/>
              <a:cs typeface="Arial"/>
              <a:sym typeface="Arial"/>
            </a:endParaRPr>
          </a:p>
        </p:txBody>
      </p:sp>
      <p:sp>
        <p:nvSpPr>
          <p:cNvPr id="666" name="Google Shape;666;p5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667" name="Google Shape;667;p52:notes"/>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Calibri"/>
              <a:buNone/>
            </a:pPr>
            <a:endParaRPr>
              <a:sym typeface="Aria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4"/>
        <p:cNvGrpSpPr/>
        <p:nvPr/>
      </p:nvGrpSpPr>
      <p:grpSpPr>
        <a:xfrm>
          <a:off x="0" y="0"/>
          <a:ext cx="0" cy="0"/>
          <a:chOff x="0" y="0"/>
          <a:chExt cx="0" cy="0"/>
        </a:xfrm>
      </p:grpSpPr>
      <p:sp>
        <p:nvSpPr>
          <p:cNvPr id="675" name="Google Shape;675;p53: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Times New Roman"/>
              <a:buNone/>
            </a:pPr>
            <a:fld id="{00000000-1234-1234-1234-123412341234}" type="slidenum">
              <a:rPr lang="en-US" sz="1200">
                <a:solidFill>
                  <a:schemeClr val="dk1"/>
                </a:solidFill>
                <a:latin typeface="Times New Roman"/>
                <a:ea typeface="Times New Roman"/>
                <a:cs typeface="Times New Roman"/>
                <a:sym typeface="Times New Roman"/>
              </a:rPr>
              <a:t>37</a:t>
            </a:fld>
            <a:endParaRPr sz="1200">
              <a:solidFill>
                <a:schemeClr val="dk1"/>
              </a:solidFill>
              <a:latin typeface="Times New Roman"/>
              <a:ea typeface="Times New Roman"/>
              <a:cs typeface="Times New Roman"/>
              <a:sym typeface="Times New Roman"/>
            </a:endParaRPr>
          </a:p>
        </p:txBody>
      </p:sp>
      <p:sp>
        <p:nvSpPr>
          <p:cNvPr id="676" name="Google Shape;676;p5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77" name="Google Shape;677;p53:notes"/>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Calibri"/>
              <a:buNone/>
            </a:pPr>
            <a:endParaRPr>
              <a:sym typeface="Times New Roman"/>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1"/>
        <p:cNvGrpSpPr/>
        <p:nvPr/>
      </p:nvGrpSpPr>
      <p:grpSpPr>
        <a:xfrm>
          <a:off x="0" y="0"/>
          <a:ext cx="0" cy="0"/>
          <a:chOff x="0" y="0"/>
          <a:chExt cx="0" cy="0"/>
        </a:xfrm>
      </p:grpSpPr>
      <p:sp>
        <p:nvSpPr>
          <p:cNvPr id="682" name="Google Shape;682;g970f3a8423_0_79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Clr>
                <a:schemeClr val="dk1"/>
              </a:buClr>
              <a:buSzPts val="1100"/>
              <a:buFont typeface="Arial"/>
              <a:buNone/>
            </a:pPr>
            <a:endParaRPr>
              <a:sym typeface="Arial"/>
            </a:endParaRPr>
          </a:p>
        </p:txBody>
      </p:sp>
      <p:sp>
        <p:nvSpPr>
          <p:cNvPr id="683" name="Google Shape;683;g970f3a8423_0_79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7"/>
        <p:cNvGrpSpPr/>
        <p:nvPr/>
      </p:nvGrpSpPr>
      <p:grpSpPr>
        <a:xfrm>
          <a:off x="0" y="0"/>
          <a:ext cx="0" cy="0"/>
          <a:chOff x="0" y="0"/>
          <a:chExt cx="0" cy="0"/>
        </a:xfrm>
      </p:grpSpPr>
      <p:sp>
        <p:nvSpPr>
          <p:cNvPr id="688" name="Google Shape;688;p54: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300"/>
              <a:buFont typeface="Calibri"/>
              <a:buNone/>
            </a:pPr>
            <a:endParaRPr/>
          </a:p>
        </p:txBody>
      </p:sp>
      <p:sp>
        <p:nvSpPr>
          <p:cNvPr id="689" name="Google Shape;689;p5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0" name="Google Shape;310;p10:notes"/>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12700" marR="393700" lvl="0" indent="0" algn="l" rtl="0">
              <a:lnSpc>
                <a:spcPct val="115000"/>
              </a:lnSpc>
              <a:spcBef>
                <a:spcPts val="0"/>
              </a:spcBef>
              <a:spcAft>
                <a:spcPts val="0"/>
              </a:spcAft>
              <a:buClr>
                <a:schemeClr val="dk1"/>
              </a:buClr>
              <a:buSzPts val="1100"/>
              <a:buFont typeface="Arial"/>
              <a:buNone/>
            </a:pPr>
            <a:endParaRPr>
              <a:sym typeface="Arial"/>
            </a:endParaRPr>
          </a:p>
        </p:txBody>
      </p:sp>
      <p:sp>
        <p:nvSpPr>
          <p:cNvPr id="311" name="Google Shape;311;p10: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a:solidFill>
                  <a:schemeClr val="dk1"/>
                </a:solidFill>
                <a:latin typeface="Calibri"/>
                <a:ea typeface="Calibri"/>
                <a:cs typeface="Calibri"/>
                <a:sym typeface="Calibri"/>
              </a:rPr>
              <a:t>4</a:t>
            </a:fld>
            <a:endParaRPr sz="1200">
              <a:solidFill>
                <a:schemeClr val="dk1"/>
              </a:solidFill>
              <a:latin typeface="Calibri"/>
              <a:ea typeface="Calibri"/>
              <a:cs typeface="Calibri"/>
              <a:sym typeface="Calibri"/>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3"/>
        <p:cNvGrpSpPr/>
        <p:nvPr/>
      </p:nvGrpSpPr>
      <p:grpSpPr>
        <a:xfrm>
          <a:off x="0" y="0"/>
          <a:ext cx="0" cy="0"/>
          <a:chOff x="0" y="0"/>
          <a:chExt cx="0" cy="0"/>
        </a:xfrm>
      </p:grpSpPr>
      <p:sp>
        <p:nvSpPr>
          <p:cNvPr id="694" name="Google Shape;694;p5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5" name="Google Shape;695;p55:notes"/>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Calibri"/>
              <a:buNone/>
            </a:pPr>
            <a:endParaRPr/>
          </a:p>
        </p:txBody>
      </p:sp>
      <p:sp>
        <p:nvSpPr>
          <p:cNvPr id="696" name="Google Shape;696;p55: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a:solidFill>
                  <a:schemeClr val="dk1"/>
                </a:solidFill>
                <a:latin typeface="Calibri"/>
                <a:ea typeface="Calibri"/>
                <a:cs typeface="Calibri"/>
                <a:sym typeface="Calibri"/>
              </a:rPr>
              <a:t>40</a:t>
            </a:fld>
            <a:endParaRPr sz="1200">
              <a:solidFill>
                <a:schemeClr val="dk1"/>
              </a:solidFill>
              <a:latin typeface="Calibri"/>
              <a:ea typeface="Calibri"/>
              <a:cs typeface="Calibri"/>
              <a:sym typeface="Calibri"/>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1"/>
        <p:cNvGrpSpPr/>
        <p:nvPr/>
      </p:nvGrpSpPr>
      <p:grpSpPr>
        <a:xfrm>
          <a:off x="0" y="0"/>
          <a:ext cx="0" cy="0"/>
          <a:chOff x="0" y="0"/>
          <a:chExt cx="0" cy="0"/>
        </a:xfrm>
      </p:grpSpPr>
      <p:sp>
        <p:nvSpPr>
          <p:cNvPr id="702" name="Google Shape;702;p56: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300"/>
              <a:buFont typeface="Calibri"/>
              <a:buNone/>
            </a:pPr>
            <a:endParaRPr/>
          </a:p>
        </p:txBody>
      </p:sp>
      <p:sp>
        <p:nvSpPr>
          <p:cNvPr id="703" name="Google Shape;703;p5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8"/>
        <p:cNvGrpSpPr/>
        <p:nvPr/>
      </p:nvGrpSpPr>
      <p:grpSpPr>
        <a:xfrm>
          <a:off x="0" y="0"/>
          <a:ext cx="0" cy="0"/>
          <a:chOff x="0" y="0"/>
          <a:chExt cx="0" cy="0"/>
        </a:xfrm>
      </p:grpSpPr>
      <p:sp>
        <p:nvSpPr>
          <p:cNvPr id="709" name="Google Shape;709;p58: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710" name="Google Shape;710;p5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4"/>
        <p:cNvGrpSpPr/>
        <p:nvPr/>
      </p:nvGrpSpPr>
      <p:grpSpPr>
        <a:xfrm>
          <a:off x="0" y="0"/>
          <a:ext cx="0" cy="0"/>
          <a:chOff x="0" y="0"/>
          <a:chExt cx="0" cy="0"/>
        </a:xfrm>
      </p:grpSpPr>
      <p:sp>
        <p:nvSpPr>
          <p:cNvPr id="715" name="Google Shape;715;p60: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300"/>
              <a:buFont typeface="Arial"/>
              <a:buNone/>
            </a:pPr>
            <a:fld id="{00000000-1234-1234-1234-123412341234}" type="slidenum">
              <a:rPr lang="en-US" sz="1200">
                <a:solidFill>
                  <a:srgbClr val="000000"/>
                </a:solidFill>
                <a:latin typeface="Arial"/>
                <a:ea typeface="Arial"/>
                <a:cs typeface="Arial"/>
                <a:sym typeface="Arial"/>
              </a:rPr>
              <a:t>43</a:t>
            </a:fld>
            <a:endParaRPr sz="1200">
              <a:solidFill>
                <a:srgbClr val="000000"/>
              </a:solidFill>
              <a:latin typeface="Arial"/>
              <a:ea typeface="Arial"/>
              <a:cs typeface="Arial"/>
              <a:sym typeface="Arial"/>
            </a:endParaRPr>
          </a:p>
        </p:txBody>
      </p:sp>
      <p:sp>
        <p:nvSpPr>
          <p:cNvPr id="716" name="Google Shape;716;p60:notes"/>
          <p:cNvSpPr txBox="1"/>
          <p:nvPr/>
        </p:nvSpPr>
        <p:spPr>
          <a:xfrm>
            <a:off x="3884026" y="8684925"/>
            <a:ext cx="2972420" cy="457513"/>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300"/>
              <a:buFont typeface="Arial"/>
              <a:buNone/>
            </a:pPr>
            <a:fld id="{00000000-1234-1234-1234-123412341234}" type="slidenum">
              <a:rPr lang="en-US" sz="1200" b="0" i="0" u="none" strike="noStrike" cap="none">
                <a:solidFill>
                  <a:srgbClr val="000000"/>
                </a:solidFill>
                <a:latin typeface="Arial"/>
                <a:ea typeface="Arial"/>
                <a:cs typeface="Arial"/>
                <a:sym typeface="Arial"/>
              </a:rPr>
              <a:t>43</a:t>
            </a:fld>
            <a:endParaRPr sz="1200" b="0" i="0" u="none" strike="noStrike" cap="none">
              <a:solidFill>
                <a:srgbClr val="000000"/>
              </a:solidFill>
              <a:latin typeface="Arial"/>
              <a:ea typeface="Arial"/>
              <a:cs typeface="Arial"/>
              <a:sym typeface="Arial"/>
            </a:endParaRPr>
          </a:p>
        </p:txBody>
      </p:sp>
      <p:sp>
        <p:nvSpPr>
          <p:cNvPr id="717" name="Google Shape;717;p6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18" name="Google Shape;718;p60:notes"/>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Calibri"/>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3"/>
        <p:cNvGrpSpPr/>
        <p:nvPr/>
      </p:nvGrpSpPr>
      <p:grpSpPr>
        <a:xfrm>
          <a:off x="0" y="0"/>
          <a:ext cx="0" cy="0"/>
          <a:chOff x="0" y="0"/>
          <a:chExt cx="0" cy="0"/>
        </a:xfrm>
      </p:grpSpPr>
      <p:sp>
        <p:nvSpPr>
          <p:cNvPr id="724" name="Google Shape;724;gd459be3e37_0_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5" name="Google Shape;725;gd459be3e37_0_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endParaRPr>
              <a:sym typeface="Arial"/>
            </a:endParaRPr>
          </a:p>
        </p:txBody>
      </p:sp>
      <p:sp>
        <p:nvSpPr>
          <p:cNvPr id="726" name="Google Shape;726;gd459be3e37_0_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44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9"/>
        <p:cNvGrpSpPr/>
        <p:nvPr/>
      </p:nvGrpSpPr>
      <p:grpSpPr>
        <a:xfrm>
          <a:off x="0" y="0"/>
          <a:ext cx="0" cy="0"/>
          <a:chOff x="0" y="0"/>
          <a:chExt cx="0" cy="0"/>
        </a:xfrm>
      </p:grpSpPr>
      <p:sp>
        <p:nvSpPr>
          <p:cNvPr id="740" name="Google Shape;740;p6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1" name="Google Shape;741;p62:notes"/>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Calibri"/>
              <a:buNone/>
            </a:pPr>
            <a:endParaRPr/>
          </a:p>
        </p:txBody>
      </p:sp>
      <p:sp>
        <p:nvSpPr>
          <p:cNvPr id="742" name="Google Shape;742;p62: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a:solidFill>
                  <a:schemeClr val="dk1"/>
                </a:solidFill>
                <a:latin typeface="Calibri"/>
                <a:ea typeface="Calibri"/>
                <a:cs typeface="Calibri"/>
                <a:sym typeface="Calibri"/>
              </a:rPr>
              <a:t>45</a:t>
            </a:fld>
            <a:endParaRPr sz="1200">
              <a:solidFill>
                <a:schemeClr val="dk1"/>
              </a:solidFill>
              <a:latin typeface="Calibri"/>
              <a:ea typeface="Calibri"/>
              <a:cs typeface="Calibri"/>
              <a:sym typeface="Calibri"/>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3"/>
        <p:cNvGrpSpPr/>
        <p:nvPr/>
      </p:nvGrpSpPr>
      <p:grpSpPr>
        <a:xfrm>
          <a:off x="0" y="0"/>
          <a:ext cx="0" cy="0"/>
          <a:chOff x="0" y="0"/>
          <a:chExt cx="0" cy="0"/>
        </a:xfrm>
      </p:grpSpPr>
      <p:sp>
        <p:nvSpPr>
          <p:cNvPr id="754" name="Google Shape;754;p64: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755" name="Google Shape;755;p6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2"/>
        <p:cNvGrpSpPr/>
        <p:nvPr/>
      </p:nvGrpSpPr>
      <p:grpSpPr>
        <a:xfrm>
          <a:off x="0" y="0"/>
          <a:ext cx="0" cy="0"/>
          <a:chOff x="0" y="0"/>
          <a:chExt cx="0" cy="0"/>
        </a:xfrm>
      </p:grpSpPr>
      <p:sp>
        <p:nvSpPr>
          <p:cNvPr id="763" name="Google Shape;763;p6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4" name="Google Shape;764;p65:notes"/>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Calibri"/>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8"/>
        <p:cNvGrpSpPr/>
        <p:nvPr/>
      </p:nvGrpSpPr>
      <p:grpSpPr>
        <a:xfrm>
          <a:off x="0" y="0"/>
          <a:ext cx="0" cy="0"/>
          <a:chOff x="0" y="0"/>
          <a:chExt cx="0" cy="0"/>
        </a:xfrm>
      </p:grpSpPr>
      <p:sp>
        <p:nvSpPr>
          <p:cNvPr id="769" name="Google Shape;769;p68: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300"/>
              <a:buFont typeface="Arial"/>
              <a:buNone/>
            </a:pPr>
            <a:fld id="{00000000-1234-1234-1234-123412341234}" type="slidenum">
              <a:rPr lang="en-US" sz="1200" b="0" i="0" u="none" strike="noStrike" cap="none">
                <a:solidFill>
                  <a:srgbClr val="000000"/>
                </a:solidFill>
                <a:latin typeface="Arial"/>
                <a:ea typeface="Arial"/>
                <a:cs typeface="Arial"/>
                <a:sym typeface="Arial"/>
              </a:rPr>
              <a:t>48</a:t>
            </a:fld>
            <a:endParaRPr sz="1200" b="0" i="0" u="none" strike="noStrike" cap="none">
              <a:solidFill>
                <a:srgbClr val="000000"/>
              </a:solidFill>
              <a:latin typeface="Arial"/>
              <a:ea typeface="Arial"/>
              <a:cs typeface="Arial"/>
              <a:sym typeface="Arial"/>
            </a:endParaRPr>
          </a:p>
        </p:txBody>
      </p:sp>
      <p:sp>
        <p:nvSpPr>
          <p:cNvPr id="770" name="Google Shape;770;p6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71" name="Google Shape;771;p68:notes"/>
          <p:cNvSpPr txBox="1">
            <a:spLocks noGrp="1"/>
          </p:cNvSpPr>
          <p:nvPr>
            <p:ph type="body" idx="1"/>
          </p:nvPr>
        </p:nvSpPr>
        <p:spPr>
          <a:xfrm>
            <a:off x="914711" y="4344025"/>
            <a:ext cx="5028576" cy="41144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Calibri"/>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5"/>
        <p:cNvGrpSpPr/>
        <p:nvPr/>
      </p:nvGrpSpPr>
      <p:grpSpPr>
        <a:xfrm>
          <a:off x="0" y="0"/>
          <a:ext cx="0" cy="0"/>
          <a:chOff x="0" y="0"/>
          <a:chExt cx="0" cy="0"/>
        </a:xfrm>
      </p:grpSpPr>
      <p:sp>
        <p:nvSpPr>
          <p:cNvPr id="776" name="Google Shape;776;p69: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300"/>
              <a:buFont typeface="Arial"/>
              <a:buNone/>
            </a:pPr>
            <a:fld id="{00000000-1234-1234-1234-123412341234}" type="slidenum">
              <a:rPr lang="en-US" sz="1200">
                <a:solidFill>
                  <a:srgbClr val="000000"/>
                </a:solidFill>
                <a:latin typeface="Arial"/>
                <a:ea typeface="Arial"/>
                <a:cs typeface="Arial"/>
                <a:sym typeface="Arial"/>
              </a:rPr>
              <a:t>49</a:t>
            </a:fld>
            <a:endParaRPr sz="1200">
              <a:solidFill>
                <a:srgbClr val="000000"/>
              </a:solidFill>
              <a:latin typeface="Arial"/>
              <a:ea typeface="Arial"/>
              <a:cs typeface="Arial"/>
              <a:sym typeface="Arial"/>
            </a:endParaRPr>
          </a:p>
        </p:txBody>
      </p:sp>
      <p:sp>
        <p:nvSpPr>
          <p:cNvPr id="777" name="Google Shape;777;p6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78" name="Google Shape;778;p69:notes"/>
          <p:cNvSpPr txBox="1">
            <a:spLocks noGrp="1"/>
          </p:cNvSpPr>
          <p:nvPr>
            <p:ph type="body" idx="1"/>
          </p:nvPr>
        </p:nvSpPr>
        <p:spPr>
          <a:xfrm>
            <a:off x="914711" y="4344025"/>
            <a:ext cx="5028578" cy="41144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Calibri"/>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7" name="Google Shape;317;p11:notes"/>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endParaRPr>
              <a:sym typeface="Arial"/>
            </a:endParaRPr>
          </a:p>
        </p:txBody>
      </p:sp>
      <p:sp>
        <p:nvSpPr>
          <p:cNvPr id="318" name="Google Shape;318;p11: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2"/>
        <p:cNvGrpSpPr/>
        <p:nvPr/>
      </p:nvGrpSpPr>
      <p:grpSpPr>
        <a:xfrm>
          <a:off x="0" y="0"/>
          <a:ext cx="0" cy="0"/>
          <a:chOff x="0" y="0"/>
          <a:chExt cx="0" cy="0"/>
        </a:xfrm>
      </p:grpSpPr>
      <p:sp>
        <p:nvSpPr>
          <p:cNvPr id="783" name="Google Shape;783;p70: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300"/>
              <a:buFont typeface="Arial"/>
              <a:buNone/>
            </a:pPr>
            <a:fld id="{00000000-1234-1234-1234-123412341234}" type="slidenum">
              <a:rPr lang="en-US" sz="1200" b="0" i="0" u="none" strike="noStrike" cap="none">
                <a:solidFill>
                  <a:srgbClr val="000000"/>
                </a:solidFill>
                <a:latin typeface="Arial"/>
                <a:ea typeface="Arial"/>
                <a:cs typeface="Arial"/>
                <a:sym typeface="Arial"/>
              </a:rPr>
              <a:t>50</a:t>
            </a:fld>
            <a:endParaRPr sz="1200" b="0" i="0" u="none" strike="noStrike" cap="none">
              <a:solidFill>
                <a:srgbClr val="000000"/>
              </a:solidFill>
              <a:latin typeface="Arial"/>
              <a:ea typeface="Arial"/>
              <a:cs typeface="Arial"/>
              <a:sym typeface="Arial"/>
            </a:endParaRPr>
          </a:p>
        </p:txBody>
      </p:sp>
      <p:sp>
        <p:nvSpPr>
          <p:cNvPr id="784" name="Google Shape;784;p7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85" name="Google Shape;785;p70:notes"/>
          <p:cNvSpPr txBox="1">
            <a:spLocks noGrp="1"/>
          </p:cNvSpPr>
          <p:nvPr>
            <p:ph type="body" idx="1"/>
          </p:nvPr>
        </p:nvSpPr>
        <p:spPr>
          <a:xfrm>
            <a:off x="914711" y="4344025"/>
            <a:ext cx="5028576" cy="41144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Calibri"/>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9"/>
        <p:cNvGrpSpPr/>
        <p:nvPr/>
      </p:nvGrpSpPr>
      <p:grpSpPr>
        <a:xfrm>
          <a:off x="0" y="0"/>
          <a:ext cx="0" cy="0"/>
          <a:chOff x="0" y="0"/>
          <a:chExt cx="0" cy="0"/>
        </a:xfrm>
      </p:grpSpPr>
      <p:sp>
        <p:nvSpPr>
          <p:cNvPr id="790" name="Google Shape;790;p71: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300"/>
              <a:buFont typeface="Arial"/>
              <a:buNone/>
            </a:pPr>
            <a:fld id="{00000000-1234-1234-1234-123412341234}" type="slidenum">
              <a:rPr lang="en-US" sz="1200">
                <a:solidFill>
                  <a:srgbClr val="000000"/>
                </a:solidFill>
                <a:latin typeface="Arial"/>
                <a:ea typeface="Arial"/>
                <a:cs typeface="Arial"/>
                <a:sym typeface="Arial"/>
              </a:rPr>
              <a:t>51</a:t>
            </a:fld>
            <a:endParaRPr sz="1200">
              <a:solidFill>
                <a:srgbClr val="000000"/>
              </a:solidFill>
              <a:latin typeface="Arial"/>
              <a:ea typeface="Arial"/>
              <a:cs typeface="Arial"/>
              <a:sym typeface="Arial"/>
            </a:endParaRPr>
          </a:p>
        </p:txBody>
      </p:sp>
      <p:sp>
        <p:nvSpPr>
          <p:cNvPr id="791" name="Google Shape;791;p7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92" name="Google Shape;792;p71:notes"/>
          <p:cNvSpPr txBox="1">
            <a:spLocks noGrp="1"/>
          </p:cNvSpPr>
          <p:nvPr>
            <p:ph type="body" idx="1"/>
          </p:nvPr>
        </p:nvSpPr>
        <p:spPr>
          <a:xfrm>
            <a:off x="914711" y="4344025"/>
            <a:ext cx="5028578" cy="41144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Calibri"/>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6"/>
        <p:cNvGrpSpPr/>
        <p:nvPr/>
      </p:nvGrpSpPr>
      <p:grpSpPr>
        <a:xfrm>
          <a:off x="0" y="0"/>
          <a:ext cx="0" cy="0"/>
          <a:chOff x="0" y="0"/>
          <a:chExt cx="0" cy="0"/>
        </a:xfrm>
      </p:grpSpPr>
      <p:sp>
        <p:nvSpPr>
          <p:cNvPr id="797" name="Google Shape;797;p72: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300"/>
              <a:buFont typeface="Arial"/>
              <a:buNone/>
            </a:pPr>
            <a:fld id="{00000000-1234-1234-1234-123412341234}" type="slidenum">
              <a:rPr lang="en-US" sz="1200">
                <a:solidFill>
                  <a:srgbClr val="000000"/>
                </a:solidFill>
                <a:latin typeface="Arial"/>
                <a:ea typeface="Arial"/>
                <a:cs typeface="Arial"/>
                <a:sym typeface="Arial"/>
              </a:rPr>
              <a:t>52</a:t>
            </a:fld>
            <a:endParaRPr sz="1200">
              <a:solidFill>
                <a:srgbClr val="000000"/>
              </a:solidFill>
              <a:latin typeface="Arial"/>
              <a:ea typeface="Arial"/>
              <a:cs typeface="Arial"/>
              <a:sym typeface="Arial"/>
            </a:endParaRPr>
          </a:p>
        </p:txBody>
      </p:sp>
      <p:sp>
        <p:nvSpPr>
          <p:cNvPr id="798" name="Google Shape;798;p7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99" name="Google Shape;799;p72:notes"/>
          <p:cNvSpPr txBox="1">
            <a:spLocks noGrp="1"/>
          </p:cNvSpPr>
          <p:nvPr>
            <p:ph type="body" idx="1"/>
          </p:nvPr>
        </p:nvSpPr>
        <p:spPr>
          <a:xfrm>
            <a:off x="914711" y="4344025"/>
            <a:ext cx="5028578" cy="41144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Calibri"/>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3"/>
        <p:cNvGrpSpPr/>
        <p:nvPr/>
      </p:nvGrpSpPr>
      <p:grpSpPr>
        <a:xfrm>
          <a:off x="0" y="0"/>
          <a:ext cx="0" cy="0"/>
          <a:chOff x="0" y="0"/>
          <a:chExt cx="0" cy="0"/>
        </a:xfrm>
      </p:grpSpPr>
      <p:sp>
        <p:nvSpPr>
          <p:cNvPr id="804" name="Google Shape;804;p7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05" name="Google Shape;805;p73:notes"/>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Calibri"/>
              <a:buNone/>
            </a:pPr>
            <a:endParaRPr/>
          </a:p>
        </p:txBody>
      </p:sp>
      <p:sp>
        <p:nvSpPr>
          <p:cNvPr id="806" name="Google Shape;806;p73: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300"/>
              <a:buFont typeface="Arial"/>
              <a:buNone/>
            </a:pPr>
            <a:fld id="{00000000-1234-1234-1234-123412341234}" type="slidenum">
              <a:rPr lang="en-US" sz="1200">
                <a:solidFill>
                  <a:srgbClr val="000000"/>
                </a:solidFill>
                <a:latin typeface="Arial"/>
                <a:ea typeface="Arial"/>
                <a:cs typeface="Arial"/>
                <a:sym typeface="Arial"/>
              </a:rPr>
              <a:t>53</a:t>
            </a:fld>
            <a:endParaRPr sz="1200">
              <a:solidFill>
                <a:srgbClr val="000000"/>
              </a:solidFill>
              <a:latin typeface="Arial"/>
              <a:ea typeface="Arial"/>
              <a:cs typeface="Arial"/>
              <a:sym typeface="Arial"/>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9"/>
        <p:cNvGrpSpPr/>
        <p:nvPr/>
      </p:nvGrpSpPr>
      <p:grpSpPr>
        <a:xfrm>
          <a:off x="0" y="0"/>
          <a:ext cx="0" cy="0"/>
          <a:chOff x="0" y="0"/>
          <a:chExt cx="0" cy="0"/>
        </a:xfrm>
      </p:grpSpPr>
      <p:sp>
        <p:nvSpPr>
          <p:cNvPr id="820" name="Google Shape;820;p7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1" name="Google Shape;821;p77:notes"/>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Calibri"/>
              <a:buNone/>
            </a:pPr>
            <a:endParaRPr/>
          </a:p>
        </p:txBody>
      </p:sp>
      <p:sp>
        <p:nvSpPr>
          <p:cNvPr id="822" name="Google Shape;822;p77: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54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13: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331" name="Google Shape;331;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d4380e7100_0_69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7" name="Google Shape;337;gd4380e7100_0_693:notes"/>
          <p:cNvSpPr txBox="1">
            <a:spLocks noGrp="1"/>
          </p:cNvSpPr>
          <p:nvPr>
            <p:ph type="body" idx="1"/>
          </p:nvPr>
        </p:nvSpPr>
        <p:spPr>
          <a:xfrm>
            <a:off x="685800" y="4343400"/>
            <a:ext cx="5486400" cy="4114800"/>
          </a:xfrm>
          <a:prstGeom prst="rect">
            <a:avLst/>
          </a:prstGeom>
          <a:noFill/>
          <a:ln>
            <a:noFill/>
          </a:ln>
        </p:spPr>
        <p:txBody>
          <a:bodyPr spcFirstLastPara="1" wrap="square" lIns="91225" tIns="45600" rIns="91225" bIns="45600" anchor="t" anchorCtr="0">
            <a:noAutofit/>
          </a:bodyPr>
          <a:lstStyle/>
          <a:p>
            <a:pPr marL="12700" marR="393700" lvl="0" indent="0" algn="l" rtl="0">
              <a:lnSpc>
                <a:spcPct val="115000"/>
              </a:lnSpc>
              <a:spcBef>
                <a:spcPts val="0"/>
              </a:spcBef>
              <a:spcAft>
                <a:spcPts val="0"/>
              </a:spcAft>
              <a:buSzPts val="1100"/>
              <a:buNone/>
            </a:pPr>
            <a:endParaRPr/>
          </a:p>
        </p:txBody>
      </p:sp>
      <p:sp>
        <p:nvSpPr>
          <p:cNvPr id="338" name="Google Shape;338;gd4380e7100_0_693:notes"/>
          <p:cNvSpPr txBox="1">
            <a:spLocks noGrp="1"/>
          </p:cNvSpPr>
          <p:nvPr>
            <p:ph type="sldNum" idx="12"/>
          </p:nvPr>
        </p:nvSpPr>
        <p:spPr>
          <a:xfrm>
            <a:off x="3884613" y="8685213"/>
            <a:ext cx="2971800" cy="457200"/>
          </a:xfrm>
          <a:prstGeom prst="rect">
            <a:avLst/>
          </a:prstGeom>
          <a:noFill/>
          <a:ln>
            <a:noFill/>
          </a:ln>
        </p:spPr>
        <p:txBody>
          <a:bodyPr spcFirstLastPara="1" wrap="square" lIns="91225" tIns="45600" rIns="91225" bIns="456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d4380e7100_0_890:notes"/>
          <p:cNvSpPr>
            <a:spLocks noGrp="1" noRot="1" noChangeAspect="1"/>
          </p:cNvSpPr>
          <p:nvPr>
            <p:ph type="sldImg" idx="2"/>
          </p:nvPr>
        </p:nvSpPr>
        <p:spPr>
          <a:xfrm>
            <a:off x="1150938" y="688975"/>
            <a:ext cx="4581525" cy="34369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4" name="Google Shape;344;gd4380e7100_0_890:notes"/>
          <p:cNvSpPr txBox="1">
            <a:spLocks noGrp="1"/>
          </p:cNvSpPr>
          <p:nvPr>
            <p:ph type="body" idx="1"/>
          </p:nvPr>
        </p:nvSpPr>
        <p:spPr>
          <a:xfrm>
            <a:off x="688262" y="4355183"/>
            <a:ext cx="5506200" cy="4125900"/>
          </a:xfrm>
          <a:prstGeom prst="rect">
            <a:avLst/>
          </a:prstGeom>
          <a:noFill/>
          <a:ln>
            <a:noFill/>
          </a:ln>
        </p:spPr>
        <p:txBody>
          <a:bodyPr spcFirstLastPara="1" wrap="square" lIns="91525" tIns="45725" rIns="91525" bIns="45725" anchor="t" anchorCtr="0">
            <a:noAutofit/>
          </a:bodyPr>
          <a:lstStyle/>
          <a:p>
            <a:pPr marL="0" lvl="0" indent="0" algn="l" rtl="0">
              <a:lnSpc>
                <a:spcPct val="100000"/>
              </a:lnSpc>
              <a:spcBef>
                <a:spcPts val="0"/>
              </a:spcBef>
              <a:spcAft>
                <a:spcPts val="0"/>
              </a:spcAft>
              <a:buSzPts val="300"/>
              <a:buNone/>
            </a:pPr>
            <a:endParaRPr/>
          </a:p>
        </p:txBody>
      </p:sp>
      <p:sp>
        <p:nvSpPr>
          <p:cNvPr id="345" name="Google Shape;345;gd4380e7100_0_890:notes"/>
          <p:cNvSpPr txBox="1">
            <a:spLocks noGrp="1"/>
          </p:cNvSpPr>
          <p:nvPr>
            <p:ph type="sldNum" idx="12"/>
          </p:nvPr>
        </p:nvSpPr>
        <p:spPr>
          <a:xfrm>
            <a:off x="3898555" y="8708774"/>
            <a:ext cx="2982300" cy="458400"/>
          </a:xfrm>
          <a:prstGeom prst="rect">
            <a:avLst/>
          </a:prstGeom>
          <a:noFill/>
          <a:ln>
            <a:noFill/>
          </a:ln>
        </p:spPr>
        <p:txBody>
          <a:bodyPr spcFirstLastPara="1" wrap="square" lIns="91525" tIns="45725" rIns="91525" bIns="45725" anchor="b" anchorCtr="0">
            <a:noAutofit/>
          </a:bodyPr>
          <a:lstStyle/>
          <a:p>
            <a:pPr marL="0" lvl="0" indent="0" algn="r" rtl="0">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8</a:t>
            </a:fld>
            <a:endParaRPr sz="1200">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2" name="Google Shape;352;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79"/>
          <p:cNvSpPr txBox="1">
            <a:spLocks noGrp="1"/>
          </p:cNvSpPr>
          <p:nvPr>
            <p:ph type="body" idx="1"/>
          </p:nvPr>
        </p:nvSpPr>
        <p:spPr>
          <a:xfrm>
            <a:off x="457201" y="1600201"/>
            <a:ext cx="8229600" cy="4571999"/>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7" name="Google Shape;17;p7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7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7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20" name="Google Shape;20;p79"/>
          <p:cNvSpPr txBox="1">
            <a:spLocks noGrp="1"/>
          </p:cNvSpPr>
          <p:nvPr>
            <p:ph type="title"/>
          </p:nvPr>
        </p:nvSpPr>
        <p:spPr>
          <a:xfrm>
            <a:off x="228600" y="228600"/>
            <a:ext cx="8686799" cy="1143000"/>
          </a:xfrm>
          <a:prstGeom prst="rect">
            <a:avLst/>
          </a:prstGeom>
          <a:solidFill>
            <a:srgbClr val="A9DCF2">
              <a:alpha val="67450"/>
            </a:srgbClr>
          </a:solid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rgbClr val="105775"/>
              </a:buClr>
              <a:buSzPts val="4000"/>
              <a:buFont typeface="Verdana"/>
              <a:buNone/>
              <a:defRPr sz="4000">
                <a:solidFill>
                  <a:srgbClr val="10577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1" name="Google Shape;21;p79"/>
          <p:cNvPicPr preferRelativeResize="0"/>
          <p:nvPr/>
        </p:nvPicPr>
        <p:blipFill rotWithShape="1">
          <a:blip r:embed="rId2">
            <a:alphaModFix/>
          </a:blip>
          <a:srcRect/>
          <a:stretch/>
        </p:blipFill>
        <p:spPr>
          <a:xfrm>
            <a:off x="8053977" y="6277285"/>
            <a:ext cx="1092200" cy="523253"/>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93"/>
        <p:cNvGrpSpPr/>
        <p:nvPr/>
      </p:nvGrpSpPr>
      <p:grpSpPr>
        <a:xfrm>
          <a:off x="0" y="0"/>
          <a:ext cx="0" cy="0"/>
          <a:chOff x="0" y="0"/>
          <a:chExt cx="0" cy="0"/>
        </a:xfrm>
      </p:grpSpPr>
      <p:sp>
        <p:nvSpPr>
          <p:cNvPr id="94" name="Google Shape;94;p89"/>
          <p:cNvSpPr txBox="1">
            <a:spLocks noGrp="1"/>
          </p:cNvSpPr>
          <p:nvPr>
            <p:ph type="title"/>
          </p:nvPr>
        </p:nvSpPr>
        <p:spPr>
          <a:xfrm>
            <a:off x="914400" y="273050"/>
            <a:ext cx="2551113" cy="1162050"/>
          </a:xfrm>
          <a:prstGeom prst="rect">
            <a:avLst/>
          </a:prstGeom>
          <a:solidFill>
            <a:schemeClr val="lt1"/>
          </a:solid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Verdana"/>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89"/>
          <p:cNvSpPr txBox="1">
            <a:spLocks noGrp="1"/>
          </p:cNvSpPr>
          <p:nvPr>
            <p:ph type="body" idx="1"/>
          </p:nvPr>
        </p:nvSpPr>
        <p:spPr>
          <a:xfrm>
            <a:off x="3575050" y="273050"/>
            <a:ext cx="5111750" cy="5853113"/>
          </a:xfrm>
          <a:prstGeom prst="rect">
            <a:avLst/>
          </a:prstGeom>
          <a:solidFill>
            <a:schemeClr val="lt1"/>
          </a:solidFill>
          <a:ln w="38100" cap="flat" cmpd="sng">
            <a:solidFill>
              <a:schemeClr val="accent5"/>
            </a:solidFill>
            <a:prstDash val="dash"/>
            <a:round/>
            <a:headEnd type="none" w="sm" len="sm"/>
            <a:tailEnd type="none" w="sm" len="sm"/>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96" name="Google Shape;96;p89"/>
          <p:cNvSpPr txBox="1">
            <a:spLocks noGrp="1"/>
          </p:cNvSpPr>
          <p:nvPr>
            <p:ph type="body" idx="2"/>
          </p:nvPr>
        </p:nvSpPr>
        <p:spPr>
          <a:xfrm>
            <a:off x="457200" y="1435100"/>
            <a:ext cx="3008313" cy="4691063"/>
          </a:xfrm>
          <a:prstGeom prst="rect">
            <a:avLst/>
          </a:prstGeom>
          <a:solidFill>
            <a:srgbClr val="E8F7EB"/>
          </a:solidFill>
          <a:ln>
            <a:noFill/>
          </a:ln>
        </p:spPr>
        <p:txBody>
          <a:bodyPr spcFirstLastPara="1" wrap="square" lIns="91425" tIns="45700" rIns="91425" bIns="45700" anchor="t" anchorCtr="0">
            <a:normAutofit/>
          </a:bodyPr>
          <a:lstStyle>
            <a:lvl1pPr marL="457200" lvl="0" indent="-228600" algn="l">
              <a:lnSpc>
                <a:spcPct val="100000"/>
              </a:lnSpc>
              <a:spcBef>
                <a:spcPts val="480"/>
              </a:spcBef>
              <a:spcAft>
                <a:spcPts val="0"/>
              </a:spcAft>
              <a:buClr>
                <a:schemeClr val="dk1"/>
              </a:buClr>
              <a:buSzPts val="2400"/>
              <a:buNone/>
              <a:defRPr sz="2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97" name="Google Shape;97;p8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p8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8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100" name="Google Shape;100;p89"/>
          <p:cNvSpPr/>
          <p:nvPr/>
        </p:nvSpPr>
        <p:spPr>
          <a:xfrm>
            <a:off x="457200" y="273362"/>
            <a:ext cx="457200" cy="116128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101" name="Google Shape;101;p89"/>
          <p:cNvPicPr preferRelativeResize="0"/>
          <p:nvPr/>
        </p:nvPicPr>
        <p:blipFill rotWithShape="1">
          <a:blip r:embed="rId2">
            <a:alphaModFix/>
          </a:blip>
          <a:srcRect/>
          <a:stretch/>
        </p:blipFill>
        <p:spPr>
          <a:xfrm>
            <a:off x="7467600" y="5974442"/>
            <a:ext cx="1559301" cy="747033"/>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02"/>
        <p:cNvGrpSpPr/>
        <p:nvPr/>
      </p:nvGrpSpPr>
      <p:grpSpPr>
        <a:xfrm>
          <a:off x="0" y="0"/>
          <a:ext cx="0" cy="0"/>
          <a:chOff x="0" y="0"/>
          <a:chExt cx="0" cy="0"/>
        </a:xfrm>
      </p:grpSpPr>
      <p:pic>
        <p:nvPicPr>
          <p:cNvPr id="103" name="Google Shape;103;p91" descr="Decorative image of kids smiling" title="Decorative image"/>
          <p:cNvPicPr preferRelativeResize="0"/>
          <p:nvPr/>
        </p:nvPicPr>
        <p:blipFill rotWithShape="1">
          <a:blip r:embed="rId2">
            <a:alphaModFix/>
          </a:blip>
          <a:srcRect/>
          <a:stretch/>
        </p:blipFill>
        <p:spPr>
          <a:xfrm>
            <a:off x="0" y="1873765"/>
            <a:ext cx="9147018" cy="2215293"/>
          </a:xfrm>
          <a:prstGeom prst="rect">
            <a:avLst/>
          </a:prstGeom>
          <a:noFill/>
          <a:ln>
            <a:noFill/>
          </a:ln>
        </p:spPr>
      </p:pic>
      <p:sp>
        <p:nvSpPr>
          <p:cNvPr id="104" name="Google Shape;104;p91"/>
          <p:cNvSpPr txBox="1">
            <a:spLocks noGrp="1"/>
          </p:cNvSpPr>
          <p:nvPr>
            <p:ph type="ctrTitle"/>
          </p:nvPr>
        </p:nvSpPr>
        <p:spPr>
          <a:xfrm>
            <a:off x="953254" y="3671154"/>
            <a:ext cx="7240509" cy="1470025"/>
          </a:xfrm>
          <a:prstGeom prst="rect">
            <a:avLst/>
          </a:prstGeom>
          <a:solidFill>
            <a:schemeClr val="lt1">
              <a:alpha val="67450"/>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rgbClr val="191919"/>
              </a:buClr>
              <a:buSzPts val="5400"/>
              <a:buFont typeface="Verdana"/>
              <a:buNone/>
              <a:defRPr sz="5400">
                <a:solidFill>
                  <a:srgbClr val="191919"/>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5" name="Google Shape;105;p91"/>
          <p:cNvSpPr txBox="1">
            <a:spLocks noGrp="1"/>
          </p:cNvSpPr>
          <p:nvPr>
            <p:ph type="subTitle" idx="1"/>
          </p:nvPr>
        </p:nvSpPr>
        <p:spPr>
          <a:xfrm>
            <a:off x="1373109" y="5257800"/>
            <a:ext cx="6400800" cy="914400"/>
          </a:xfrm>
          <a:prstGeom prst="rect">
            <a:avLst/>
          </a:prstGeom>
          <a:solidFill>
            <a:schemeClr val="lt1">
              <a:alpha val="67450"/>
            </a:schemeClr>
          </a:solid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06" name="Google Shape;106;p9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7" name="Google Shape;107;p9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8" name="Google Shape;108;p9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109" name="Google Shape;109;p91"/>
          <p:cNvPicPr preferRelativeResize="0"/>
          <p:nvPr/>
        </p:nvPicPr>
        <p:blipFill rotWithShape="1">
          <a:blip r:embed="rId3">
            <a:alphaModFix/>
          </a:blip>
          <a:srcRect/>
          <a:stretch/>
        </p:blipFill>
        <p:spPr>
          <a:xfrm>
            <a:off x="3129104" y="82049"/>
            <a:ext cx="2885793" cy="1382532"/>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4_Title Slide">
  <p:cSld name="4_Title Slide">
    <p:spTree>
      <p:nvGrpSpPr>
        <p:cNvPr id="1" name="Shape 110"/>
        <p:cNvGrpSpPr/>
        <p:nvPr/>
      </p:nvGrpSpPr>
      <p:grpSpPr>
        <a:xfrm>
          <a:off x="0" y="0"/>
          <a:ext cx="0" cy="0"/>
          <a:chOff x="0" y="0"/>
          <a:chExt cx="0" cy="0"/>
        </a:xfrm>
      </p:grpSpPr>
      <p:pic>
        <p:nvPicPr>
          <p:cNvPr id="111" name="Google Shape;111;p92" descr="Decorative image of teenage students sitting around a table" title="Decorative image"/>
          <p:cNvPicPr preferRelativeResize="0"/>
          <p:nvPr/>
        </p:nvPicPr>
        <p:blipFill rotWithShape="1">
          <a:blip r:embed="rId2">
            <a:alphaModFix/>
          </a:blip>
          <a:srcRect/>
          <a:stretch/>
        </p:blipFill>
        <p:spPr>
          <a:xfrm>
            <a:off x="1" y="1873765"/>
            <a:ext cx="9147016" cy="2215293"/>
          </a:xfrm>
          <a:prstGeom prst="rect">
            <a:avLst/>
          </a:prstGeom>
          <a:noFill/>
          <a:ln>
            <a:noFill/>
          </a:ln>
        </p:spPr>
      </p:pic>
      <p:sp>
        <p:nvSpPr>
          <p:cNvPr id="112" name="Google Shape;112;p92"/>
          <p:cNvSpPr txBox="1">
            <a:spLocks noGrp="1"/>
          </p:cNvSpPr>
          <p:nvPr>
            <p:ph type="ctrTitle"/>
          </p:nvPr>
        </p:nvSpPr>
        <p:spPr>
          <a:xfrm>
            <a:off x="953254" y="3671154"/>
            <a:ext cx="7240509" cy="1470025"/>
          </a:xfrm>
          <a:prstGeom prst="rect">
            <a:avLst/>
          </a:prstGeom>
          <a:solidFill>
            <a:schemeClr val="lt1">
              <a:alpha val="67450"/>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rgbClr val="191919"/>
              </a:buClr>
              <a:buSzPts val="5400"/>
              <a:buFont typeface="Verdana"/>
              <a:buNone/>
              <a:defRPr sz="5400">
                <a:solidFill>
                  <a:srgbClr val="191919"/>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 name="Google Shape;113;p92"/>
          <p:cNvSpPr txBox="1">
            <a:spLocks noGrp="1"/>
          </p:cNvSpPr>
          <p:nvPr>
            <p:ph type="subTitle" idx="1"/>
          </p:nvPr>
        </p:nvSpPr>
        <p:spPr>
          <a:xfrm>
            <a:off x="1373109" y="5257800"/>
            <a:ext cx="6400800" cy="914400"/>
          </a:xfrm>
          <a:prstGeom prst="rect">
            <a:avLst/>
          </a:prstGeom>
          <a:solidFill>
            <a:schemeClr val="lt1">
              <a:alpha val="67450"/>
            </a:schemeClr>
          </a:solid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14" name="Google Shape;114;p9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5" name="Google Shape;115;p9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6" name="Google Shape;116;p9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117" name="Google Shape;117;p92"/>
          <p:cNvPicPr preferRelativeResize="0"/>
          <p:nvPr/>
        </p:nvPicPr>
        <p:blipFill rotWithShape="1">
          <a:blip r:embed="rId3">
            <a:alphaModFix/>
          </a:blip>
          <a:srcRect/>
          <a:stretch/>
        </p:blipFill>
        <p:spPr>
          <a:xfrm>
            <a:off x="3129104" y="82049"/>
            <a:ext cx="2885793" cy="1382532"/>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118"/>
        <p:cNvGrpSpPr/>
        <p:nvPr/>
      </p:nvGrpSpPr>
      <p:grpSpPr>
        <a:xfrm>
          <a:off x="0" y="0"/>
          <a:ext cx="0" cy="0"/>
          <a:chOff x="0" y="0"/>
          <a:chExt cx="0" cy="0"/>
        </a:xfrm>
      </p:grpSpPr>
      <p:pic>
        <p:nvPicPr>
          <p:cNvPr id="119" name="Google Shape;119;p93" descr="Decorative image of professionals around a computer" title="Decorative image"/>
          <p:cNvPicPr preferRelativeResize="0"/>
          <p:nvPr/>
        </p:nvPicPr>
        <p:blipFill rotWithShape="1">
          <a:blip r:embed="rId2">
            <a:alphaModFix/>
          </a:blip>
          <a:srcRect/>
          <a:stretch/>
        </p:blipFill>
        <p:spPr>
          <a:xfrm>
            <a:off x="1" y="1873765"/>
            <a:ext cx="9147016" cy="2215293"/>
          </a:xfrm>
          <a:prstGeom prst="rect">
            <a:avLst/>
          </a:prstGeom>
          <a:noFill/>
          <a:ln>
            <a:noFill/>
          </a:ln>
        </p:spPr>
      </p:pic>
      <p:sp>
        <p:nvSpPr>
          <p:cNvPr id="120" name="Google Shape;120;p93"/>
          <p:cNvSpPr txBox="1">
            <a:spLocks noGrp="1"/>
          </p:cNvSpPr>
          <p:nvPr>
            <p:ph type="ctrTitle"/>
          </p:nvPr>
        </p:nvSpPr>
        <p:spPr>
          <a:xfrm>
            <a:off x="953254" y="3671154"/>
            <a:ext cx="7240509" cy="1470025"/>
          </a:xfrm>
          <a:prstGeom prst="rect">
            <a:avLst/>
          </a:prstGeom>
          <a:solidFill>
            <a:schemeClr val="lt1">
              <a:alpha val="67450"/>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rgbClr val="191919"/>
              </a:buClr>
              <a:buSzPts val="5400"/>
              <a:buFont typeface="Verdana"/>
              <a:buNone/>
              <a:defRPr sz="5400">
                <a:solidFill>
                  <a:srgbClr val="191919"/>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1" name="Google Shape;121;p93"/>
          <p:cNvSpPr txBox="1">
            <a:spLocks noGrp="1"/>
          </p:cNvSpPr>
          <p:nvPr>
            <p:ph type="subTitle" idx="1"/>
          </p:nvPr>
        </p:nvSpPr>
        <p:spPr>
          <a:xfrm>
            <a:off x="1373109" y="5257800"/>
            <a:ext cx="6400800" cy="914400"/>
          </a:xfrm>
          <a:prstGeom prst="rect">
            <a:avLst/>
          </a:prstGeom>
          <a:solidFill>
            <a:schemeClr val="lt1">
              <a:alpha val="67450"/>
            </a:schemeClr>
          </a:solid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22" name="Google Shape;122;p9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3" name="Google Shape;123;p9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4" name="Google Shape;124;p9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125" name="Google Shape;125;p93"/>
          <p:cNvPicPr preferRelativeResize="0"/>
          <p:nvPr/>
        </p:nvPicPr>
        <p:blipFill rotWithShape="1">
          <a:blip r:embed="rId3">
            <a:alphaModFix/>
          </a:blip>
          <a:srcRect/>
          <a:stretch/>
        </p:blipFill>
        <p:spPr>
          <a:xfrm>
            <a:off x="3129104" y="82049"/>
            <a:ext cx="2885793" cy="1382532"/>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126"/>
        <p:cNvGrpSpPr/>
        <p:nvPr/>
      </p:nvGrpSpPr>
      <p:grpSpPr>
        <a:xfrm>
          <a:off x="0" y="0"/>
          <a:ext cx="0" cy="0"/>
          <a:chOff x="0" y="0"/>
          <a:chExt cx="0" cy="0"/>
        </a:xfrm>
      </p:grpSpPr>
      <p:pic>
        <p:nvPicPr>
          <p:cNvPr id="127" name="Google Shape;127;p94" descr="Decorative image of smiling professionals" title="Decorative image"/>
          <p:cNvPicPr preferRelativeResize="0"/>
          <p:nvPr/>
        </p:nvPicPr>
        <p:blipFill rotWithShape="1">
          <a:blip r:embed="rId2">
            <a:alphaModFix/>
          </a:blip>
          <a:srcRect/>
          <a:stretch/>
        </p:blipFill>
        <p:spPr>
          <a:xfrm>
            <a:off x="0" y="1596854"/>
            <a:ext cx="9147018" cy="2769116"/>
          </a:xfrm>
          <a:prstGeom prst="rect">
            <a:avLst/>
          </a:prstGeom>
          <a:noFill/>
          <a:ln>
            <a:noFill/>
          </a:ln>
        </p:spPr>
      </p:pic>
      <p:sp>
        <p:nvSpPr>
          <p:cNvPr id="128" name="Google Shape;128;p94"/>
          <p:cNvSpPr txBox="1">
            <a:spLocks noGrp="1"/>
          </p:cNvSpPr>
          <p:nvPr>
            <p:ph type="ctrTitle"/>
          </p:nvPr>
        </p:nvSpPr>
        <p:spPr>
          <a:xfrm>
            <a:off x="953254" y="3671154"/>
            <a:ext cx="7240509" cy="1470025"/>
          </a:xfrm>
          <a:prstGeom prst="rect">
            <a:avLst/>
          </a:prstGeom>
          <a:solidFill>
            <a:schemeClr val="lt1">
              <a:alpha val="67450"/>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rgbClr val="191919"/>
              </a:buClr>
              <a:buSzPts val="5400"/>
              <a:buFont typeface="Verdana"/>
              <a:buNone/>
              <a:defRPr sz="5400">
                <a:solidFill>
                  <a:srgbClr val="191919"/>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9" name="Google Shape;129;p94"/>
          <p:cNvSpPr txBox="1">
            <a:spLocks noGrp="1"/>
          </p:cNvSpPr>
          <p:nvPr>
            <p:ph type="subTitle" idx="1"/>
          </p:nvPr>
        </p:nvSpPr>
        <p:spPr>
          <a:xfrm>
            <a:off x="1373109" y="5257800"/>
            <a:ext cx="6400800" cy="914400"/>
          </a:xfrm>
          <a:prstGeom prst="rect">
            <a:avLst/>
          </a:prstGeom>
          <a:solidFill>
            <a:schemeClr val="lt1">
              <a:alpha val="67450"/>
            </a:schemeClr>
          </a:solid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latin typeface="Verdana"/>
                <a:ea typeface="Verdana"/>
                <a:cs typeface="Verdana"/>
                <a:sym typeface="Verdana"/>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30" name="Google Shape;130;p9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1" name="Google Shape;131;p9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2" name="Google Shape;132;p9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133" name="Google Shape;133;p94"/>
          <p:cNvPicPr preferRelativeResize="0"/>
          <p:nvPr/>
        </p:nvPicPr>
        <p:blipFill rotWithShape="1">
          <a:blip r:embed="rId3">
            <a:alphaModFix/>
          </a:blip>
          <a:srcRect/>
          <a:stretch/>
        </p:blipFill>
        <p:spPr>
          <a:xfrm>
            <a:off x="3129104" y="82049"/>
            <a:ext cx="2885793" cy="1382532"/>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One Content">
  <p:cSld name="1_One Content">
    <p:spTree>
      <p:nvGrpSpPr>
        <p:cNvPr id="1" name="Shape 134"/>
        <p:cNvGrpSpPr/>
        <p:nvPr/>
      </p:nvGrpSpPr>
      <p:grpSpPr>
        <a:xfrm>
          <a:off x="0" y="0"/>
          <a:ext cx="0" cy="0"/>
          <a:chOff x="0" y="0"/>
          <a:chExt cx="0" cy="0"/>
        </a:xfrm>
      </p:grpSpPr>
      <p:sp>
        <p:nvSpPr>
          <p:cNvPr id="135" name="Google Shape;135;p95"/>
          <p:cNvSpPr txBox="1">
            <a:spLocks noGrp="1"/>
          </p:cNvSpPr>
          <p:nvPr>
            <p:ph type="title"/>
          </p:nvPr>
        </p:nvSpPr>
        <p:spPr>
          <a:xfrm>
            <a:off x="2743200" y="256814"/>
            <a:ext cx="5943600" cy="1143000"/>
          </a:xfrm>
          <a:prstGeom prst="rect">
            <a:avLst/>
          </a:prstGeom>
          <a:solidFill>
            <a:srgbClr val="A9DCF2">
              <a:alpha val="67450"/>
            </a:srgbClr>
          </a:solid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3800"/>
              <a:buFont typeface="Verdana"/>
              <a:buNone/>
              <a:defRPr sz="38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6" name="Google Shape;136;p95"/>
          <p:cNvSpPr txBox="1">
            <a:spLocks noGrp="1"/>
          </p:cNvSpPr>
          <p:nvPr>
            <p:ph type="body" idx="1"/>
          </p:nvPr>
        </p:nvSpPr>
        <p:spPr>
          <a:xfrm>
            <a:off x="533400" y="1600200"/>
            <a:ext cx="8153400" cy="3352799"/>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137" name="Google Shape;137;p9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8" name="Google Shape;138;p9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9" name="Google Shape;139;p9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140" name="Google Shape;140;p95" descr="Decorative image of smiling kids" title="Decorative image"/>
          <p:cNvPicPr preferRelativeResize="0"/>
          <p:nvPr/>
        </p:nvPicPr>
        <p:blipFill rotWithShape="1">
          <a:blip r:embed="rId2">
            <a:alphaModFix/>
          </a:blip>
          <a:srcRect l="237" t="13694"/>
          <a:stretch/>
        </p:blipFill>
        <p:spPr>
          <a:xfrm>
            <a:off x="-1" y="5105400"/>
            <a:ext cx="9144001" cy="1752600"/>
          </a:xfrm>
          <a:prstGeom prst="rect">
            <a:avLst/>
          </a:prstGeom>
          <a:noFill/>
          <a:ln w="38100" cap="flat" cmpd="sng">
            <a:solidFill>
              <a:schemeClr val="accent5"/>
            </a:solidFill>
            <a:prstDash val="dash"/>
            <a:round/>
            <a:headEnd type="none" w="sm" len="sm"/>
            <a:tailEnd type="none" w="sm" len="sm"/>
          </a:ln>
        </p:spPr>
      </p:pic>
      <p:pic>
        <p:nvPicPr>
          <p:cNvPr id="141" name="Google Shape;141;p95"/>
          <p:cNvPicPr preferRelativeResize="0"/>
          <p:nvPr/>
        </p:nvPicPr>
        <p:blipFill rotWithShape="1">
          <a:blip r:embed="rId3">
            <a:alphaModFix/>
          </a:blip>
          <a:srcRect/>
          <a:stretch/>
        </p:blipFill>
        <p:spPr>
          <a:xfrm>
            <a:off x="76200" y="152400"/>
            <a:ext cx="2590800" cy="1241206"/>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3_One Content">
  <p:cSld name="3_One Content">
    <p:spTree>
      <p:nvGrpSpPr>
        <p:cNvPr id="1" name="Shape 142"/>
        <p:cNvGrpSpPr/>
        <p:nvPr/>
      </p:nvGrpSpPr>
      <p:grpSpPr>
        <a:xfrm>
          <a:off x="0" y="0"/>
          <a:ext cx="0" cy="0"/>
          <a:chOff x="0" y="0"/>
          <a:chExt cx="0" cy="0"/>
        </a:xfrm>
      </p:grpSpPr>
      <p:sp>
        <p:nvSpPr>
          <p:cNvPr id="143" name="Google Shape;143;p96"/>
          <p:cNvSpPr txBox="1">
            <a:spLocks noGrp="1"/>
          </p:cNvSpPr>
          <p:nvPr>
            <p:ph type="title"/>
          </p:nvPr>
        </p:nvSpPr>
        <p:spPr>
          <a:xfrm>
            <a:off x="2743200" y="256814"/>
            <a:ext cx="5943600" cy="1143000"/>
          </a:xfrm>
          <a:prstGeom prst="rect">
            <a:avLst/>
          </a:prstGeom>
          <a:solidFill>
            <a:srgbClr val="A9DCF2">
              <a:alpha val="67450"/>
            </a:srgbClr>
          </a:solid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3800"/>
              <a:buFont typeface="Verdana"/>
              <a:buNone/>
              <a:defRPr sz="38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4" name="Google Shape;144;p96"/>
          <p:cNvSpPr txBox="1">
            <a:spLocks noGrp="1"/>
          </p:cNvSpPr>
          <p:nvPr>
            <p:ph type="body" idx="1"/>
          </p:nvPr>
        </p:nvSpPr>
        <p:spPr>
          <a:xfrm>
            <a:off x="457200" y="1600200"/>
            <a:ext cx="8229600" cy="3352799"/>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145" name="Google Shape;145;p9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6" name="Google Shape;146;p9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7" name="Google Shape;147;p9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148" name="Google Shape;148;p96" descr="Decorative image of professionals around a computer" title="Decorative image"/>
          <p:cNvPicPr preferRelativeResize="0"/>
          <p:nvPr/>
        </p:nvPicPr>
        <p:blipFill rotWithShape="1">
          <a:blip r:embed="rId2">
            <a:alphaModFix/>
          </a:blip>
          <a:srcRect t="5950" b="16056"/>
          <a:stretch/>
        </p:blipFill>
        <p:spPr>
          <a:xfrm>
            <a:off x="0" y="5130800"/>
            <a:ext cx="9144000" cy="1727200"/>
          </a:xfrm>
          <a:prstGeom prst="rect">
            <a:avLst/>
          </a:prstGeom>
          <a:noFill/>
          <a:ln w="38100" cap="flat" cmpd="sng">
            <a:solidFill>
              <a:schemeClr val="accent5"/>
            </a:solidFill>
            <a:prstDash val="dash"/>
            <a:round/>
            <a:headEnd type="none" w="sm" len="sm"/>
            <a:tailEnd type="none" w="sm" len="sm"/>
          </a:ln>
        </p:spPr>
      </p:pic>
      <p:pic>
        <p:nvPicPr>
          <p:cNvPr id="149" name="Google Shape;149;p96"/>
          <p:cNvPicPr preferRelativeResize="0"/>
          <p:nvPr/>
        </p:nvPicPr>
        <p:blipFill rotWithShape="1">
          <a:blip r:embed="rId3">
            <a:alphaModFix/>
          </a:blip>
          <a:srcRect/>
          <a:stretch/>
        </p:blipFill>
        <p:spPr>
          <a:xfrm>
            <a:off x="76200" y="152400"/>
            <a:ext cx="2585896" cy="1238857"/>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2_One Content">
  <p:cSld name="2_One Content">
    <p:spTree>
      <p:nvGrpSpPr>
        <p:cNvPr id="1" name="Shape 150"/>
        <p:cNvGrpSpPr/>
        <p:nvPr/>
      </p:nvGrpSpPr>
      <p:grpSpPr>
        <a:xfrm>
          <a:off x="0" y="0"/>
          <a:ext cx="0" cy="0"/>
          <a:chOff x="0" y="0"/>
          <a:chExt cx="0" cy="0"/>
        </a:xfrm>
      </p:grpSpPr>
      <p:sp>
        <p:nvSpPr>
          <p:cNvPr id="151" name="Google Shape;151;p97"/>
          <p:cNvSpPr txBox="1">
            <a:spLocks noGrp="1"/>
          </p:cNvSpPr>
          <p:nvPr>
            <p:ph type="title"/>
          </p:nvPr>
        </p:nvSpPr>
        <p:spPr>
          <a:xfrm>
            <a:off x="2743200" y="256814"/>
            <a:ext cx="5943600" cy="1143000"/>
          </a:xfrm>
          <a:prstGeom prst="rect">
            <a:avLst/>
          </a:prstGeom>
          <a:solidFill>
            <a:srgbClr val="A9DCF2">
              <a:alpha val="67450"/>
            </a:srgbClr>
          </a:solid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3800"/>
              <a:buFont typeface="Verdana"/>
              <a:buNone/>
              <a:defRPr sz="38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2" name="Google Shape;152;p97"/>
          <p:cNvSpPr txBox="1">
            <a:spLocks noGrp="1"/>
          </p:cNvSpPr>
          <p:nvPr>
            <p:ph type="body" idx="1"/>
          </p:nvPr>
        </p:nvSpPr>
        <p:spPr>
          <a:xfrm>
            <a:off x="457201" y="1600200"/>
            <a:ext cx="8229600" cy="3352799"/>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153" name="Google Shape;153;p9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4" name="Google Shape;154;p9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5" name="Google Shape;155;p9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156" name="Google Shape;156;p97" descr="Decorative image of college students/professionals around a table" title="Decorative image"/>
          <p:cNvPicPr preferRelativeResize="0"/>
          <p:nvPr/>
        </p:nvPicPr>
        <p:blipFill rotWithShape="1">
          <a:blip r:embed="rId2">
            <a:alphaModFix/>
          </a:blip>
          <a:srcRect t="21433"/>
          <a:stretch/>
        </p:blipFill>
        <p:spPr>
          <a:xfrm>
            <a:off x="1" y="5118100"/>
            <a:ext cx="9144000" cy="1739900"/>
          </a:xfrm>
          <a:prstGeom prst="rect">
            <a:avLst/>
          </a:prstGeom>
          <a:noFill/>
          <a:ln w="38100" cap="flat" cmpd="sng">
            <a:solidFill>
              <a:schemeClr val="accent5"/>
            </a:solidFill>
            <a:prstDash val="dash"/>
            <a:round/>
            <a:headEnd type="none" w="sm" len="sm"/>
            <a:tailEnd type="none" w="sm" len="sm"/>
          </a:ln>
        </p:spPr>
      </p:pic>
      <p:pic>
        <p:nvPicPr>
          <p:cNvPr id="157" name="Google Shape;157;p97"/>
          <p:cNvPicPr preferRelativeResize="0"/>
          <p:nvPr/>
        </p:nvPicPr>
        <p:blipFill rotWithShape="1">
          <a:blip r:embed="rId3">
            <a:alphaModFix/>
          </a:blip>
          <a:srcRect/>
          <a:stretch/>
        </p:blipFill>
        <p:spPr>
          <a:xfrm>
            <a:off x="76200" y="152400"/>
            <a:ext cx="2585896" cy="1238857"/>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58"/>
        <p:cNvGrpSpPr/>
        <p:nvPr/>
      </p:nvGrpSpPr>
      <p:grpSpPr>
        <a:xfrm>
          <a:off x="0" y="0"/>
          <a:ext cx="0" cy="0"/>
          <a:chOff x="0" y="0"/>
          <a:chExt cx="0" cy="0"/>
        </a:xfrm>
      </p:grpSpPr>
      <p:sp>
        <p:nvSpPr>
          <p:cNvPr id="159" name="Google Shape;159;p98"/>
          <p:cNvSpPr txBox="1">
            <a:spLocks noGrp="1"/>
          </p:cNvSpPr>
          <p:nvPr>
            <p:ph type="title"/>
          </p:nvPr>
        </p:nvSpPr>
        <p:spPr>
          <a:xfrm>
            <a:off x="2743200" y="256814"/>
            <a:ext cx="5943600" cy="1143000"/>
          </a:xfrm>
          <a:prstGeom prst="rect">
            <a:avLst/>
          </a:prstGeom>
          <a:solidFill>
            <a:srgbClr val="A9DCF2">
              <a:alpha val="67450"/>
            </a:srgbClr>
          </a:solid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3800"/>
              <a:buFont typeface="Verdana"/>
              <a:buNone/>
              <a:defRPr sz="38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0" name="Google Shape;160;p98"/>
          <p:cNvSpPr txBox="1">
            <a:spLocks noGrp="1"/>
          </p:cNvSpPr>
          <p:nvPr>
            <p:ph type="body" idx="1"/>
          </p:nvPr>
        </p:nvSpPr>
        <p:spPr>
          <a:xfrm>
            <a:off x="457200" y="1600201"/>
            <a:ext cx="4038600" cy="3352799"/>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161" name="Google Shape;161;p98"/>
          <p:cNvSpPr txBox="1">
            <a:spLocks noGrp="1"/>
          </p:cNvSpPr>
          <p:nvPr>
            <p:ph type="body" idx="2"/>
          </p:nvPr>
        </p:nvSpPr>
        <p:spPr>
          <a:xfrm>
            <a:off x="4597399" y="1600200"/>
            <a:ext cx="4038600" cy="3352799"/>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162" name="Google Shape;162;p9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3" name="Google Shape;163;p9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4" name="Google Shape;164;p9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165" name="Google Shape;165;p98" descr="Decorative image of smiling students shoulder-to-shoulder" title="Decorative image"/>
          <p:cNvPicPr preferRelativeResize="0"/>
          <p:nvPr/>
        </p:nvPicPr>
        <p:blipFill rotWithShape="1">
          <a:blip r:embed="rId2">
            <a:alphaModFix/>
          </a:blip>
          <a:srcRect l="237" t="13694"/>
          <a:stretch/>
        </p:blipFill>
        <p:spPr>
          <a:xfrm>
            <a:off x="-1" y="5105400"/>
            <a:ext cx="9144001" cy="1752600"/>
          </a:xfrm>
          <a:prstGeom prst="rect">
            <a:avLst/>
          </a:prstGeom>
          <a:noFill/>
          <a:ln w="38100" cap="flat" cmpd="sng">
            <a:solidFill>
              <a:schemeClr val="accent5"/>
            </a:solidFill>
            <a:prstDash val="dash"/>
            <a:round/>
            <a:headEnd type="none" w="sm" len="sm"/>
            <a:tailEnd type="none" w="sm" len="sm"/>
          </a:ln>
        </p:spPr>
      </p:pic>
      <p:pic>
        <p:nvPicPr>
          <p:cNvPr id="166" name="Google Shape;166;p98"/>
          <p:cNvPicPr preferRelativeResize="0"/>
          <p:nvPr/>
        </p:nvPicPr>
        <p:blipFill rotWithShape="1">
          <a:blip r:embed="rId3">
            <a:alphaModFix/>
          </a:blip>
          <a:srcRect/>
          <a:stretch/>
        </p:blipFill>
        <p:spPr>
          <a:xfrm>
            <a:off x="76200" y="152400"/>
            <a:ext cx="2585896" cy="1238857"/>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7"/>
        <p:cNvGrpSpPr/>
        <p:nvPr/>
      </p:nvGrpSpPr>
      <p:grpSpPr>
        <a:xfrm>
          <a:off x="0" y="0"/>
          <a:ext cx="0" cy="0"/>
          <a:chOff x="0" y="0"/>
          <a:chExt cx="0" cy="0"/>
        </a:xfrm>
      </p:grpSpPr>
      <p:sp>
        <p:nvSpPr>
          <p:cNvPr id="168" name="Google Shape;168;p99"/>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Verdana"/>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9" name="Google Shape;169;p99"/>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170" name="Google Shape;170;p9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1" name="Google Shape;171;p9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2" name="Google Shape;172;p9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173" name="Google Shape;173;p99"/>
          <p:cNvSpPr/>
          <p:nvPr/>
        </p:nvSpPr>
        <p:spPr>
          <a:xfrm>
            <a:off x="-1" y="2214563"/>
            <a:ext cx="9144001" cy="681037"/>
          </a:xfrm>
          <a:prstGeom prst="rect">
            <a:avLst/>
          </a:prstGeom>
          <a:gradFill>
            <a:gsLst>
              <a:gs pos="0">
                <a:schemeClr val="accent5"/>
              </a:gs>
              <a:gs pos="75000">
                <a:srgbClr val="7DCCED"/>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174" name="Google Shape;174;p99" descr="Decorative image of professionals working around a table" title="Decorative image"/>
          <p:cNvPicPr preferRelativeResize="0"/>
          <p:nvPr/>
        </p:nvPicPr>
        <p:blipFill rotWithShape="1">
          <a:blip r:embed="rId2">
            <a:alphaModFix/>
          </a:blip>
          <a:srcRect/>
          <a:stretch/>
        </p:blipFill>
        <p:spPr>
          <a:xfrm>
            <a:off x="-1" y="0"/>
            <a:ext cx="9144001" cy="2214563"/>
          </a:xfrm>
          <a:prstGeom prst="rect">
            <a:avLst/>
          </a:prstGeom>
          <a:noFill/>
          <a:ln>
            <a:noFill/>
          </a:ln>
          <a:effectLst>
            <a:reflection stA="52000" endA="300" endPos="35000" sy="-100000" algn="bl" rotWithShape="0"/>
          </a:effectLst>
        </p:spPr>
      </p:pic>
      <p:pic>
        <p:nvPicPr>
          <p:cNvPr id="175" name="Google Shape;175;p99"/>
          <p:cNvPicPr preferRelativeResize="0"/>
          <p:nvPr/>
        </p:nvPicPr>
        <p:blipFill rotWithShape="1">
          <a:blip r:embed="rId3">
            <a:alphaModFix/>
          </a:blip>
          <a:srcRect/>
          <a:stretch/>
        </p:blipFill>
        <p:spPr>
          <a:xfrm>
            <a:off x="76200" y="76200"/>
            <a:ext cx="990600" cy="474579"/>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4"/>
        <p:cNvGrpSpPr/>
        <p:nvPr/>
      </p:nvGrpSpPr>
      <p:grpSpPr>
        <a:xfrm>
          <a:off x="0" y="0"/>
          <a:ext cx="0" cy="0"/>
          <a:chOff x="0" y="0"/>
          <a:chExt cx="0" cy="0"/>
        </a:xfrm>
      </p:grpSpPr>
      <p:sp>
        <p:nvSpPr>
          <p:cNvPr id="25" name="Google Shape;25;p81"/>
          <p:cNvSpPr txBox="1">
            <a:spLocks noGrp="1"/>
          </p:cNvSpPr>
          <p:nvPr>
            <p:ph type="title"/>
          </p:nvPr>
        </p:nvSpPr>
        <p:spPr>
          <a:xfrm>
            <a:off x="457200" y="274638"/>
            <a:ext cx="8229600" cy="1143000"/>
          </a:xfrm>
          <a:prstGeom prst="rect">
            <a:avLst/>
          </a:prstGeom>
          <a:solidFill>
            <a:srgbClr val="A9DCF2">
              <a:alpha val="67450"/>
            </a:srgbClr>
          </a:solid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4000"/>
              <a:buFont typeface="Verdana"/>
              <a:buNone/>
              <a:defRPr sz="40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8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8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8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29" name="Google Shape;29;p81"/>
          <p:cNvPicPr preferRelativeResize="0"/>
          <p:nvPr/>
        </p:nvPicPr>
        <p:blipFill rotWithShape="1">
          <a:blip r:embed="rId2">
            <a:alphaModFix/>
          </a:blip>
          <a:srcRect/>
          <a:stretch/>
        </p:blipFill>
        <p:spPr>
          <a:xfrm>
            <a:off x="7467600" y="5974442"/>
            <a:ext cx="1559301" cy="747033"/>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3_Section Header">
  <p:cSld name="3_Section Header">
    <p:spTree>
      <p:nvGrpSpPr>
        <p:cNvPr id="1" name="Shape 176"/>
        <p:cNvGrpSpPr/>
        <p:nvPr/>
      </p:nvGrpSpPr>
      <p:grpSpPr>
        <a:xfrm>
          <a:off x="0" y="0"/>
          <a:ext cx="0" cy="0"/>
          <a:chOff x="0" y="0"/>
          <a:chExt cx="0" cy="0"/>
        </a:xfrm>
      </p:grpSpPr>
      <p:sp>
        <p:nvSpPr>
          <p:cNvPr id="177" name="Google Shape;177;p100"/>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Verdana"/>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8" name="Google Shape;178;p100"/>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179" name="Google Shape;179;p10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0" name="Google Shape;180;p10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1" name="Google Shape;181;p10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182" name="Google Shape;182;p100"/>
          <p:cNvSpPr/>
          <p:nvPr/>
        </p:nvSpPr>
        <p:spPr>
          <a:xfrm>
            <a:off x="-1" y="2214563"/>
            <a:ext cx="9144001" cy="681037"/>
          </a:xfrm>
          <a:prstGeom prst="rect">
            <a:avLst/>
          </a:prstGeom>
          <a:gradFill>
            <a:gsLst>
              <a:gs pos="0">
                <a:schemeClr val="accent5"/>
              </a:gs>
              <a:gs pos="75000">
                <a:srgbClr val="7DCCED"/>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183" name="Google Shape;183;p100" descr="Decorative image of professionals around a table" title="Decorative image"/>
          <p:cNvPicPr preferRelativeResize="0"/>
          <p:nvPr/>
        </p:nvPicPr>
        <p:blipFill rotWithShape="1">
          <a:blip r:embed="rId2">
            <a:alphaModFix/>
          </a:blip>
          <a:srcRect/>
          <a:stretch/>
        </p:blipFill>
        <p:spPr>
          <a:xfrm>
            <a:off x="-1" y="0"/>
            <a:ext cx="9144001" cy="2214562"/>
          </a:xfrm>
          <a:prstGeom prst="rect">
            <a:avLst/>
          </a:prstGeom>
          <a:noFill/>
          <a:ln>
            <a:noFill/>
          </a:ln>
          <a:effectLst>
            <a:reflection stA="52000" endA="300" endPos="35000" sy="-100000" algn="bl" rotWithShape="0"/>
          </a:effectLst>
        </p:spPr>
      </p:pic>
      <p:pic>
        <p:nvPicPr>
          <p:cNvPr id="184" name="Google Shape;184;p100"/>
          <p:cNvPicPr preferRelativeResize="0"/>
          <p:nvPr/>
        </p:nvPicPr>
        <p:blipFill rotWithShape="1">
          <a:blip r:embed="rId3">
            <a:alphaModFix/>
          </a:blip>
          <a:srcRect/>
          <a:stretch/>
        </p:blipFill>
        <p:spPr>
          <a:xfrm>
            <a:off x="76200" y="55789"/>
            <a:ext cx="1559301" cy="747033"/>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1_Section Header">
  <p:cSld name="1_Section Header">
    <p:spTree>
      <p:nvGrpSpPr>
        <p:cNvPr id="1" name="Shape 185"/>
        <p:cNvGrpSpPr/>
        <p:nvPr/>
      </p:nvGrpSpPr>
      <p:grpSpPr>
        <a:xfrm>
          <a:off x="0" y="0"/>
          <a:ext cx="0" cy="0"/>
          <a:chOff x="0" y="0"/>
          <a:chExt cx="0" cy="0"/>
        </a:xfrm>
      </p:grpSpPr>
      <p:sp>
        <p:nvSpPr>
          <p:cNvPr id="186" name="Google Shape;186;p101"/>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Verdana"/>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7" name="Google Shape;187;p101"/>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188" name="Google Shape;188;p10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9" name="Google Shape;189;p10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0" name="Google Shape;190;p10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191" name="Google Shape;191;p101"/>
          <p:cNvSpPr/>
          <p:nvPr/>
        </p:nvSpPr>
        <p:spPr>
          <a:xfrm>
            <a:off x="-1" y="2214563"/>
            <a:ext cx="9144001" cy="681037"/>
          </a:xfrm>
          <a:prstGeom prst="rect">
            <a:avLst/>
          </a:prstGeom>
          <a:gradFill>
            <a:gsLst>
              <a:gs pos="0">
                <a:schemeClr val="accent5"/>
              </a:gs>
              <a:gs pos="75000">
                <a:srgbClr val="7DCCED"/>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192" name="Google Shape;192;p101" descr="Decorative image of smiling teenagers at a library" title="Decorative image"/>
          <p:cNvPicPr preferRelativeResize="0"/>
          <p:nvPr/>
        </p:nvPicPr>
        <p:blipFill rotWithShape="1">
          <a:blip r:embed="rId2">
            <a:alphaModFix/>
          </a:blip>
          <a:srcRect/>
          <a:stretch/>
        </p:blipFill>
        <p:spPr>
          <a:xfrm>
            <a:off x="-1" y="0"/>
            <a:ext cx="9144001" cy="2214562"/>
          </a:xfrm>
          <a:prstGeom prst="rect">
            <a:avLst/>
          </a:prstGeom>
          <a:noFill/>
          <a:ln>
            <a:noFill/>
          </a:ln>
          <a:effectLst>
            <a:reflection stA="52000" endA="300" endPos="35000" sy="-100000" algn="bl" rotWithShape="0"/>
          </a:effectLst>
        </p:spPr>
      </p:pic>
      <p:pic>
        <p:nvPicPr>
          <p:cNvPr id="193" name="Google Shape;193;p101"/>
          <p:cNvPicPr preferRelativeResize="0"/>
          <p:nvPr/>
        </p:nvPicPr>
        <p:blipFill rotWithShape="1">
          <a:blip r:embed="rId3">
            <a:alphaModFix/>
          </a:blip>
          <a:srcRect/>
          <a:stretch/>
        </p:blipFill>
        <p:spPr>
          <a:xfrm>
            <a:off x="40899" y="34018"/>
            <a:ext cx="1559301" cy="747033"/>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2_Section Header">
  <p:cSld name="2_Section Header">
    <p:spTree>
      <p:nvGrpSpPr>
        <p:cNvPr id="1" name="Shape 194"/>
        <p:cNvGrpSpPr/>
        <p:nvPr/>
      </p:nvGrpSpPr>
      <p:grpSpPr>
        <a:xfrm>
          <a:off x="0" y="0"/>
          <a:ext cx="0" cy="0"/>
          <a:chOff x="0" y="0"/>
          <a:chExt cx="0" cy="0"/>
        </a:xfrm>
      </p:grpSpPr>
      <p:sp>
        <p:nvSpPr>
          <p:cNvPr id="195" name="Google Shape;195;p102"/>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Verdana"/>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6" name="Google Shape;196;p102"/>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197" name="Google Shape;197;p10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8" name="Google Shape;198;p10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9" name="Google Shape;199;p10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200" name="Google Shape;200;p102"/>
          <p:cNvSpPr/>
          <p:nvPr/>
        </p:nvSpPr>
        <p:spPr>
          <a:xfrm>
            <a:off x="-1" y="2214563"/>
            <a:ext cx="9144001" cy="681037"/>
          </a:xfrm>
          <a:prstGeom prst="rect">
            <a:avLst/>
          </a:prstGeom>
          <a:gradFill>
            <a:gsLst>
              <a:gs pos="0">
                <a:schemeClr val="accent5"/>
              </a:gs>
              <a:gs pos="75000">
                <a:srgbClr val="7DCCED"/>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201" name="Google Shape;201;p102" descr="Decorative image of smiling professionals around a computer" title="Decorative image"/>
          <p:cNvPicPr preferRelativeResize="0"/>
          <p:nvPr/>
        </p:nvPicPr>
        <p:blipFill rotWithShape="1">
          <a:blip r:embed="rId2">
            <a:alphaModFix/>
          </a:blip>
          <a:srcRect/>
          <a:stretch/>
        </p:blipFill>
        <p:spPr>
          <a:xfrm>
            <a:off x="1" y="0"/>
            <a:ext cx="9143997" cy="2214562"/>
          </a:xfrm>
          <a:prstGeom prst="rect">
            <a:avLst/>
          </a:prstGeom>
          <a:noFill/>
          <a:ln>
            <a:noFill/>
          </a:ln>
          <a:effectLst>
            <a:reflection stA="52000" endA="300" endPos="35000" sy="-100000" algn="bl" rotWithShape="0"/>
          </a:effectLst>
        </p:spPr>
      </p:pic>
      <p:pic>
        <p:nvPicPr>
          <p:cNvPr id="202" name="Google Shape;202;p102"/>
          <p:cNvPicPr preferRelativeResize="0"/>
          <p:nvPr/>
        </p:nvPicPr>
        <p:blipFill rotWithShape="1">
          <a:blip r:embed="rId3">
            <a:alphaModFix/>
          </a:blip>
          <a:srcRect/>
          <a:stretch/>
        </p:blipFill>
        <p:spPr>
          <a:xfrm>
            <a:off x="40899" y="34018"/>
            <a:ext cx="1559301" cy="747033"/>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03"/>
        <p:cNvGrpSpPr/>
        <p:nvPr/>
      </p:nvGrpSpPr>
      <p:grpSpPr>
        <a:xfrm>
          <a:off x="0" y="0"/>
          <a:ext cx="0" cy="0"/>
          <a:chOff x="0" y="0"/>
          <a:chExt cx="0" cy="0"/>
        </a:xfrm>
      </p:grpSpPr>
      <p:sp>
        <p:nvSpPr>
          <p:cNvPr id="204" name="Google Shape;204;p103"/>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5" name="Google Shape;205;p103"/>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06" name="Google Shape;206;p10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7" name="Google Shape;207;p10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8" name="Google Shape;208;p10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Blank_No_VTSS">
  <p:cSld name="1_Blank_No_VTSS">
    <p:bg>
      <p:bgPr>
        <a:solidFill>
          <a:schemeClr val="lt1"/>
        </a:solidFill>
        <a:effectLst/>
      </p:bgPr>
    </p:bg>
    <p:spTree>
      <p:nvGrpSpPr>
        <p:cNvPr id="1" name="Shape 30"/>
        <p:cNvGrpSpPr/>
        <p:nvPr/>
      </p:nvGrpSpPr>
      <p:grpSpPr>
        <a:xfrm>
          <a:off x="0" y="0"/>
          <a:ext cx="0" cy="0"/>
          <a:chOff x="0" y="0"/>
          <a:chExt cx="0" cy="0"/>
        </a:xfrm>
      </p:grpSpPr>
      <p:sp>
        <p:nvSpPr>
          <p:cNvPr id="31" name="Google Shape;31;p8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8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8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41"/>
        <p:cNvGrpSpPr/>
        <p:nvPr/>
      </p:nvGrpSpPr>
      <p:grpSpPr>
        <a:xfrm>
          <a:off x="0" y="0"/>
          <a:ext cx="0" cy="0"/>
          <a:chOff x="0" y="0"/>
          <a:chExt cx="0" cy="0"/>
        </a:xfrm>
      </p:grpSpPr>
      <p:sp>
        <p:nvSpPr>
          <p:cNvPr id="42" name="Google Shape;42;p8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8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8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45" name="Google Shape;45;p85"/>
          <p:cNvPicPr preferRelativeResize="0"/>
          <p:nvPr/>
        </p:nvPicPr>
        <p:blipFill rotWithShape="1">
          <a:blip r:embed="rId2">
            <a:alphaModFix/>
          </a:blip>
          <a:srcRect/>
          <a:stretch/>
        </p:blipFill>
        <p:spPr>
          <a:xfrm>
            <a:off x="7467600" y="5974442"/>
            <a:ext cx="1559301" cy="747033"/>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0"/>
        <p:cNvGrpSpPr/>
        <p:nvPr/>
      </p:nvGrpSpPr>
      <p:grpSpPr>
        <a:xfrm>
          <a:off x="0" y="0"/>
          <a:ext cx="0" cy="0"/>
          <a:chOff x="0" y="0"/>
          <a:chExt cx="0" cy="0"/>
        </a:xfrm>
      </p:grpSpPr>
      <p:sp>
        <p:nvSpPr>
          <p:cNvPr id="51" name="Google Shape;51;p8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86"/>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53" name="Google Shape;53;p8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8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8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6"/>
        <p:cNvGrpSpPr/>
        <p:nvPr/>
      </p:nvGrpSpPr>
      <p:grpSpPr>
        <a:xfrm>
          <a:off x="0" y="0"/>
          <a:ext cx="0" cy="0"/>
          <a:chOff x="0" y="0"/>
          <a:chExt cx="0" cy="0"/>
        </a:xfrm>
      </p:grpSpPr>
      <p:pic>
        <p:nvPicPr>
          <p:cNvPr id="57" name="Google Shape;57;p82" descr="Decorative Image of Smiling kids" title="Decorative image"/>
          <p:cNvPicPr preferRelativeResize="0"/>
          <p:nvPr/>
        </p:nvPicPr>
        <p:blipFill rotWithShape="1">
          <a:blip r:embed="rId2">
            <a:alphaModFix/>
          </a:blip>
          <a:srcRect/>
          <a:stretch/>
        </p:blipFill>
        <p:spPr>
          <a:xfrm>
            <a:off x="0" y="1556656"/>
            <a:ext cx="9147018" cy="2849511"/>
          </a:xfrm>
          <a:prstGeom prst="rect">
            <a:avLst/>
          </a:prstGeom>
          <a:noFill/>
          <a:ln>
            <a:noFill/>
          </a:ln>
        </p:spPr>
      </p:pic>
      <p:sp>
        <p:nvSpPr>
          <p:cNvPr id="58" name="Google Shape;58;p82"/>
          <p:cNvSpPr txBox="1">
            <a:spLocks noGrp="1"/>
          </p:cNvSpPr>
          <p:nvPr>
            <p:ph type="ctrTitle"/>
          </p:nvPr>
        </p:nvSpPr>
        <p:spPr>
          <a:xfrm>
            <a:off x="953254" y="3671154"/>
            <a:ext cx="7240509" cy="1470025"/>
          </a:xfrm>
          <a:prstGeom prst="rect">
            <a:avLst/>
          </a:prstGeom>
          <a:solidFill>
            <a:schemeClr val="lt1">
              <a:alpha val="67450"/>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5400"/>
              <a:buFont typeface="Verdana"/>
              <a:buNone/>
              <a:defRPr sz="5400">
                <a:solidFill>
                  <a:schemeClr val="dk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82"/>
          <p:cNvSpPr txBox="1">
            <a:spLocks noGrp="1"/>
          </p:cNvSpPr>
          <p:nvPr>
            <p:ph type="subTitle" idx="1"/>
          </p:nvPr>
        </p:nvSpPr>
        <p:spPr>
          <a:xfrm>
            <a:off x="1373109" y="5257800"/>
            <a:ext cx="6400800" cy="914400"/>
          </a:xfrm>
          <a:prstGeom prst="rect">
            <a:avLst/>
          </a:prstGeom>
          <a:solidFill>
            <a:schemeClr val="lt1">
              <a:alpha val="67450"/>
            </a:schemeClr>
          </a:solid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60" name="Google Shape;60;p8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8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8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63" name="Google Shape;63;p82"/>
          <p:cNvPicPr preferRelativeResize="0"/>
          <p:nvPr/>
        </p:nvPicPr>
        <p:blipFill rotWithShape="1">
          <a:blip r:embed="rId3">
            <a:alphaModFix/>
          </a:blip>
          <a:srcRect/>
          <a:stretch/>
        </p:blipFill>
        <p:spPr>
          <a:xfrm>
            <a:off x="3129104" y="82049"/>
            <a:ext cx="2885793" cy="1382532"/>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0_Title and Content">
  <p:cSld name="10_Title and Content">
    <p:spTree>
      <p:nvGrpSpPr>
        <p:cNvPr id="1" name="Shape 64"/>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74"/>
        <p:cNvGrpSpPr/>
        <p:nvPr/>
      </p:nvGrpSpPr>
      <p:grpSpPr>
        <a:xfrm>
          <a:off x="0" y="0"/>
          <a:ext cx="0" cy="0"/>
          <a:chOff x="0" y="0"/>
          <a:chExt cx="0" cy="0"/>
        </a:xfrm>
      </p:grpSpPr>
      <p:sp>
        <p:nvSpPr>
          <p:cNvPr id="75" name="Google Shape;75;p90"/>
          <p:cNvSpPr txBox="1">
            <a:spLocks noGrp="1"/>
          </p:cNvSpPr>
          <p:nvPr>
            <p:ph type="title"/>
          </p:nvPr>
        </p:nvSpPr>
        <p:spPr>
          <a:xfrm>
            <a:off x="457200" y="274638"/>
            <a:ext cx="8229600" cy="1143000"/>
          </a:xfrm>
          <a:prstGeom prst="rect">
            <a:avLst/>
          </a:prstGeom>
          <a:solidFill>
            <a:srgbClr val="A9DCF2">
              <a:alpha val="67450"/>
            </a:srgbClr>
          </a:solid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000"/>
              <a:buFont typeface="Verdana"/>
              <a:buNone/>
              <a:defRPr sz="4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90"/>
          <p:cNvSpPr txBox="1">
            <a:spLocks noGrp="1"/>
          </p:cNvSpPr>
          <p:nvPr>
            <p:ph type="body" idx="1"/>
          </p:nvPr>
        </p:nvSpPr>
        <p:spPr>
          <a:xfrm>
            <a:off x="914400" y="1524000"/>
            <a:ext cx="3582988" cy="650875"/>
          </a:xfrm>
          <a:prstGeom prst="rect">
            <a:avLst/>
          </a:prstGeom>
          <a:solidFill>
            <a:srgbClr val="E8F7EB"/>
          </a:solidFill>
          <a:ln>
            <a:noFill/>
          </a:ln>
        </p:spPr>
        <p:txBody>
          <a:bodyPr spcFirstLastPara="1" wrap="square" lIns="91425" tIns="45700" rIns="91425" bIns="45700" anchor="b" anchorCtr="0">
            <a:noAutofit/>
          </a:bodyPr>
          <a:lstStyle>
            <a:lvl1pPr marL="457200" lvl="0" indent="-228600" algn="l">
              <a:lnSpc>
                <a:spcPct val="100000"/>
              </a:lnSpc>
              <a:spcBef>
                <a:spcPts val="420"/>
              </a:spcBef>
              <a:spcAft>
                <a:spcPts val="0"/>
              </a:spcAft>
              <a:buClr>
                <a:schemeClr val="dk1"/>
              </a:buClr>
              <a:buSzPts val="2100"/>
              <a:buNone/>
              <a:defRPr sz="21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77" name="Google Shape;77;p90"/>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78" name="Google Shape;78;p90"/>
          <p:cNvSpPr txBox="1">
            <a:spLocks noGrp="1"/>
          </p:cNvSpPr>
          <p:nvPr>
            <p:ph type="body" idx="3"/>
          </p:nvPr>
        </p:nvSpPr>
        <p:spPr>
          <a:xfrm>
            <a:off x="5105400" y="1535113"/>
            <a:ext cx="3581400" cy="639762"/>
          </a:xfrm>
          <a:prstGeom prst="rect">
            <a:avLst/>
          </a:prstGeom>
          <a:solidFill>
            <a:srgbClr val="E8F7EB"/>
          </a:solidFill>
          <a:ln>
            <a:noFill/>
          </a:ln>
        </p:spPr>
        <p:txBody>
          <a:bodyPr spcFirstLastPara="1" wrap="square" lIns="91425" tIns="45700" rIns="91425" bIns="45700" anchor="b" anchorCtr="0">
            <a:normAutofit/>
          </a:bodyPr>
          <a:lstStyle>
            <a:lvl1pPr marL="457200" lvl="0" indent="-228600" algn="l">
              <a:lnSpc>
                <a:spcPct val="100000"/>
              </a:lnSpc>
              <a:spcBef>
                <a:spcPts val="420"/>
              </a:spcBef>
              <a:spcAft>
                <a:spcPts val="0"/>
              </a:spcAft>
              <a:buClr>
                <a:schemeClr val="dk1"/>
              </a:buClr>
              <a:buSzPts val="2100"/>
              <a:buNone/>
              <a:defRPr sz="21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79" name="Google Shape;79;p90"/>
          <p:cNvSpPr txBox="1">
            <a:spLocks noGrp="1"/>
          </p:cNvSpPr>
          <p:nvPr>
            <p:ph type="body" idx="4"/>
          </p:nvPr>
        </p:nvSpPr>
        <p:spPr>
          <a:xfrm>
            <a:off x="4648200" y="2174875"/>
            <a:ext cx="4038600"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80" name="Google Shape;80;p9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9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9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83" name="Google Shape;83;p90"/>
          <p:cNvSpPr/>
          <p:nvPr/>
        </p:nvSpPr>
        <p:spPr>
          <a:xfrm>
            <a:off x="457200" y="1524000"/>
            <a:ext cx="457200" cy="65151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sp>
        <p:nvSpPr>
          <p:cNvPr id="84" name="Google Shape;84;p90"/>
          <p:cNvSpPr/>
          <p:nvPr/>
        </p:nvSpPr>
        <p:spPr>
          <a:xfrm>
            <a:off x="4648200" y="1524000"/>
            <a:ext cx="457200" cy="65151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85" name="Google Shape;85;p90"/>
          <p:cNvPicPr preferRelativeResize="0"/>
          <p:nvPr/>
        </p:nvPicPr>
        <p:blipFill rotWithShape="1">
          <a:blip r:embed="rId2">
            <a:alphaModFix/>
          </a:blip>
          <a:srcRect/>
          <a:stretch/>
        </p:blipFill>
        <p:spPr>
          <a:xfrm>
            <a:off x="7467600" y="5974442"/>
            <a:ext cx="1559301" cy="747033"/>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5_Title Slide">
  <p:cSld name="5_Title Slide">
    <p:spTree>
      <p:nvGrpSpPr>
        <p:cNvPr id="1" name="Shape 86"/>
        <p:cNvGrpSpPr/>
        <p:nvPr/>
      </p:nvGrpSpPr>
      <p:grpSpPr>
        <a:xfrm>
          <a:off x="0" y="0"/>
          <a:ext cx="0" cy="0"/>
          <a:chOff x="0" y="0"/>
          <a:chExt cx="0" cy="0"/>
        </a:xfrm>
      </p:grpSpPr>
      <p:sp>
        <p:nvSpPr>
          <p:cNvPr id="87" name="Google Shape;87;p84"/>
          <p:cNvSpPr txBox="1">
            <a:spLocks noGrp="1"/>
          </p:cNvSpPr>
          <p:nvPr>
            <p:ph type="ctrTitle"/>
          </p:nvPr>
        </p:nvSpPr>
        <p:spPr>
          <a:xfrm>
            <a:off x="928464" y="1600200"/>
            <a:ext cx="7240509" cy="1470025"/>
          </a:xfrm>
          <a:prstGeom prst="rect">
            <a:avLst/>
          </a:prstGeom>
          <a:solidFill>
            <a:schemeClr val="lt1">
              <a:alpha val="67450"/>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rgbClr val="191919"/>
              </a:buClr>
              <a:buSzPts val="5400"/>
              <a:buFont typeface="Verdana"/>
              <a:buNone/>
              <a:defRPr sz="5400">
                <a:solidFill>
                  <a:srgbClr val="191919"/>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84"/>
          <p:cNvSpPr txBox="1">
            <a:spLocks noGrp="1"/>
          </p:cNvSpPr>
          <p:nvPr>
            <p:ph type="subTitle" idx="1"/>
          </p:nvPr>
        </p:nvSpPr>
        <p:spPr>
          <a:xfrm>
            <a:off x="1348319" y="3429000"/>
            <a:ext cx="6400800" cy="914400"/>
          </a:xfrm>
          <a:prstGeom prst="rect">
            <a:avLst/>
          </a:prstGeom>
          <a:solidFill>
            <a:schemeClr val="lt1">
              <a:alpha val="67450"/>
            </a:schemeClr>
          </a:solid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latin typeface="Verdana"/>
                <a:ea typeface="Verdana"/>
                <a:cs typeface="Verdana"/>
                <a:sym typeface="Verdana"/>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89" name="Google Shape;89;p8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8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8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92" name="Google Shape;92;p84"/>
          <p:cNvPicPr preferRelativeResize="0"/>
          <p:nvPr/>
        </p:nvPicPr>
        <p:blipFill rotWithShape="1">
          <a:blip r:embed="rId2">
            <a:alphaModFix/>
          </a:blip>
          <a:srcRect/>
          <a:stretch/>
        </p:blipFill>
        <p:spPr>
          <a:xfrm>
            <a:off x="3129104" y="82049"/>
            <a:ext cx="2885793" cy="1382532"/>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7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000"/>
              <a:buFont typeface="Verdana"/>
              <a:buNone/>
              <a:defRPr sz="4000" b="0" i="0" u="none" strike="noStrike" cap="none">
                <a:solidFill>
                  <a:schemeClr val="dk1"/>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7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Verdana"/>
                <a:ea typeface="Verdana"/>
                <a:cs typeface="Verdana"/>
                <a:sym typeface="Verdan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Verdana"/>
                <a:ea typeface="Verdana"/>
                <a:cs typeface="Verdana"/>
                <a:sym typeface="Verdan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Verdana"/>
                <a:ea typeface="Verdana"/>
                <a:cs typeface="Verdana"/>
                <a:sym typeface="Verdan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9pPr>
          </a:lstStyle>
          <a:p>
            <a:endParaRPr/>
          </a:p>
        </p:txBody>
      </p:sp>
      <p:sp>
        <p:nvSpPr>
          <p:cNvPr id="12" name="Google Shape;12;p7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9pPr>
          </a:lstStyle>
          <a:p>
            <a:endParaRPr/>
          </a:p>
        </p:txBody>
      </p:sp>
      <p:sp>
        <p:nvSpPr>
          <p:cNvPr id="13" name="Google Shape;13;p7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9pPr>
          </a:lstStyle>
          <a:p>
            <a:endParaRPr/>
          </a:p>
        </p:txBody>
      </p:sp>
      <p:sp>
        <p:nvSpPr>
          <p:cNvPr id="14" name="Google Shape;14;p7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4" r:id="rId4"/>
    <p:sldLayoutId id="2147483656" r:id="rId5"/>
    <p:sldLayoutId id="2147483657" r:id="rId6"/>
    <p:sldLayoutId id="2147483658" r:id="rId7"/>
    <p:sldLayoutId id="2147483660" r:id="rId8"/>
    <p:sldLayoutId id="2147483661" r:id="rId9"/>
    <p:sldLayoutId id="2147483662" r:id="rId10"/>
    <p:sldLayoutId id="2147483663" r:id="rId11"/>
    <p:sldLayoutId id="2147483664" r:id="rId12"/>
    <p:sldLayoutId id="2147483665" r:id="rId13"/>
    <p:sldLayoutId id="2147483666" r:id="rId14"/>
    <p:sldLayoutId id="2147483667" r:id="rId15"/>
    <p:sldLayoutId id="2147483668" r:id="rId16"/>
    <p:sldLayoutId id="2147483669" r:id="rId17"/>
    <p:sldLayoutId id="2147483670" r:id="rId18"/>
    <p:sldLayoutId id="2147483671" r:id="rId19"/>
    <p:sldLayoutId id="2147483672" r:id="rId20"/>
    <p:sldLayoutId id="2147483673" r:id="rId21"/>
    <p:sldLayoutId id="2147483674" r:id="rId22"/>
    <p:sldLayoutId id="2147483675" r:id="rId2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NWv1VdDeoRY"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www.youtube.com/watch?v=RPWUzbdrUYU"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7"/>
          <p:cNvSpPr txBox="1">
            <a:spLocks noGrp="1"/>
          </p:cNvSpPr>
          <p:nvPr>
            <p:ph type="ctrTitle"/>
          </p:nvPr>
        </p:nvSpPr>
        <p:spPr>
          <a:xfrm>
            <a:off x="381000" y="3858127"/>
            <a:ext cx="8634663" cy="1295400"/>
          </a:xfrm>
          <a:prstGeom prst="rect">
            <a:avLst/>
          </a:prstGeom>
          <a:solidFill>
            <a:schemeClr val="lt1">
              <a:alpha val="67058"/>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3800"/>
              <a:buFont typeface="Verdana"/>
              <a:buNone/>
            </a:pPr>
            <a:r>
              <a:rPr lang="en-US" sz="3600" b="1" dirty="0">
                <a:solidFill>
                  <a:srgbClr val="000000"/>
                </a:solidFill>
                <a:latin typeface="Verdana"/>
                <a:ea typeface="Verdana"/>
                <a:cs typeface="Verdana"/>
                <a:sym typeface="Verdana"/>
              </a:rPr>
              <a:t>PBIS – Tier I</a:t>
            </a:r>
            <a:br>
              <a:rPr lang="en-US" sz="3600" b="1" dirty="0">
                <a:solidFill>
                  <a:srgbClr val="000000"/>
                </a:solidFill>
                <a:latin typeface="Verdana"/>
                <a:ea typeface="Verdana"/>
                <a:cs typeface="Verdana"/>
                <a:sym typeface="Verdana"/>
              </a:rPr>
            </a:br>
            <a:r>
              <a:rPr lang="en-US" sz="3600" b="1" dirty="0">
                <a:solidFill>
                  <a:srgbClr val="000000"/>
                </a:solidFill>
              </a:rPr>
              <a:t>Behavior</a:t>
            </a:r>
            <a:r>
              <a:rPr lang="en-US" sz="3600" b="1" dirty="0">
                <a:solidFill>
                  <a:srgbClr val="000000"/>
                </a:solidFill>
                <a:latin typeface="Verdana"/>
                <a:ea typeface="Verdana"/>
                <a:cs typeface="Verdana"/>
                <a:sym typeface="Verdana"/>
              </a:rPr>
              <a:t> Professional Learning </a:t>
            </a:r>
            <a:endParaRPr sz="3600" b="1" dirty="0">
              <a:solidFill>
                <a:srgbClr val="000000"/>
              </a:solidFill>
              <a:latin typeface="Verdana"/>
              <a:ea typeface="Verdana"/>
              <a:cs typeface="Verdana"/>
              <a:sym typeface="Verdana"/>
            </a:endParaRPr>
          </a:p>
        </p:txBody>
      </p:sp>
      <p:sp>
        <p:nvSpPr>
          <p:cNvPr id="289" name="Google Shape;289;p7"/>
          <p:cNvSpPr txBox="1">
            <a:spLocks noGrp="1"/>
          </p:cNvSpPr>
          <p:nvPr>
            <p:ph type="subTitle" idx="1"/>
          </p:nvPr>
        </p:nvSpPr>
        <p:spPr>
          <a:xfrm>
            <a:off x="381000" y="5297905"/>
            <a:ext cx="8389325" cy="1143000"/>
          </a:xfrm>
          <a:prstGeom prst="rect">
            <a:avLst/>
          </a:prstGeom>
          <a:solidFill>
            <a:schemeClr val="lt1">
              <a:alpha val="67058"/>
            </a:schemeClr>
          </a:solidFill>
          <a:ln>
            <a:noFill/>
          </a:ln>
        </p:spPr>
        <p:txBody>
          <a:bodyPr spcFirstLastPara="1" wrap="square" lIns="91425" tIns="45700" rIns="91425" bIns="45700" anchor="t" anchorCtr="0">
            <a:noAutofit/>
          </a:bodyPr>
          <a:lstStyle/>
          <a:p>
            <a:pPr marL="0" lvl="0" indent="0" algn="ctr" rtl="0">
              <a:lnSpc>
                <a:spcPct val="80000"/>
              </a:lnSpc>
              <a:spcBef>
                <a:spcPts val="0"/>
              </a:spcBef>
              <a:spcAft>
                <a:spcPts val="0"/>
              </a:spcAft>
              <a:buClr>
                <a:srgbClr val="FFFFFF"/>
              </a:buClr>
              <a:buSzPts val="500"/>
              <a:buNone/>
            </a:pPr>
            <a:r>
              <a:rPr lang="en-US" sz="2400">
                <a:solidFill>
                  <a:srgbClr val="000000"/>
                </a:solidFill>
                <a:latin typeface="Verdana"/>
                <a:ea typeface="Verdana"/>
                <a:cs typeface="Verdana"/>
                <a:sym typeface="Verdana"/>
              </a:rPr>
              <a:t>TFI 1.9 Feedback and Acknowledgement</a:t>
            </a:r>
            <a:endParaRPr/>
          </a:p>
          <a:p>
            <a:pPr marL="0" lvl="0" indent="0" algn="ctr" rtl="0">
              <a:lnSpc>
                <a:spcPct val="80000"/>
              </a:lnSpc>
              <a:spcBef>
                <a:spcPts val="0"/>
              </a:spcBef>
              <a:spcAft>
                <a:spcPts val="0"/>
              </a:spcAft>
              <a:buClr>
                <a:srgbClr val="FFFFFF"/>
              </a:buClr>
              <a:buSzPts val="500"/>
              <a:buNone/>
            </a:pPr>
            <a:endParaRPr sz="2400">
              <a:solidFill>
                <a:srgbClr val="000000"/>
              </a:solidFill>
            </a:endParaRPr>
          </a:p>
          <a:p>
            <a:pPr marL="0" lvl="0" indent="0" algn="ctr" rtl="0">
              <a:lnSpc>
                <a:spcPct val="80000"/>
              </a:lnSpc>
              <a:spcBef>
                <a:spcPts val="400"/>
              </a:spcBef>
              <a:spcAft>
                <a:spcPts val="0"/>
              </a:spcAft>
              <a:buClr>
                <a:srgbClr val="889DAF"/>
              </a:buClr>
              <a:buSzPts val="2000"/>
              <a:buNone/>
            </a:pPr>
            <a:endParaRPr sz="2400">
              <a:solidFill>
                <a:srgbClr val="00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18"/>
          <p:cNvSpPr txBox="1">
            <a:spLocks noGrp="1"/>
          </p:cNvSpPr>
          <p:nvPr>
            <p:ph type="body" idx="1"/>
          </p:nvPr>
        </p:nvSpPr>
        <p:spPr>
          <a:xfrm>
            <a:off x="457201" y="1600201"/>
            <a:ext cx="8229600" cy="4571999"/>
          </a:xfrm>
          <a:prstGeom prst="rect">
            <a:avLst/>
          </a:prstGeom>
          <a:noFill/>
          <a:ln>
            <a:noFill/>
          </a:ln>
        </p:spPr>
        <p:txBody>
          <a:bodyPr spcFirstLastPara="1" wrap="square" lIns="91425" tIns="45700" rIns="91425" bIns="45700" anchor="ctr" anchorCtr="0">
            <a:noAutofit/>
          </a:bodyPr>
          <a:lstStyle/>
          <a:p>
            <a:pPr marL="0" marR="0" lvl="0" indent="0" algn="l" rtl="0">
              <a:lnSpc>
                <a:spcPct val="70000"/>
              </a:lnSpc>
              <a:spcBef>
                <a:spcPts val="0"/>
              </a:spcBef>
              <a:spcAft>
                <a:spcPts val="0"/>
              </a:spcAft>
              <a:buClr>
                <a:schemeClr val="dk1"/>
              </a:buClr>
              <a:buSzPts val="2800"/>
              <a:buNone/>
            </a:pPr>
            <a:endParaRPr sz="2800" dirty="0"/>
          </a:p>
          <a:p>
            <a:pPr marL="342900" marR="0" lvl="0" indent="-304800" algn="l" rtl="0">
              <a:lnSpc>
                <a:spcPct val="70000"/>
              </a:lnSpc>
              <a:spcBef>
                <a:spcPts val="0"/>
              </a:spcBef>
              <a:spcAft>
                <a:spcPts val="0"/>
              </a:spcAft>
              <a:buClr>
                <a:srgbClr val="000000"/>
              </a:buClr>
              <a:buSzPts val="2400"/>
              <a:buFont typeface="Times New Roman"/>
              <a:buChar char="•"/>
            </a:pPr>
            <a:r>
              <a:rPr lang="en-US" sz="2400" b="0" i="0" u="none" strike="noStrike" cap="none" dirty="0">
                <a:solidFill>
                  <a:srgbClr val="000000"/>
                </a:solidFill>
                <a:latin typeface="Verdana"/>
                <a:ea typeface="Verdana"/>
                <a:cs typeface="Verdana"/>
                <a:sym typeface="Verdana"/>
              </a:rPr>
              <a:t>Reinforce the teaching of new behaviors</a:t>
            </a:r>
            <a:endParaRPr sz="2400" dirty="0">
              <a:solidFill>
                <a:srgbClr val="000000"/>
              </a:solidFill>
            </a:endParaRPr>
          </a:p>
          <a:p>
            <a:pPr marL="0" marR="0" lvl="0" indent="0" algn="l" rtl="0">
              <a:lnSpc>
                <a:spcPct val="70000"/>
              </a:lnSpc>
              <a:spcBef>
                <a:spcPts val="0"/>
              </a:spcBef>
              <a:spcAft>
                <a:spcPts val="0"/>
              </a:spcAft>
              <a:buClr>
                <a:schemeClr val="dk1"/>
              </a:buClr>
              <a:buSzPts val="250"/>
              <a:buFont typeface="Arial"/>
              <a:buNone/>
            </a:pPr>
            <a:endParaRPr sz="2400" b="0" i="0" u="none" strike="noStrike" cap="none" dirty="0">
              <a:solidFill>
                <a:srgbClr val="000000"/>
              </a:solidFill>
              <a:latin typeface="Verdana"/>
              <a:ea typeface="Verdana"/>
              <a:cs typeface="Verdana"/>
              <a:sym typeface="Verdana"/>
            </a:endParaRPr>
          </a:p>
          <a:p>
            <a:pPr marL="342900" marR="0" lvl="0" indent="-304800" algn="l" rtl="0">
              <a:lnSpc>
                <a:spcPct val="70000"/>
              </a:lnSpc>
              <a:spcBef>
                <a:spcPts val="0"/>
              </a:spcBef>
              <a:spcAft>
                <a:spcPts val="0"/>
              </a:spcAft>
              <a:buClr>
                <a:srgbClr val="000000"/>
              </a:buClr>
              <a:buSzPts val="2400"/>
              <a:buFont typeface="Times New Roman"/>
              <a:buChar char="•"/>
            </a:pPr>
            <a:r>
              <a:rPr lang="en-US" sz="2400" b="0" i="0" u="none" strike="noStrike" cap="none" dirty="0">
                <a:solidFill>
                  <a:srgbClr val="000000"/>
                </a:solidFill>
                <a:latin typeface="Verdana"/>
                <a:ea typeface="Verdana"/>
                <a:cs typeface="Verdana"/>
                <a:sym typeface="Verdana"/>
              </a:rPr>
              <a:t>Form habits that are likely recur in the future</a:t>
            </a:r>
            <a:endParaRPr sz="2400" dirty="0">
              <a:solidFill>
                <a:srgbClr val="000000"/>
              </a:solidFill>
            </a:endParaRPr>
          </a:p>
          <a:p>
            <a:pPr marL="16521" marR="0" lvl="0" indent="-3818" algn="l" rtl="0">
              <a:lnSpc>
                <a:spcPct val="70000"/>
              </a:lnSpc>
              <a:spcBef>
                <a:spcPts val="0"/>
              </a:spcBef>
              <a:spcAft>
                <a:spcPts val="0"/>
              </a:spcAft>
              <a:buClr>
                <a:schemeClr val="dk1"/>
              </a:buClr>
              <a:buSzPts val="250"/>
              <a:buFont typeface="Arial"/>
              <a:buNone/>
            </a:pPr>
            <a:endParaRPr sz="2400" b="0" i="0" u="none" strike="noStrike" cap="none" dirty="0">
              <a:solidFill>
                <a:srgbClr val="000000"/>
              </a:solidFill>
              <a:latin typeface="Verdana"/>
              <a:ea typeface="Verdana"/>
              <a:cs typeface="Verdana"/>
              <a:sym typeface="Verdana"/>
            </a:endParaRPr>
          </a:p>
          <a:p>
            <a:pPr marL="342900" marR="0" lvl="0" indent="-304800" algn="l" rtl="0">
              <a:lnSpc>
                <a:spcPct val="70000"/>
              </a:lnSpc>
              <a:spcBef>
                <a:spcPts val="0"/>
              </a:spcBef>
              <a:spcAft>
                <a:spcPts val="0"/>
              </a:spcAft>
              <a:buClr>
                <a:srgbClr val="000000"/>
              </a:buClr>
              <a:buSzPts val="2400"/>
              <a:buFont typeface="Times New Roman"/>
              <a:buChar char="•"/>
            </a:pPr>
            <a:r>
              <a:rPr lang="en-US" sz="2400" b="0" i="0" u="none" strike="noStrike" cap="none" dirty="0">
                <a:solidFill>
                  <a:srgbClr val="000000"/>
                </a:solidFill>
                <a:latin typeface="Verdana"/>
                <a:ea typeface="Verdana"/>
                <a:cs typeface="Verdana"/>
                <a:sym typeface="Verdana"/>
              </a:rPr>
              <a:t>Harness the influence of students who are showing expected behaviors to encourage the students who are not</a:t>
            </a:r>
            <a:endParaRPr sz="2400" dirty="0">
              <a:solidFill>
                <a:srgbClr val="000000"/>
              </a:solidFill>
            </a:endParaRPr>
          </a:p>
          <a:p>
            <a:pPr marL="0" marR="0" lvl="0" indent="0" algn="l" rtl="0">
              <a:lnSpc>
                <a:spcPct val="70000"/>
              </a:lnSpc>
              <a:spcBef>
                <a:spcPts val="0"/>
              </a:spcBef>
              <a:spcAft>
                <a:spcPts val="0"/>
              </a:spcAft>
              <a:buClr>
                <a:schemeClr val="dk1"/>
              </a:buClr>
              <a:buSzPts val="250"/>
              <a:buFont typeface="Arial"/>
              <a:buNone/>
            </a:pPr>
            <a:endParaRPr sz="2400" b="0" i="0" u="none" strike="noStrike" cap="none" dirty="0">
              <a:solidFill>
                <a:srgbClr val="000000"/>
              </a:solidFill>
              <a:latin typeface="Verdana"/>
              <a:ea typeface="Verdana"/>
              <a:cs typeface="Verdana"/>
              <a:sym typeface="Verdana"/>
            </a:endParaRPr>
          </a:p>
          <a:p>
            <a:pPr marL="342900" marR="0" lvl="0" indent="-304800" algn="l" rtl="0">
              <a:lnSpc>
                <a:spcPct val="70000"/>
              </a:lnSpc>
              <a:spcBef>
                <a:spcPts val="0"/>
              </a:spcBef>
              <a:spcAft>
                <a:spcPts val="0"/>
              </a:spcAft>
              <a:buClr>
                <a:srgbClr val="000000"/>
              </a:buClr>
              <a:buSzPts val="2400"/>
              <a:buFont typeface="Times New Roman"/>
              <a:buChar char="•"/>
            </a:pPr>
            <a:r>
              <a:rPr lang="en-US" sz="2400" b="0" i="0" u="none" strike="noStrike" cap="none" dirty="0">
                <a:solidFill>
                  <a:srgbClr val="000000"/>
                </a:solidFill>
                <a:highlight>
                  <a:srgbClr val="FFFF00"/>
                </a:highlight>
                <a:latin typeface="Verdana"/>
                <a:ea typeface="Verdana"/>
                <a:cs typeface="Verdana"/>
                <a:sym typeface="Verdana"/>
              </a:rPr>
              <a:t>Strengthen positive behaviors that can compete with problem behavior</a:t>
            </a:r>
            <a:endParaRPr sz="2400" dirty="0">
              <a:solidFill>
                <a:srgbClr val="000000"/>
              </a:solidFill>
            </a:endParaRPr>
          </a:p>
          <a:p>
            <a:pPr marL="0" marR="0" lvl="0" indent="0" algn="l" rtl="0">
              <a:lnSpc>
                <a:spcPct val="70000"/>
              </a:lnSpc>
              <a:spcBef>
                <a:spcPts val="0"/>
              </a:spcBef>
              <a:spcAft>
                <a:spcPts val="0"/>
              </a:spcAft>
              <a:buClr>
                <a:schemeClr val="dk1"/>
              </a:buClr>
              <a:buSzPts val="250"/>
              <a:buFont typeface="Arial"/>
              <a:buNone/>
            </a:pPr>
            <a:endParaRPr sz="2400" b="0" i="0" u="none" strike="noStrike" cap="none" dirty="0">
              <a:solidFill>
                <a:srgbClr val="000000"/>
              </a:solidFill>
              <a:latin typeface="Verdana"/>
              <a:ea typeface="Verdana"/>
              <a:cs typeface="Verdana"/>
              <a:sym typeface="Verdana"/>
            </a:endParaRPr>
          </a:p>
          <a:p>
            <a:pPr marL="342900" marR="0" lvl="0" indent="-304800" algn="l" rtl="0">
              <a:lnSpc>
                <a:spcPct val="80000"/>
              </a:lnSpc>
              <a:spcBef>
                <a:spcPts val="0"/>
              </a:spcBef>
              <a:spcAft>
                <a:spcPts val="0"/>
              </a:spcAft>
              <a:buClr>
                <a:srgbClr val="000000"/>
              </a:buClr>
              <a:buSzPts val="2400"/>
              <a:buFont typeface="Times New Roman"/>
              <a:buChar char="•"/>
            </a:pPr>
            <a:r>
              <a:rPr lang="en-US" sz="2400" b="0" i="0" u="none" strike="noStrike" cap="none" dirty="0">
                <a:solidFill>
                  <a:srgbClr val="000000"/>
                </a:solidFill>
                <a:latin typeface="Verdana"/>
                <a:ea typeface="Verdana"/>
                <a:cs typeface="Verdana"/>
                <a:sym typeface="Verdana"/>
              </a:rPr>
              <a:t>Improve school climate</a:t>
            </a:r>
            <a:endParaRPr sz="2400" dirty="0">
              <a:solidFill>
                <a:srgbClr val="000000"/>
              </a:solidFill>
            </a:endParaRPr>
          </a:p>
          <a:p>
            <a:pPr marL="0" marR="0" lvl="0" indent="0" algn="l" rtl="0">
              <a:lnSpc>
                <a:spcPct val="80000"/>
              </a:lnSpc>
              <a:spcBef>
                <a:spcPts val="0"/>
              </a:spcBef>
              <a:spcAft>
                <a:spcPts val="0"/>
              </a:spcAft>
              <a:buClr>
                <a:schemeClr val="dk1"/>
              </a:buClr>
              <a:buSzPts val="250"/>
              <a:buFont typeface="Arial"/>
              <a:buNone/>
            </a:pPr>
            <a:endParaRPr sz="2400" b="0" i="0" u="none" strike="noStrike" cap="none" dirty="0">
              <a:solidFill>
                <a:srgbClr val="000000"/>
              </a:solidFill>
              <a:latin typeface="Verdana"/>
              <a:ea typeface="Verdana"/>
              <a:cs typeface="Verdana"/>
              <a:sym typeface="Verdana"/>
            </a:endParaRPr>
          </a:p>
          <a:p>
            <a:pPr marL="342900" marR="0" lvl="0" indent="-304800" algn="l" rtl="0">
              <a:lnSpc>
                <a:spcPct val="80000"/>
              </a:lnSpc>
              <a:spcBef>
                <a:spcPts val="0"/>
              </a:spcBef>
              <a:spcAft>
                <a:spcPts val="0"/>
              </a:spcAft>
              <a:buClr>
                <a:srgbClr val="000000"/>
              </a:buClr>
              <a:buSzPts val="2400"/>
              <a:buFont typeface="Times New Roman"/>
              <a:buChar char="•"/>
            </a:pPr>
            <a:r>
              <a:rPr lang="en-US" sz="2400" b="0" i="0" u="none" strike="noStrike" cap="none" dirty="0">
                <a:solidFill>
                  <a:srgbClr val="000000"/>
                </a:solidFill>
                <a:latin typeface="Verdana"/>
                <a:ea typeface="Verdana"/>
                <a:cs typeface="Verdana"/>
                <a:sym typeface="Verdana"/>
              </a:rPr>
              <a:t>Create positive interactions and rapport with students</a:t>
            </a:r>
            <a:endParaRPr sz="2400" dirty="0">
              <a:solidFill>
                <a:srgbClr val="000000"/>
              </a:solidFill>
            </a:endParaRPr>
          </a:p>
        </p:txBody>
      </p:sp>
      <p:sp>
        <p:nvSpPr>
          <p:cNvPr id="385" name="Google Shape;385;p18"/>
          <p:cNvSpPr txBox="1">
            <a:spLocks noGrp="1"/>
          </p:cNvSpPr>
          <p:nvPr>
            <p:ph type="title"/>
          </p:nvPr>
        </p:nvSpPr>
        <p:spPr>
          <a:xfrm>
            <a:off x="228600" y="228600"/>
            <a:ext cx="8686799" cy="1143000"/>
          </a:xfrm>
          <a:prstGeom prst="rect">
            <a:avLst/>
          </a:prstGeom>
          <a:solidFill>
            <a:srgbClr val="A9DCF2">
              <a:alpha val="67450"/>
            </a:srgbClr>
          </a:solid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rgbClr val="000000"/>
              </a:buClr>
              <a:buSzPts val="3600"/>
              <a:buFont typeface="Verdana"/>
              <a:buNone/>
            </a:pPr>
            <a:r>
              <a:rPr lang="en-US" sz="3600">
                <a:solidFill>
                  <a:srgbClr val="000000"/>
                </a:solidFill>
              </a:rPr>
              <a:t>Why Do We Acknowledge </a:t>
            </a:r>
            <a:br>
              <a:rPr lang="en-US" sz="3600">
                <a:solidFill>
                  <a:srgbClr val="000000"/>
                </a:solidFill>
              </a:rPr>
            </a:br>
            <a:r>
              <a:rPr lang="en-US" sz="3600">
                <a:solidFill>
                  <a:srgbClr val="000000"/>
                </a:solidFill>
              </a:rPr>
              <a:t>Desired Behavior?</a:t>
            </a:r>
            <a:endParaRPr sz="36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19"/>
          <p:cNvSpPr txBox="1">
            <a:spLocks noGrp="1"/>
          </p:cNvSpPr>
          <p:nvPr>
            <p:ph type="body" idx="4294967295"/>
          </p:nvPr>
        </p:nvSpPr>
        <p:spPr>
          <a:xfrm>
            <a:off x="186300" y="1868950"/>
            <a:ext cx="8957700" cy="4572000"/>
          </a:xfrm>
          <a:prstGeom prst="rect">
            <a:avLst/>
          </a:prstGeom>
          <a:noFill/>
          <a:ln>
            <a:noFill/>
          </a:ln>
        </p:spPr>
        <p:txBody>
          <a:bodyPr spcFirstLastPara="1" wrap="square" lIns="91425" tIns="45700" rIns="91425" bIns="45700" anchor="t" anchorCtr="0">
            <a:noAutofit/>
          </a:bodyPr>
          <a:lstStyle/>
          <a:p>
            <a:pPr marL="300037" marR="0" lvl="0" indent="-280987" algn="l" rtl="0">
              <a:lnSpc>
                <a:spcPct val="90000"/>
              </a:lnSpc>
              <a:spcBef>
                <a:spcPts val="0"/>
              </a:spcBef>
              <a:spcAft>
                <a:spcPts val="0"/>
              </a:spcAft>
              <a:buClr>
                <a:srgbClr val="000000"/>
              </a:buClr>
              <a:buSzPts val="2500"/>
              <a:buFont typeface="Arial"/>
              <a:buChar char="•"/>
            </a:pPr>
            <a:r>
              <a:rPr lang="en-US" sz="2500" b="0" i="0" u="none" strike="noStrike" cap="none">
                <a:solidFill>
                  <a:srgbClr val="000000"/>
                </a:solidFill>
                <a:latin typeface="Verdana"/>
                <a:ea typeface="Verdana"/>
                <a:cs typeface="Verdana"/>
                <a:sym typeface="Verdana"/>
              </a:rPr>
              <a:t>School and classroom-wide acknowledgements are for </a:t>
            </a:r>
            <a:r>
              <a:rPr lang="en-US" sz="2500" b="1" u="sng">
                <a:solidFill>
                  <a:srgbClr val="000000"/>
                </a:solidFill>
              </a:rPr>
              <a:t>_______</a:t>
            </a:r>
            <a:r>
              <a:rPr lang="en-US" sz="2500" b="0" i="0" u="none" strike="noStrike" cap="none">
                <a:solidFill>
                  <a:srgbClr val="000000"/>
                </a:solidFill>
                <a:latin typeface="Verdana"/>
                <a:ea typeface="Verdana"/>
                <a:cs typeface="Verdana"/>
                <a:sym typeface="Verdana"/>
              </a:rPr>
              <a:t> student </a:t>
            </a:r>
            <a:endParaRPr sz="2500">
              <a:solidFill>
                <a:srgbClr val="000000"/>
              </a:solidFill>
            </a:endParaRPr>
          </a:p>
          <a:p>
            <a:pPr marL="300037" marR="0" lvl="0" indent="-255586" algn="l" rtl="0">
              <a:lnSpc>
                <a:spcPct val="90000"/>
              </a:lnSpc>
              <a:spcBef>
                <a:spcPts val="640"/>
              </a:spcBef>
              <a:spcAft>
                <a:spcPts val="0"/>
              </a:spcAft>
              <a:buClr>
                <a:srgbClr val="000000"/>
              </a:buClr>
              <a:buSzPts val="2500"/>
              <a:buFont typeface="Arial"/>
              <a:buChar char="•"/>
            </a:pPr>
            <a:r>
              <a:rPr lang="en-US" sz="2500" b="0" i="0" u="none" strike="noStrike" cap="none">
                <a:solidFill>
                  <a:srgbClr val="000000"/>
                </a:solidFill>
                <a:latin typeface="Verdana"/>
                <a:ea typeface="Verdana"/>
                <a:cs typeface="Verdana"/>
                <a:sym typeface="Verdana"/>
              </a:rPr>
              <a:t>Acknowledge the </a:t>
            </a:r>
            <a:r>
              <a:rPr lang="en-US" sz="2500" b="1" u="sng">
                <a:solidFill>
                  <a:srgbClr val="000000"/>
                </a:solidFill>
              </a:rPr>
              <a:t>__________</a:t>
            </a:r>
            <a:endParaRPr sz="2500">
              <a:solidFill>
                <a:srgbClr val="000000"/>
              </a:solidFill>
            </a:endParaRPr>
          </a:p>
          <a:p>
            <a:pPr marL="300037" marR="0" lvl="0" indent="-255586" algn="l" rtl="0">
              <a:lnSpc>
                <a:spcPct val="90000"/>
              </a:lnSpc>
              <a:spcBef>
                <a:spcPts val="640"/>
              </a:spcBef>
              <a:spcAft>
                <a:spcPts val="0"/>
              </a:spcAft>
              <a:buClr>
                <a:srgbClr val="000000"/>
              </a:buClr>
              <a:buSzPts val="2500"/>
              <a:buFont typeface="Arial"/>
              <a:buChar char="•"/>
            </a:pPr>
            <a:r>
              <a:rPr lang="en-US" sz="2500" b="0" i="0" u="none" strike="noStrike" cap="none">
                <a:solidFill>
                  <a:srgbClr val="000000"/>
                </a:solidFill>
                <a:latin typeface="Verdana"/>
                <a:ea typeface="Verdana"/>
                <a:cs typeface="Verdana"/>
                <a:sym typeface="Verdana"/>
              </a:rPr>
              <a:t>Include the </a:t>
            </a:r>
            <a:r>
              <a:rPr lang="en-US" sz="2500" b="1" u="sng">
                <a:solidFill>
                  <a:srgbClr val="000000"/>
                </a:solidFill>
              </a:rPr>
              <a:t>_________</a:t>
            </a:r>
            <a:r>
              <a:rPr lang="en-US" sz="2500" b="0" i="0" u="none" strike="noStrike" cap="none">
                <a:solidFill>
                  <a:srgbClr val="000000"/>
                </a:solidFill>
                <a:latin typeface="Verdana"/>
                <a:ea typeface="Verdana"/>
                <a:cs typeface="Verdana"/>
                <a:sym typeface="Verdana"/>
              </a:rPr>
              <a:t> in identifying possible acknowledgements</a:t>
            </a:r>
            <a:endParaRPr sz="2500">
              <a:solidFill>
                <a:srgbClr val="000000"/>
              </a:solidFill>
            </a:endParaRPr>
          </a:p>
          <a:p>
            <a:pPr marL="342900" marR="0" lvl="0" indent="-323850" algn="l" rtl="0">
              <a:lnSpc>
                <a:spcPct val="90000"/>
              </a:lnSpc>
              <a:spcBef>
                <a:spcPts val="600"/>
              </a:spcBef>
              <a:spcAft>
                <a:spcPts val="0"/>
              </a:spcAft>
              <a:buClr>
                <a:srgbClr val="000000"/>
              </a:buClr>
              <a:buSzPts val="2500"/>
              <a:buFont typeface="Arial"/>
              <a:buChar char="•"/>
            </a:pPr>
            <a:r>
              <a:rPr lang="en-US" sz="2500" b="0" i="0" u="none" strike="noStrike" cap="none">
                <a:solidFill>
                  <a:srgbClr val="000000"/>
                </a:solidFill>
                <a:latin typeface="Verdana"/>
                <a:ea typeface="Verdana"/>
                <a:cs typeface="Verdana"/>
                <a:sym typeface="Verdana"/>
              </a:rPr>
              <a:t>Acknowledge students </a:t>
            </a:r>
            <a:r>
              <a:rPr lang="en-US" sz="2500" b="1" u="sng">
                <a:solidFill>
                  <a:srgbClr val="000000"/>
                </a:solidFill>
              </a:rPr>
              <a:t>_________</a:t>
            </a:r>
            <a:r>
              <a:rPr lang="en-US" sz="2500" b="1" i="0" u="sng" strike="noStrike" cap="none">
                <a:solidFill>
                  <a:srgbClr val="000000"/>
                </a:solidFill>
                <a:latin typeface="Verdana"/>
                <a:ea typeface="Verdana"/>
                <a:cs typeface="Verdana"/>
                <a:sym typeface="Verdana"/>
              </a:rPr>
              <a:t> </a:t>
            </a:r>
            <a:r>
              <a:rPr lang="en-US" sz="2500" b="0" i="0" u="none" strike="noStrike" cap="none">
                <a:solidFill>
                  <a:srgbClr val="000000"/>
                </a:solidFill>
                <a:latin typeface="Verdana"/>
                <a:ea typeface="Verdana"/>
                <a:cs typeface="Verdana"/>
                <a:sym typeface="Verdana"/>
              </a:rPr>
              <a:t>in common areas</a:t>
            </a:r>
            <a:endParaRPr sz="2500">
              <a:solidFill>
                <a:srgbClr val="000000"/>
              </a:solidFill>
            </a:endParaRPr>
          </a:p>
          <a:p>
            <a:pPr marL="342900" marR="0" lvl="0" indent="-298451" algn="l" rtl="0">
              <a:lnSpc>
                <a:spcPct val="90000"/>
              </a:lnSpc>
              <a:spcBef>
                <a:spcPts val="640"/>
              </a:spcBef>
              <a:spcAft>
                <a:spcPts val="0"/>
              </a:spcAft>
              <a:buClr>
                <a:srgbClr val="000000"/>
              </a:buClr>
              <a:buSzPts val="2500"/>
              <a:buFont typeface="Arial"/>
              <a:buChar char="•"/>
            </a:pPr>
            <a:r>
              <a:rPr lang="en-US" sz="2500" b="0" i="0" u="none" strike="noStrike" cap="none">
                <a:solidFill>
                  <a:srgbClr val="000000"/>
                </a:solidFill>
                <a:latin typeface="Verdana"/>
                <a:ea typeface="Verdana"/>
                <a:cs typeface="Verdana"/>
                <a:sym typeface="Verdana"/>
              </a:rPr>
              <a:t>Acknowledgement </a:t>
            </a:r>
            <a:r>
              <a:rPr lang="en-US" sz="2500" b="1" u="sng">
                <a:solidFill>
                  <a:srgbClr val="000000"/>
                </a:solidFill>
              </a:rPr>
              <a:t>__________</a:t>
            </a:r>
            <a:r>
              <a:rPr lang="en-US" sz="2500" b="0" i="0" u="none" strike="noStrike" cap="none">
                <a:solidFill>
                  <a:srgbClr val="000000"/>
                </a:solidFill>
                <a:latin typeface="Verdana"/>
                <a:ea typeface="Verdana"/>
                <a:cs typeface="Verdana"/>
                <a:sym typeface="Verdana"/>
              </a:rPr>
              <a:t>the desired behavior</a:t>
            </a:r>
            <a:endParaRPr sz="2500">
              <a:solidFill>
                <a:srgbClr val="000000"/>
              </a:solidFill>
            </a:endParaRPr>
          </a:p>
          <a:p>
            <a:pPr marL="300037" marR="0" lvl="0" indent="-255587" algn="l" rtl="0">
              <a:lnSpc>
                <a:spcPct val="90000"/>
              </a:lnSpc>
              <a:spcBef>
                <a:spcPts val="640"/>
              </a:spcBef>
              <a:spcAft>
                <a:spcPts val="0"/>
              </a:spcAft>
              <a:buClr>
                <a:srgbClr val="000000"/>
              </a:buClr>
              <a:buSzPts val="2500"/>
              <a:buFont typeface="Arial"/>
              <a:buChar char="•"/>
            </a:pPr>
            <a:r>
              <a:rPr lang="en-US" sz="2500" b="0" i="0" u="none" strike="noStrike" cap="none">
                <a:solidFill>
                  <a:srgbClr val="000000"/>
                </a:solidFill>
                <a:latin typeface="Verdana"/>
                <a:ea typeface="Verdana"/>
                <a:cs typeface="Verdana"/>
                <a:sym typeface="Verdana"/>
              </a:rPr>
              <a:t>Keep it </a:t>
            </a:r>
            <a:r>
              <a:rPr lang="en-US" sz="2500" b="1" u="sng">
                <a:solidFill>
                  <a:srgbClr val="000000"/>
                </a:solidFill>
              </a:rPr>
              <a:t>__________</a:t>
            </a:r>
            <a:endParaRPr sz="2500" b="1" i="0" u="sng" strike="noStrike" cap="none">
              <a:solidFill>
                <a:srgbClr val="000000"/>
              </a:solidFill>
              <a:latin typeface="Verdana"/>
              <a:ea typeface="Verdana"/>
              <a:cs typeface="Verdana"/>
              <a:sym typeface="Verdana"/>
            </a:endParaRPr>
          </a:p>
          <a:p>
            <a:pPr marL="342900" marR="0" lvl="0" indent="0" algn="l" rtl="0">
              <a:lnSpc>
                <a:spcPct val="90000"/>
              </a:lnSpc>
              <a:spcBef>
                <a:spcPts val="640"/>
              </a:spcBef>
              <a:spcAft>
                <a:spcPts val="0"/>
              </a:spcAft>
              <a:buSzPts val="3200"/>
              <a:buNone/>
            </a:pPr>
            <a:endParaRPr sz="2500" b="1" u="sng">
              <a:solidFill>
                <a:srgbClr val="000000"/>
              </a:solidFill>
            </a:endParaRPr>
          </a:p>
        </p:txBody>
      </p:sp>
      <p:sp>
        <p:nvSpPr>
          <p:cNvPr id="392" name="Google Shape;392;p19"/>
          <p:cNvSpPr txBox="1">
            <a:spLocks noGrp="1"/>
          </p:cNvSpPr>
          <p:nvPr>
            <p:ph type="title" idx="4294967295"/>
          </p:nvPr>
        </p:nvSpPr>
        <p:spPr>
          <a:xfrm>
            <a:off x="228600" y="228600"/>
            <a:ext cx="8686800" cy="1143000"/>
          </a:xfrm>
          <a:prstGeom prst="rect">
            <a:avLst/>
          </a:prstGeom>
          <a:solidFill>
            <a:srgbClr val="A9DCF2">
              <a:alpha val="67450"/>
            </a:srgbClr>
          </a:solid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000000"/>
              </a:buClr>
              <a:buSzPts val="4000"/>
              <a:buFont typeface="Verdana"/>
              <a:buNone/>
            </a:pPr>
            <a:r>
              <a:rPr lang="en-US">
                <a:solidFill>
                  <a:srgbClr val="000000"/>
                </a:solidFill>
              </a:rPr>
              <a:t>Guidelines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91">
                                            <p:txEl>
                                              <p:pRg st="0" end="0"/>
                                            </p:txEl>
                                          </p:spTgt>
                                        </p:tgtEl>
                                        <p:attrNameLst>
                                          <p:attrName>style.visibility</p:attrName>
                                        </p:attrNameLst>
                                      </p:cBhvr>
                                      <p:to>
                                        <p:strVal val="visible"/>
                                      </p:to>
                                    </p:set>
                                    <p:anim calcmode="lin" valueType="num">
                                      <p:cBhvr additive="base">
                                        <p:cTn id="7" dur="500"/>
                                        <p:tgtEl>
                                          <p:spTgt spid="39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91">
                                            <p:txEl>
                                              <p:pRg st="1" end="1"/>
                                            </p:txEl>
                                          </p:spTgt>
                                        </p:tgtEl>
                                        <p:attrNameLst>
                                          <p:attrName>style.visibility</p:attrName>
                                        </p:attrNameLst>
                                      </p:cBhvr>
                                      <p:to>
                                        <p:strVal val="visible"/>
                                      </p:to>
                                    </p:set>
                                    <p:anim calcmode="lin" valueType="num">
                                      <p:cBhvr additive="base">
                                        <p:cTn id="12" dur="500"/>
                                        <p:tgtEl>
                                          <p:spTgt spid="39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91">
                                            <p:txEl>
                                              <p:pRg st="2" end="2"/>
                                            </p:txEl>
                                          </p:spTgt>
                                        </p:tgtEl>
                                        <p:attrNameLst>
                                          <p:attrName>style.visibility</p:attrName>
                                        </p:attrNameLst>
                                      </p:cBhvr>
                                      <p:to>
                                        <p:strVal val="visible"/>
                                      </p:to>
                                    </p:set>
                                    <p:anim calcmode="lin" valueType="num">
                                      <p:cBhvr additive="base">
                                        <p:cTn id="17" dur="500"/>
                                        <p:tgtEl>
                                          <p:spTgt spid="39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91">
                                            <p:txEl>
                                              <p:pRg st="3" end="3"/>
                                            </p:txEl>
                                          </p:spTgt>
                                        </p:tgtEl>
                                        <p:attrNameLst>
                                          <p:attrName>style.visibility</p:attrName>
                                        </p:attrNameLst>
                                      </p:cBhvr>
                                      <p:to>
                                        <p:strVal val="visible"/>
                                      </p:to>
                                    </p:set>
                                    <p:anim calcmode="lin" valueType="num">
                                      <p:cBhvr additive="base">
                                        <p:cTn id="22" dur="500"/>
                                        <p:tgtEl>
                                          <p:spTgt spid="39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91">
                                            <p:txEl>
                                              <p:pRg st="4" end="4"/>
                                            </p:txEl>
                                          </p:spTgt>
                                        </p:tgtEl>
                                        <p:attrNameLst>
                                          <p:attrName>style.visibility</p:attrName>
                                        </p:attrNameLst>
                                      </p:cBhvr>
                                      <p:to>
                                        <p:strVal val="visible"/>
                                      </p:to>
                                    </p:set>
                                    <p:anim calcmode="lin" valueType="num">
                                      <p:cBhvr additive="base">
                                        <p:cTn id="27" dur="500"/>
                                        <p:tgtEl>
                                          <p:spTgt spid="39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91">
                                            <p:txEl>
                                              <p:pRg st="5" end="5"/>
                                            </p:txEl>
                                          </p:spTgt>
                                        </p:tgtEl>
                                        <p:attrNameLst>
                                          <p:attrName>style.visibility</p:attrName>
                                        </p:attrNameLst>
                                      </p:cBhvr>
                                      <p:to>
                                        <p:strVal val="visible"/>
                                      </p:to>
                                    </p:set>
                                    <p:anim calcmode="lin" valueType="num">
                                      <p:cBhvr additive="base">
                                        <p:cTn id="32" dur="500"/>
                                        <p:tgtEl>
                                          <p:spTgt spid="391">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91">
                                            <p:txEl>
                                              <p:pRg st="6" end="6"/>
                                            </p:txEl>
                                          </p:spTgt>
                                        </p:tgtEl>
                                        <p:attrNameLst>
                                          <p:attrName>style.visibility</p:attrName>
                                        </p:attrNameLst>
                                      </p:cBhvr>
                                      <p:to>
                                        <p:strVal val="visible"/>
                                      </p:to>
                                    </p:set>
                                    <p:anim calcmode="lin" valueType="num">
                                      <p:cBhvr additive="base">
                                        <p:cTn id="37" dur="500"/>
                                        <p:tgtEl>
                                          <p:spTgt spid="39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20"/>
          <p:cNvSpPr txBox="1">
            <a:spLocks noGrp="1"/>
          </p:cNvSpPr>
          <p:nvPr>
            <p:ph type="body" idx="1"/>
          </p:nvPr>
        </p:nvSpPr>
        <p:spPr>
          <a:xfrm>
            <a:off x="457201" y="1600201"/>
            <a:ext cx="8229600" cy="4571999"/>
          </a:xfrm>
          <a:prstGeom prst="rect">
            <a:avLst/>
          </a:prstGeom>
          <a:noFill/>
          <a:ln>
            <a:noFill/>
          </a:ln>
        </p:spPr>
        <p:txBody>
          <a:bodyPr spcFirstLastPara="1" wrap="square" lIns="91425" tIns="45700" rIns="91425" bIns="45700" anchor="t" anchorCtr="0">
            <a:noAutofit/>
          </a:bodyPr>
          <a:lstStyle/>
          <a:p>
            <a:pPr marL="400050" marR="0" lvl="1" indent="-6350" algn="ctr" rtl="0">
              <a:lnSpc>
                <a:spcPct val="90000"/>
              </a:lnSpc>
              <a:spcBef>
                <a:spcPts val="0"/>
              </a:spcBef>
              <a:spcAft>
                <a:spcPts val="0"/>
              </a:spcAft>
              <a:buClr>
                <a:schemeClr val="dk1"/>
              </a:buClr>
              <a:buSzPts val="833"/>
              <a:buFont typeface="Arial"/>
              <a:buNone/>
            </a:pPr>
            <a:r>
              <a:rPr lang="en-US" sz="3330" b="0" i="0" u="none" strike="noStrike" cap="none">
                <a:solidFill>
                  <a:schemeClr val="dk1"/>
                </a:solidFill>
                <a:latin typeface="Verdana"/>
                <a:ea typeface="Verdana"/>
                <a:cs typeface="Verdana"/>
                <a:sym typeface="Verdana"/>
              </a:rPr>
              <a:t>A system that provides </a:t>
            </a:r>
            <a:endParaRPr/>
          </a:p>
          <a:p>
            <a:pPr marL="971550" marR="0" lvl="1" indent="-514350" algn="ctr" rtl="0">
              <a:lnSpc>
                <a:spcPct val="90000"/>
              </a:lnSpc>
              <a:spcBef>
                <a:spcPts val="666"/>
              </a:spcBef>
              <a:spcAft>
                <a:spcPts val="0"/>
              </a:spcAft>
              <a:buClr>
                <a:srgbClr val="0099FF"/>
              </a:buClr>
              <a:buSzPts val="3360"/>
              <a:buFont typeface="Arial"/>
              <a:buAutoNum type="arabicPeriod"/>
            </a:pPr>
            <a:r>
              <a:rPr lang="en-US" sz="3330" b="0" i="0" u="none" strike="noStrike" cap="none">
                <a:solidFill>
                  <a:srgbClr val="0099FF"/>
                </a:solidFill>
                <a:latin typeface="Verdana"/>
                <a:ea typeface="Verdana"/>
                <a:cs typeface="Verdana"/>
                <a:sym typeface="Verdana"/>
              </a:rPr>
              <a:t>immediate, </a:t>
            </a:r>
            <a:endParaRPr/>
          </a:p>
          <a:p>
            <a:pPr marL="971550" marR="0" lvl="1" indent="-514350" algn="ctr" rtl="0">
              <a:lnSpc>
                <a:spcPct val="90000"/>
              </a:lnSpc>
              <a:spcBef>
                <a:spcPts val="666"/>
              </a:spcBef>
              <a:spcAft>
                <a:spcPts val="0"/>
              </a:spcAft>
              <a:buClr>
                <a:srgbClr val="0099FF"/>
              </a:buClr>
              <a:buSzPts val="3360"/>
              <a:buFont typeface="Arial"/>
              <a:buAutoNum type="arabicPeriod"/>
            </a:pPr>
            <a:r>
              <a:rPr lang="en-US" sz="3330" b="0" i="0" u="none" strike="noStrike" cap="none">
                <a:solidFill>
                  <a:srgbClr val="0099FF"/>
                </a:solidFill>
                <a:latin typeface="Verdana"/>
                <a:ea typeface="Verdana"/>
                <a:cs typeface="Verdana"/>
                <a:sym typeface="Verdana"/>
              </a:rPr>
              <a:t>intermittent, and </a:t>
            </a:r>
            <a:endParaRPr/>
          </a:p>
          <a:p>
            <a:pPr marL="971550" marR="0" lvl="1" indent="-514350" algn="ctr" rtl="0">
              <a:lnSpc>
                <a:spcPct val="90000"/>
              </a:lnSpc>
              <a:spcBef>
                <a:spcPts val="666"/>
              </a:spcBef>
              <a:spcAft>
                <a:spcPts val="0"/>
              </a:spcAft>
              <a:buClr>
                <a:srgbClr val="0099FF"/>
              </a:buClr>
              <a:buSzPts val="3360"/>
              <a:buFont typeface="Arial"/>
              <a:buAutoNum type="arabicPeriod"/>
            </a:pPr>
            <a:r>
              <a:rPr lang="en-US" sz="3330" b="0" i="0" u="none" strike="noStrike" cap="none">
                <a:solidFill>
                  <a:srgbClr val="0099FF"/>
                </a:solidFill>
                <a:latin typeface="Verdana"/>
                <a:ea typeface="Verdana"/>
                <a:cs typeface="Verdana"/>
                <a:sym typeface="Verdana"/>
              </a:rPr>
              <a:t>long-term reinforcements</a:t>
            </a:r>
            <a:r>
              <a:rPr lang="en-US" sz="3330" b="0" i="0" u="none" strike="noStrike" cap="none">
                <a:solidFill>
                  <a:schemeClr val="dk1"/>
                </a:solidFill>
                <a:latin typeface="Verdana"/>
                <a:ea typeface="Verdana"/>
                <a:cs typeface="Verdana"/>
                <a:sym typeface="Verdana"/>
              </a:rPr>
              <a:t>, </a:t>
            </a:r>
            <a:endParaRPr/>
          </a:p>
          <a:p>
            <a:pPr marL="457200" marR="0" lvl="1" indent="0" algn="ctr" rtl="0">
              <a:lnSpc>
                <a:spcPct val="90000"/>
              </a:lnSpc>
              <a:spcBef>
                <a:spcPts val="666"/>
              </a:spcBef>
              <a:spcAft>
                <a:spcPts val="0"/>
              </a:spcAft>
              <a:buClr>
                <a:schemeClr val="dk1"/>
              </a:buClr>
              <a:buSzPts val="833"/>
              <a:buFont typeface="Arial"/>
              <a:buNone/>
            </a:pPr>
            <a:r>
              <a:rPr lang="en-US" sz="3330" b="0" i="0" u="none" strike="noStrike" cap="none">
                <a:solidFill>
                  <a:schemeClr val="dk1"/>
                </a:solidFill>
                <a:latin typeface="Verdana"/>
                <a:ea typeface="Verdana"/>
                <a:cs typeface="Verdana"/>
                <a:sym typeface="Verdana"/>
              </a:rPr>
              <a:t>given by adults in the building, to </a:t>
            </a:r>
            <a:r>
              <a:rPr lang="en-US" sz="3330" b="1" i="0" u="none" strike="noStrike" cap="none">
                <a:solidFill>
                  <a:schemeClr val="accent3"/>
                </a:solidFill>
                <a:latin typeface="Verdana"/>
                <a:ea typeface="Verdana"/>
                <a:cs typeface="Verdana"/>
                <a:sym typeface="Verdana"/>
              </a:rPr>
              <a:t>any students </a:t>
            </a:r>
            <a:r>
              <a:rPr lang="en-US" sz="3330" b="0" i="0" u="none" strike="noStrike" cap="none">
                <a:solidFill>
                  <a:schemeClr val="dk1"/>
                </a:solidFill>
                <a:latin typeface="Verdana"/>
                <a:ea typeface="Verdana"/>
                <a:cs typeface="Verdana"/>
                <a:sym typeface="Verdana"/>
              </a:rPr>
              <a:t>displaying desired school-wide expectations, behaviors, or associated rules.</a:t>
            </a:r>
            <a:endParaRPr/>
          </a:p>
          <a:p>
            <a:pPr marL="342900" marR="0" lvl="0" indent="-342900" algn="l" rtl="0">
              <a:lnSpc>
                <a:spcPct val="90000"/>
              </a:lnSpc>
              <a:spcBef>
                <a:spcPts val="592"/>
              </a:spcBef>
              <a:spcAft>
                <a:spcPts val="0"/>
              </a:spcAft>
              <a:buClr>
                <a:schemeClr val="dk1"/>
              </a:buClr>
              <a:buSzPts val="2921"/>
              <a:buFont typeface="Arial"/>
              <a:buNone/>
            </a:pPr>
            <a:endParaRPr sz="2960" b="0" i="0" u="none" strike="noStrike" cap="none">
              <a:solidFill>
                <a:schemeClr val="dk1"/>
              </a:solidFill>
              <a:latin typeface="Verdana"/>
              <a:ea typeface="Verdana"/>
              <a:cs typeface="Verdana"/>
              <a:sym typeface="Verdana"/>
            </a:endParaRPr>
          </a:p>
          <a:p>
            <a:pPr marL="742950" marR="0" lvl="1" indent="-285750" algn="l" rtl="0">
              <a:lnSpc>
                <a:spcPct val="90000"/>
              </a:lnSpc>
              <a:spcBef>
                <a:spcPts val="518"/>
              </a:spcBef>
              <a:spcAft>
                <a:spcPts val="0"/>
              </a:spcAft>
              <a:buClr>
                <a:schemeClr val="dk1"/>
              </a:buClr>
              <a:buSzPts val="2580"/>
              <a:buFont typeface="Arial"/>
              <a:buNone/>
            </a:pPr>
            <a:endParaRPr sz="2590" b="0" i="0" u="none" strike="noStrike" cap="none">
              <a:solidFill>
                <a:schemeClr val="dk1"/>
              </a:solidFill>
              <a:latin typeface="Times New Roman"/>
              <a:ea typeface="Times New Roman"/>
              <a:cs typeface="Times New Roman"/>
              <a:sym typeface="Times New Roman"/>
            </a:endParaRPr>
          </a:p>
          <a:p>
            <a:pPr marL="342900" marR="0" lvl="0" indent="-342900" algn="l" rtl="0">
              <a:lnSpc>
                <a:spcPct val="90000"/>
              </a:lnSpc>
              <a:spcBef>
                <a:spcPts val="592"/>
              </a:spcBef>
              <a:spcAft>
                <a:spcPts val="0"/>
              </a:spcAft>
              <a:buClr>
                <a:schemeClr val="dk1"/>
              </a:buClr>
              <a:buSzPts val="2921"/>
              <a:buFont typeface="Arial"/>
              <a:buNone/>
            </a:pPr>
            <a:endParaRPr sz="2960" b="0" i="0" u="none" strike="noStrike" cap="none">
              <a:solidFill>
                <a:schemeClr val="dk1"/>
              </a:solidFill>
              <a:latin typeface="Times New Roman"/>
              <a:ea typeface="Times New Roman"/>
              <a:cs typeface="Times New Roman"/>
              <a:sym typeface="Times New Roman"/>
            </a:endParaRPr>
          </a:p>
        </p:txBody>
      </p:sp>
      <p:sp>
        <p:nvSpPr>
          <p:cNvPr id="400" name="Google Shape;400;p20"/>
          <p:cNvSpPr txBox="1">
            <a:spLocks noGrp="1"/>
          </p:cNvSpPr>
          <p:nvPr>
            <p:ph type="title"/>
          </p:nvPr>
        </p:nvSpPr>
        <p:spPr>
          <a:xfrm>
            <a:off x="228600" y="228600"/>
            <a:ext cx="8686799" cy="1143000"/>
          </a:xfrm>
          <a:prstGeom prst="rect">
            <a:avLst/>
          </a:prstGeom>
          <a:solidFill>
            <a:srgbClr val="A9DCF2">
              <a:alpha val="67450"/>
            </a:srgbClr>
          </a:solid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000000"/>
              </a:buClr>
              <a:buSzPts val="4000"/>
              <a:buFont typeface="Verdana"/>
              <a:buNone/>
            </a:pPr>
            <a:r>
              <a:rPr lang="en-US">
                <a:solidFill>
                  <a:srgbClr val="000000"/>
                </a:solidFill>
              </a:rPr>
              <a:t>Zooming In On The Definition</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Shape 405"/>
        <p:cNvGrpSpPr/>
        <p:nvPr/>
      </p:nvGrpSpPr>
      <p:grpSpPr>
        <a:xfrm>
          <a:off x="0" y="0"/>
          <a:ext cx="0" cy="0"/>
          <a:chOff x="0" y="0"/>
          <a:chExt cx="0" cy="0"/>
        </a:xfrm>
      </p:grpSpPr>
      <p:sp>
        <p:nvSpPr>
          <p:cNvPr id="406" name="Google Shape;406;p21"/>
          <p:cNvSpPr txBox="1">
            <a:spLocks noGrp="1"/>
          </p:cNvSpPr>
          <p:nvPr>
            <p:ph type="title"/>
          </p:nvPr>
        </p:nvSpPr>
        <p:spPr>
          <a:xfrm>
            <a:off x="457200" y="274638"/>
            <a:ext cx="8229600" cy="1143000"/>
          </a:xfrm>
          <a:prstGeom prst="rect">
            <a:avLst/>
          </a:prstGeom>
          <a:solidFill>
            <a:srgbClr val="A9DCF2">
              <a:alpha val="66666"/>
            </a:srgbClr>
          </a:solidFill>
          <a:ln w="2857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4400"/>
              <a:buFont typeface="Verdana"/>
              <a:buNone/>
            </a:pPr>
            <a:r>
              <a:rPr lang="en-US"/>
              <a:t>The quickest way to change behavior…</a:t>
            </a:r>
            <a:endParaRPr sz="4400" b="0" i="0" u="none" strike="noStrike" cap="none">
              <a:solidFill>
                <a:schemeClr val="dk1"/>
              </a:solidFill>
              <a:latin typeface="Verdana"/>
              <a:ea typeface="Verdana"/>
              <a:cs typeface="Verdana"/>
              <a:sym typeface="Verdana"/>
            </a:endParaRPr>
          </a:p>
        </p:txBody>
      </p:sp>
      <p:sp>
        <p:nvSpPr>
          <p:cNvPr id="407" name="Google Shape;407;p21"/>
          <p:cNvSpPr/>
          <p:nvPr/>
        </p:nvSpPr>
        <p:spPr>
          <a:xfrm>
            <a:off x="457200" y="2099732"/>
            <a:ext cx="8153400" cy="422350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100"/>
              <a:buFont typeface="Arial"/>
              <a:buNone/>
            </a:pPr>
            <a:r>
              <a:rPr lang="en-US" sz="3200" b="0" i="1" u="none" strike="noStrike" cap="none">
                <a:solidFill>
                  <a:schemeClr val="dk1"/>
                </a:solidFill>
                <a:latin typeface="Verdana"/>
                <a:ea typeface="Verdana"/>
                <a:cs typeface="Verdana"/>
                <a:sym typeface="Verdana"/>
              </a:rPr>
              <a:t>Research indicates that you </a:t>
            </a:r>
            <a:endParaRPr sz="1800" b="0" i="0" u="none" strike="noStrike" cap="none">
              <a:solidFill>
                <a:schemeClr val="dk1"/>
              </a:solidFill>
              <a:latin typeface="Verdana"/>
              <a:ea typeface="Verdana"/>
              <a:cs typeface="Verdana"/>
              <a:sym typeface="Verdana"/>
            </a:endParaRPr>
          </a:p>
          <a:p>
            <a:pPr marL="0" marR="0" lvl="0" indent="0" algn="ctr" rtl="0">
              <a:lnSpc>
                <a:spcPct val="100000"/>
              </a:lnSpc>
              <a:spcBef>
                <a:spcPts val="0"/>
              </a:spcBef>
              <a:spcAft>
                <a:spcPts val="0"/>
              </a:spcAft>
              <a:buClr>
                <a:schemeClr val="dk1"/>
              </a:buClr>
              <a:buSzPts val="1100"/>
              <a:buFont typeface="Arial"/>
              <a:buNone/>
            </a:pPr>
            <a:r>
              <a:rPr lang="en-US" sz="3200" b="0" i="1" u="none" strike="noStrike" cap="none">
                <a:solidFill>
                  <a:schemeClr val="dk1"/>
                </a:solidFill>
                <a:latin typeface="Verdana"/>
                <a:ea typeface="Verdana"/>
                <a:cs typeface="Verdana"/>
                <a:sym typeface="Verdana"/>
              </a:rPr>
              <a:t>can improve behavior </a:t>
            </a:r>
            <a:endParaRPr sz="1800" b="0" i="0" u="none" strike="noStrike" cap="none">
              <a:solidFill>
                <a:schemeClr val="dk1"/>
              </a:solidFill>
              <a:latin typeface="Verdana"/>
              <a:ea typeface="Verdana"/>
              <a:cs typeface="Verdana"/>
              <a:sym typeface="Verdana"/>
            </a:endParaRPr>
          </a:p>
          <a:p>
            <a:pPr marL="0" marR="0" lvl="0" indent="0" algn="ctr" rtl="0">
              <a:lnSpc>
                <a:spcPct val="100000"/>
              </a:lnSpc>
              <a:spcBef>
                <a:spcPts val="0"/>
              </a:spcBef>
              <a:spcAft>
                <a:spcPts val="0"/>
              </a:spcAft>
              <a:buClr>
                <a:schemeClr val="dk1"/>
              </a:buClr>
              <a:buSzPts val="1100"/>
              <a:buFont typeface="Arial"/>
              <a:buNone/>
            </a:pPr>
            <a:r>
              <a:rPr lang="en-US" sz="3200" b="0" i="1" u="none" strike="noStrike" cap="none">
                <a:solidFill>
                  <a:schemeClr val="dk1"/>
                </a:solidFill>
                <a:latin typeface="Verdana"/>
                <a:ea typeface="Verdana"/>
                <a:cs typeface="Verdana"/>
                <a:sym typeface="Verdana"/>
              </a:rPr>
              <a:t>by 80% just by pointing out </a:t>
            </a:r>
            <a:endParaRPr sz="1800" b="0" i="0" u="none" strike="noStrike" cap="none">
              <a:solidFill>
                <a:schemeClr val="dk1"/>
              </a:solidFill>
              <a:latin typeface="Verdana"/>
              <a:ea typeface="Verdana"/>
              <a:cs typeface="Verdana"/>
              <a:sym typeface="Verdana"/>
            </a:endParaRPr>
          </a:p>
          <a:p>
            <a:pPr marL="0" marR="0" lvl="0" indent="0" algn="ctr" rtl="0">
              <a:lnSpc>
                <a:spcPct val="100000"/>
              </a:lnSpc>
              <a:spcBef>
                <a:spcPts val="0"/>
              </a:spcBef>
              <a:spcAft>
                <a:spcPts val="0"/>
              </a:spcAft>
              <a:buClr>
                <a:schemeClr val="dk1"/>
              </a:buClr>
              <a:buSzPts val="1100"/>
              <a:buFont typeface="Arial"/>
              <a:buNone/>
            </a:pPr>
            <a:r>
              <a:rPr lang="en-US" sz="3200" b="0" i="1" u="none" strike="noStrike" cap="none">
                <a:solidFill>
                  <a:schemeClr val="dk1"/>
                </a:solidFill>
                <a:latin typeface="Verdana"/>
                <a:ea typeface="Verdana"/>
                <a:cs typeface="Verdana"/>
                <a:sym typeface="Verdana"/>
              </a:rPr>
              <a:t>what someone is doing </a:t>
            </a:r>
            <a:endParaRPr sz="1800" b="0" i="0" u="none" strike="noStrike" cap="none">
              <a:solidFill>
                <a:schemeClr val="dk1"/>
              </a:solidFill>
              <a:latin typeface="Verdana"/>
              <a:ea typeface="Verdana"/>
              <a:cs typeface="Verdana"/>
              <a:sym typeface="Verdana"/>
            </a:endParaRPr>
          </a:p>
          <a:p>
            <a:pPr marL="0" marR="0" lvl="0" indent="0" algn="ctr" rtl="0">
              <a:lnSpc>
                <a:spcPct val="100000"/>
              </a:lnSpc>
              <a:spcBef>
                <a:spcPts val="0"/>
              </a:spcBef>
              <a:spcAft>
                <a:spcPts val="0"/>
              </a:spcAft>
              <a:buClr>
                <a:schemeClr val="dk1"/>
              </a:buClr>
              <a:buSzPts val="1100"/>
              <a:buFont typeface="Arial"/>
              <a:buNone/>
            </a:pPr>
            <a:r>
              <a:rPr lang="en-US" sz="3200" b="0" i="1" u="sng" strike="noStrike" cap="none">
                <a:solidFill>
                  <a:schemeClr val="dk1"/>
                </a:solidFill>
                <a:latin typeface="Verdana"/>
                <a:ea typeface="Verdana"/>
                <a:cs typeface="Verdana"/>
                <a:sym typeface="Verdana"/>
              </a:rPr>
              <a:t>correctly</a:t>
            </a:r>
            <a:r>
              <a:rPr lang="en-US" sz="3200" b="0" i="1" u="none" strike="noStrike" cap="none">
                <a:solidFill>
                  <a:schemeClr val="dk1"/>
                </a:solidFill>
                <a:latin typeface="Verdana"/>
                <a:ea typeface="Verdana"/>
                <a:cs typeface="Verdana"/>
                <a:sym typeface="Verdana"/>
              </a:rPr>
              <a:t>.</a:t>
            </a:r>
            <a:endParaRPr sz="1800" b="0" i="0" u="none" strike="noStrike" cap="none">
              <a:solidFill>
                <a:schemeClr val="dk1"/>
              </a:solidFill>
              <a:latin typeface="Verdana"/>
              <a:ea typeface="Verdana"/>
              <a:cs typeface="Verdana"/>
              <a:sym typeface="Verdan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22"/>
          <p:cNvSpPr txBox="1">
            <a:spLocks noGrp="1"/>
          </p:cNvSpPr>
          <p:nvPr>
            <p:ph type="body" idx="1"/>
          </p:nvPr>
        </p:nvSpPr>
        <p:spPr>
          <a:xfrm>
            <a:off x="457200" y="1582057"/>
            <a:ext cx="4783393" cy="4525963"/>
          </a:xfrm>
          <a:prstGeom prst="rect">
            <a:avLst/>
          </a:prstGeom>
          <a:noFill/>
          <a:ln>
            <a:noFill/>
          </a:ln>
        </p:spPr>
        <p:txBody>
          <a:bodyPr spcFirstLastPara="1" wrap="square" lIns="91425" tIns="45700" rIns="91425" bIns="45700" anchor="ctr" anchorCtr="0">
            <a:noAutofit/>
          </a:bodyPr>
          <a:lstStyle/>
          <a:p>
            <a:pPr marL="342900" marR="0" lvl="0" indent="-342900" algn="l" rtl="0">
              <a:lnSpc>
                <a:spcPct val="90000"/>
              </a:lnSpc>
              <a:spcBef>
                <a:spcPts val="0"/>
              </a:spcBef>
              <a:spcAft>
                <a:spcPts val="0"/>
              </a:spcAft>
              <a:buClr>
                <a:srgbClr val="000000"/>
              </a:buClr>
              <a:buSzPts val="2418"/>
              <a:buFont typeface="Arial"/>
              <a:buChar char="•"/>
            </a:pPr>
            <a:r>
              <a:rPr lang="en-US" sz="2400" b="0" i="0" u="none" strike="noStrike" cap="none">
                <a:solidFill>
                  <a:srgbClr val="000000"/>
                </a:solidFill>
                <a:latin typeface="Verdana"/>
                <a:ea typeface="Verdana"/>
                <a:cs typeface="Verdana"/>
                <a:sym typeface="Verdana"/>
              </a:rPr>
              <a:t>Specific</a:t>
            </a:r>
            <a:endParaRPr>
              <a:solidFill>
                <a:srgbClr val="000000"/>
              </a:solidFill>
            </a:endParaRPr>
          </a:p>
          <a:p>
            <a:pPr marL="342900" marR="0" lvl="0" indent="-342900" algn="l" rtl="0">
              <a:lnSpc>
                <a:spcPct val="90000"/>
              </a:lnSpc>
              <a:spcBef>
                <a:spcPts val="544"/>
              </a:spcBef>
              <a:spcAft>
                <a:spcPts val="0"/>
              </a:spcAft>
              <a:buClr>
                <a:srgbClr val="000000"/>
              </a:buClr>
              <a:buSzPts val="2418"/>
              <a:buFont typeface="Arial"/>
              <a:buChar char="•"/>
            </a:pPr>
            <a:r>
              <a:rPr lang="en-US" sz="2400" b="0" i="0" u="none" strike="noStrike" cap="none">
                <a:solidFill>
                  <a:srgbClr val="000000"/>
                </a:solidFill>
                <a:latin typeface="Verdana"/>
                <a:ea typeface="Verdana"/>
                <a:cs typeface="Verdana"/>
                <a:sym typeface="Verdana"/>
              </a:rPr>
              <a:t>Contingent upon student demonstration of expected behavior</a:t>
            </a:r>
            <a:endParaRPr>
              <a:solidFill>
                <a:srgbClr val="000000"/>
              </a:solidFill>
            </a:endParaRPr>
          </a:p>
          <a:p>
            <a:pPr marL="342900" marR="0" lvl="0" indent="-342900" algn="l" rtl="0">
              <a:lnSpc>
                <a:spcPct val="90000"/>
              </a:lnSpc>
              <a:spcBef>
                <a:spcPts val="544"/>
              </a:spcBef>
              <a:spcAft>
                <a:spcPts val="0"/>
              </a:spcAft>
              <a:buClr>
                <a:srgbClr val="000000"/>
              </a:buClr>
              <a:buSzPts val="2418"/>
              <a:buFont typeface="Arial"/>
              <a:buChar char="•"/>
            </a:pPr>
            <a:r>
              <a:rPr lang="en-US" sz="2400" b="0" i="0" u="none" strike="noStrike" cap="none">
                <a:solidFill>
                  <a:srgbClr val="000000"/>
                </a:solidFill>
                <a:latin typeface="Verdana"/>
                <a:ea typeface="Verdana"/>
                <a:cs typeface="Verdana"/>
                <a:sym typeface="Verdana"/>
              </a:rPr>
              <a:t>Use </a:t>
            </a:r>
            <a:r>
              <a:rPr lang="en-US" sz="2400" b="0" i="0" u="none" strike="noStrike" cap="none">
                <a:solidFill>
                  <a:srgbClr val="0000FF"/>
                </a:solidFill>
                <a:latin typeface="Verdana"/>
                <a:ea typeface="Verdana"/>
                <a:cs typeface="Verdana"/>
                <a:sym typeface="Verdana"/>
              </a:rPr>
              <a:t>more frequently</a:t>
            </a:r>
            <a:r>
              <a:rPr lang="en-US" sz="2400" b="0" i="0" u="none" strike="noStrike" cap="none">
                <a:solidFill>
                  <a:srgbClr val="000000"/>
                </a:solidFill>
                <a:latin typeface="Verdana"/>
                <a:ea typeface="Verdana"/>
                <a:cs typeface="Verdana"/>
                <a:sym typeface="Verdana"/>
              </a:rPr>
              <a:t> when teaching new behaviors</a:t>
            </a:r>
            <a:endParaRPr>
              <a:solidFill>
                <a:srgbClr val="000000"/>
              </a:solidFill>
            </a:endParaRPr>
          </a:p>
          <a:p>
            <a:pPr marL="342900" marR="0" lvl="0" indent="-342900" algn="l" rtl="0">
              <a:lnSpc>
                <a:spcPct val="90000"/>
              </a:lnSpc>
              <a:spcBef>
                <a:spcPts val="544"/>
              </a:spcBef>
              <a:spcAft>
                <a:spcPts val="0"/>
              </a:spcAft>
              <a:buClr>
                <a:srgbClr val="000000"/>
              </a:buClr>
              <a:buSzPts val="2418"/>
              <a:buFont typeface="Arial"/>
              <a:buChar char="•"/>
            </a:pPr>
            <a:r>
              <a:rPr lang="en-US" sz="2400" b="0" i="0" u="none" strike="noStrike" cap="none">
                <a:solidFill>
                  <a:srgbClr val="000000"/>
                </a:solidFill>
                <a:latin typeface="Verdana"/>
                <a:ea typeface="Verdana"/>
                <a:cs typeface="Verdana"/>
                <a:sym typeface="Verdana"/>
              </a:rPr>
              <a:t>Student and age appropriate-know your students</a:t>
            </a:r>
            <a:endParaRPr>
              <a:solidFill>
                <a:srgbClr val="000000"/>
              </a:solidFill>
            </a:endParaRPr>
          </a:p>
          <a:p>
            <a:pPr marL="342900" marR="0" lvl="0" indent="-342900" algn="l" rtl="0">
              <a:lnSpc>
                <a:spcPct val="90000"/>
              </a:lnSpc>
              <a:spcBef>
                <a:spcPts val="544"/>
              </a:spcBef>
              <a:spcAft>
                <a:spcPts val="0"/>
              </a:spcAft>
              <a:buClr>
                <a:srgbClr val="000000"/>
              </a:buClr>
              <a:buSzPts val="2418"/>
              <a:buFont typeface="Arial"/>
              <a:buChar char="•"/>
            </a:pPr>
            <a:r>
              <a:rPr lang="en-US" sz="2400" b="0" i="0" u="none" strike="noStrike" cap="none">
                <a:solidFill>
                  <a:srgbClr val="000000"/>
                </a:solidFill>
                <a:latin typeface="Verdana"/>
                <a:ea typeface="Verdana"/>
                <a:cs typeface="Verdana"/>
                <a:sym typeface="Verdana"/>
              </a:rPr>
              <a:t>Attributes success to effort</a:t>
            </a:r>
            <a:endParaRPr>
              <a:solidFill>
                <a:srgbClr val="000000"/>
              </a:solidFill>
            </a:endParaRPr>
          </a:p>
          <a:p>
            <a:pPr marL="342900" marR="0" lvl="0" indent="-342900" algn="l" rtl="0">
              <a:lnSpc>
                <a:spcPct val="90000"/>
              </a:lnSpc>
              <a:spcBef>
                <a:spcPts val="544"/>
              </a:spcBef>
              <a:spcAft>
                <a:spcPts val="0"/>
              </a:spcAft>
              <a:buClr>
                <a:srgbClr val="000000"/>
              </a:buClr>
              <a:buSzPts val="2418"/>
              <a:buFont typeface="Arial"/>
              <a:buChar char="•"/>
            </a:pPr>
            <a:r>
              <a:rPr lang="en-US" sz="2400" b="0" i="0" u="none" strike="noStrike" cap="none">
                <a:solidFill>
                  <a:srgbClr val="000000"/>
                </a:solidFill>
                <a:latin typeface="Verdana"/>
                <a:ea typeface="Verdana"/>
                <a:cs typeface="Verdana"/>
                <a:sym typeface="Verdana"/>
              </a:rPr>
              <a:t>Think </a:t>
            </a:r>
            <a:r>
              <a:rPr lang="en-US" sz="2400" b="0" i="1" u="none" strike="noStrike" cap="none">
                <a:solidFill>
                  <a:srgbClr val="000000"/>
                </a:solidFill>
                <a:latin typeface="Verdana"/>
                <a:ea typeface="Verdana"/>
                <a:cs typeface="Verdana"/>
                <a:sym typeface="Verdana"/>
              </a:rPr>
              <a:t>Growth Mindset</a:t>
            </a:r>
            <a:endParaRPr>
              <a:solidFill>
                <a:srgbClr val="000000"/>
              </a:solidFill>
            </a:endParaRPr>
          </a:p>
        </p:txBody>
      </p:sp>
      <p:sp>
        <p:nvSpPr>
          <p:cNvPr id="415" name="Google Shape;415;p22"/>
          <p:cNvSpPr txBox="1">
            <a:spLocks noGrp="1"/>
          </p:cNvSpPr>
          <p:nvPr>
            <p:ph type="title"/>
          </p:nvPr>
        </p:nvSpPr>
        <p:spPr>
          <a:xfrm>
            <a:off x="228600" y="228600"/>
            <a:ext cx="8686799" cy="1143000"/>
          </a:xfrm>
          <a:prstGeom prst="rect">
            <a:avLst/>
          </a:prstGeom>
          <a:solidFill>
            <a:srgbClr val="A9DCF2">
              <a:alpha val="67450"/>
            </a:srgbClr>
          </a:solid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000000"/>
              </a:buClr>
              <a:buSzPts val="4000"/>
              <a:buFont typeface="Verdana"/>
              <a:buNone/>
            </a:pPr>
            <a:r>
              <a:rPr lang="en-US">
                <a:solidFill>
                  <a:srgbClr val="000000"/>
                </a:solidFill>
              </a:rPr>
              <a:t>Use Immediate &amp; Specific Praise</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23"/>
          <p:cNvSpPr txBox="1">
            <a:spLocks noGrp="1"/>
          </p:cNvSpPr>
          <p:nvPr>
            <p:ph type="title"/>
          </p:nvPr>
        </p:nvSpPr>
        <p:spPr>
          <a:xfrm>
            <a:off x="457200" y="274638"/>
            <a:ext cx="8229600" cy="1143000"/>
          </a:xfrm>
          <a:prstGeom prst="rect">
            <a:avLst/>
          </a:prstGeom>
          <a:solidFill>
            <a:srgbClr val="A9DCF2">
              <a:alpha val="6745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0000"/>
              </a:buClr>
              <a:buSzPts val="4000"/>
              <a:buFont typeface="Verdana"/>
              <a:buNone/>
            </a:pPr>
            <a:r>
              <a:rPr lang="en-US">
                <a:solidFill>
                  <a:srgbClr val="000000"/>
                </a:solidFill>
              </a:rPr>
              <a:t>Growth Mindset</a:t>
            </a:r>
            <a:endParaRPr/>
          </a:p>
        </p:txBody>
      </p:sp>
      <p:sp>
        <p:nvSpPr>
          <p:cNvPr id="3" name="TextBox 2">
            <a:extLst>
              <a:ext uri="{FF2B5EF4-FFF2-40B4-BE49-F238E27FC236}">
                <a16:creationId xmlns:a16="http://schemas.microsoft.com/office/drawing/2014/main" id="{2AB2B923-720A-7134-4978-BC1645991758}"/>
              </a:ext>
            </a:extLst>
          </p:cNvPr>
          <p:cNvSpPr txBox="1"/>
          <p:nvPr/>
        </p:nvSpPr>
        <p:spPr>
          <a:xfrm>
            <a:off x="1663908" y="2548328"/>
            <a:ext cx="4291559" cy="677108"/>
          </a:xfrm>
          <a:prstGeom prst="rect">
            <a:avLst/>
          </a:prstGeom>
          <a:noFill/>
        </p:spPr>
        <p:txBody>
          <a:bodyPr wrap="none" rtlCol="0">
            <a:spAutoFit/>
          </a:bodyPr>
          <a:lstStyle/>
          <a:p>
            <a:r>
              <a:rPr lang="en-US" sz="2400" dirty="0">
                <a:latin typeface="Verdana" panose="020B0604030504040204" pitchFamily="34" charset="0"/>
                <a:ea typeface="Verdana" panose="020B0604030504040204" pitchFamily="34" charset="0"/>
              </a:rPr>
              <a:t>This video can be found at</a:t>
            </a:r>
          </a:p>
          <a:p>
            <a:r>
              <a:rPr lang="en-US" dirty="0">
                <a:hlinkClick r:id="rId3"/>
              </a:rPr>
              <a:t>https://www.youtube.com/watch?v=NWv1VdDeoRY</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p24"/>
          <p:cNvSpPr txBox="1">
            <a:spLocks noGrp="1"/>
          </p:cNvSpPr>
          <p:nvPr>
            <p:ph type="body" idx="1"/>
          </p:nvPr>
        </p:nvSpPr>
        <p:spPr>
          <a:xfrm>
            <a:off x="470100" y="1879350"/>
            <a:ext cx="4926300" cy="4440900"/>
          </a:xfrm>
          <a:prstGeom prst="rect">
            <a:avLst/>
          </a:prstGeom>
          <a:noFill/>
          <a:ln>
            <a:noFill/>
          </a:ln>
        </p:spPr>
        <p:txBody>
          <a:bodyPr spcFirstLastPara="1" wrap="square" lIns="91425" tIns="45700" rIns="91425" bIns="45700" anchor="t" anchorCtr="0">
            <a:noAutofit/>
          </a:bodyPr>
          <a:lstStyle/>
          <a:p>
            <a:pPr marL="342900" marR="0" lvl="0" indent="-317500" algn="l" rtl="0">
              <a:lnSpc>
                <a:spcPct val="100000"/>
              </a:lnSpc>
              <a:spcBef>
                <a:spcPts val="0"/>
              </a:spcBef>
              <a:spcAft>
                <a:spcPts val="0"/>
              </a:spcAft>
              <a:buClr>
                <a:srgbClr val="000000"/>
              </a:buClr>
              <a:buSzPts val="2800"/>
              <a:buFont typeface="Arial"/>
              <a:buChar char="•"/>
            </a:pPr>
            <a:r>
              <a:rPr lang="en-US" sz="2800" b="0" i="0" u="none" strike="noStrike" cap="none">
                <a:solidFill>
                  <a:srgbClr val="000000"/>
                </a:solidFill>
                <a:latin typeface="Verdana"/>
                <a:ea typeface="Verdana"/>
                <a:cs typeface="Verdana"/>
                <a:sym typeface="Verdana"/>
              </a:rPr>
              <a:t>Specific</a:t>
            </a:r>
            <a:endParaRPr sz="2800">
              <a:solidFill>
                <a:srgbClr val="000000"/>
              </a:solidFill>
            </a:endParaRPr>
          </a:p>
          <a:p>
            <a:pPr marL="742950" marR="0" lvl="1" indent="-285750" algn="l" rtl="0">
              <a:lnSpc>
                <a:spcPct val="100000"/>
              </a:lnSpc>
              <a:spcBef>
                <a:spcPts val="560"/>
              </a:spcBef>
              <a:spcAft>
                <a:spcPts val="0"/>
              </a:spcAft>
              <a:buClr>
                <a:srgbClr val="000000"/>
              </a:buClr>
              <a:buSzPts val="2800"/>
              <a:buFont typeface="Arial"/>
              <a:buChar char="–"/>
            </a:pPr>
            <a:r>
              <a:rPr lang="en-US" b="0" i="0" u="none" strike="noStrike" cap="none">
                <a:solidFill>
                  <a:srgbClr val="000000"/>
                </a:solidFill>
                <a:latin typeface="Verdana"/>
                <a:ea typeface="Verdana"/>
                <a:cs typeface="Verdana"/>
                <a:sym typeface="Verdana"/>
              </a:rPr>
              <a:t>Names the behavior demonstrated</a:t>
            </a:r>
            <a:endParaRPr>
              <a:solidFill>
                <a:srgbClr val="000000"/>
              </a:solidFill>
            </a:endParaRPr>
          </a:p>
          <a:p>
            <a:pPr marL="742950" marR="0" lvl="1" indent="-285750" algn="l" rtl="0">
              <a:lnSpc>
                <a:spcPct val="100000"/>
              </a:lnSpc>
              <a:spcBef>
                <a:spcPts val="560"/>
              </a:spcBef>
              <a:spcAft>
                <a:spcPts val="0"/>
              </a:spcAft>
              <a:buClr>
                <a:srgbClr val="000000"/>
              </a:buClr>
              <a:buSzPts val="2800"/>
              <a:buFont typeface="Arial"/>
              <a:buChar char="–"/>
            </a:pPr>
            <a:r>
              <a:rPr lang="en-US" b="0" i="0" u="none" strike="noStrike" cap="none">
                <a:solidFill>
                  <a:srgbClr val="000000"/>
                </a:solidFill>
                <a:latin typeface="Verdana"/>
                <a:ea typeface="Verdana"/>
                <a:cs typeface="Verdana"/>
                <a:sym typeface="Verdana"/>
              </a:rPr>
              <a:t>Connects to specific behavior/expectation on matrix</a:t>
            </a:r>
            <a:endParaRPr>
              <a:solidFill>
                <a:srgbClr val="000000"/>
              </a:solidFill>
            </a:endParaRPr>
          </a:p>
          <a:p>
            <a:pPr marL="342900" marR="0" lvl="0" indent="-317500" algn="l" rtl="0">
              <a:lnSpc>
                <a:spcPct val="100000"/>
              </a:lnSpc>
              <a:spcBef>
                <a:spcPts val="640"/>
              </a:spcBef>
              <a:spcAft>
                <a:spcPts val="0"/>
              </a:spcAft>
              <a:buClr>
                <a:srgbClr val="000000"/>
              </a:buClr>
              <a:buSzPts val="2800"/>
              <a:buFont typeface="Arial"/>
              <a:buChar char="•"/>
            </a:pPr>
            <a:r>
              <a:rPr lang="en-US" sz="2800" b="0" i="0" u="none" strike="noStrike" cap="none">
                <a:solidFill>
                  <a:srgbClr val="000000"/>
                </a:solidFill>
                <a:latin typeface="Verdana"/>
                <a:ea typeface="Verdana"/>
                <a:cs typeface="Verdana"/>
                <a:sym typeface="Verdana"/>
              </a:rPr>
              <a:t>Genuine</a:t>
            </a:r>
            <a:endParaRPr sz="2800">
              <a:solidFill>
                <a:srgbClr val="000000"/>
              </a:solidFill>
            </a:endParaRPr>
          </a:p>
          <a:p>
            <a:pPr marL="342900" marR="0" lvl="0" indent="-317500" algn="l" rtl="0">
              <a:lnSpc>
                <a:spcPct val="100000"/>
              </a:lnSpc>
              <a:spcBef>
                <a:spcPts val="640"/>
              </a:spcBef>
              <a:spcAft>
                <a:spcPts val="0"/>
              </a:spcAft>
              <a:buClr>
                <a:srgbClr val="000000"/>
              </a:buClr>
              <a:buSzPts val="2800"/>
              <a:buFont typeface="Arial"/>
              <a:buChar char="•"/>
            </a:pPr>
            <a:r>
              <a:rPr lang="en-US" sz="2800" b="0" i="0" u="none" strike="noStrike" cap="none">
                <a:solidFill>
                  <a:srgbClr val="000000"/>
                </a:solidFill>
                <a:latin typeface="Verdana"/>
                <a:ea typeface="Verdana"/>
                <a:cs typeface="Verdana"/>
                <a:sym typeface="Verdana"/>
              </a:rPr>
              <a:t>Student friendly language</a:t>
            </a:r>
            <a:endParaRPr sz="2800">
              <a:solidFill>
                <a:srgbClr val="000000"/>
              </a:solidFill>
            </a:endParaRPr>
          </a:p>
        </p:txBody>
      </p:sp>
      <p:sp>
        <p:nvSpPr>
          <p:cNvPr id="429" name="Google Shape;429;p24"/>
          <p:cNvSpPr txBox="1">
            <a:spLocks noGrp="1"/>
          </p:cNvSpPr>
          <p:nvPr>
            <p:ph type="title"/>
          </p:nvPr>
        </p:nvSpPr>
        <p:spPr>
          <a:xfrm>
            <a:off x="228600" y="228600"/>
            <a:ext cx="8686799" cy="1143000"/>
          </a:xfrm>
          <a:prstGeom prst="rect">
            <a:avLst/>
          </a:prstGeom>
          <a:solidFill>
            <a:srgbClr val="A9DCF2">
              <a:alpha val="67450"/>
            </a:srgbClr>
          </a:solid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000000"/>
              </a:buClr>
              <a:buSzPts val="4000"/>
              <a:buFont typeface="Verdana"/>
              <a:buNone/>
            </a:pPr>
            <a:r>
              <a:rPr lang="en-US">
                <a:solidFill>
                  <a:srgbClr val="000000"/>
                </a:solidFill>
              </a:rPr>
              <a:t>What does it sound like?</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Google Shape;434;p25"/>
          <p:cNvSpPr txBox="1"/>
          <p:nvPr/>
        </p:nvSpPr>
        <p:spPr>
          <a:xfrm>
            <a:off x="4742400" y="456450"/>
            <a:ext cx="4401600" cy="2877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2400"/>
              <a:buFont typeface="Verdana"/>
              <a:buNone/>
            </a:pPr>
            <a:r>
              <a:rPr lang="en-US" sz="2400" b="1" i="0" u="none" strike="noStrike" cap="none">
                <a:solidFill>
                  <a:schemeClr val="dk1"/>
                </a:solidFill>
                <a:latin typeface="Verdana"/>
                <a:ea typeface="Verdana"/>
                <a:cs typeface="Verdana"/>
                <a:sym typeface="Verdana"/>
              </a:rPr>
              <a:t>Behavior Specific Praise in </a:t>
            </a:r>
            <a:endParaRPr sz="2400" b="1" i="0" u="none" strike="noStrike" cap="none">
              <a:solidFill>
                <a:schemeClr val="dk1"/>
              </a:solidFill>
              <a:latin typeface="Verdana"/>
              <a:ea typeface="Verdana"/>
              <a:cs typeface="Verdana"/>
              <a:sym typeface="Verdana"/>
            </a:endParaRPr>
          </a:p>
          <a:p>
            <a:pPr marL="0" marR="0" lvl="0" indent="0" algn="ctr" rtl="0">
              <a:lnSpc>
                <a:spcPct val="100000"/>
              </a:lnSpc>
              <a:spcBef>
                <a:spcPts val="0"/>
              </a:spcBef>
              <a:spcAft>
                <a:spcPts val="0"/>
              </a:spcAft>
              <a:buClr>
                <a:schemeClr val="dk1"/>
              </a:buClr>
              <a:buSzPts val="2400"/>
              <a:buFont typeface="Verdana"/>
              <a:buNone/>
            </a:pPr>
            <a:r>
              <a:rPr lang="en-US" sz="2400" b="1" i="0" u="none" strike="noStrike" cap="none">
                <a:solidFill>
                  <a:schemeClr val="dk1"/>
                </a:solidFill>
                <a:latin typeface="Verdana"/>
                <a:ea typeface="Verdana"/>
                <a:cs typeface="Verdana"/>
                <a:sym typeface="Verdana"/>
              </a:rPr>
              <a:t>Three Easy Steps</a:t>
            </a:r>
            <a:endParaRPr sz="2400" b="1" i="0" u="none" strike="noStrike" cap="none">
              <a:solidFill>
                <a:schemeClr val="dk1"/>
              </a:solidFill>
              <a:latin typeface="Verdana"/>
              <a:ea typeface="Verdana"/>
              <a:cs typeface="Verdana"/>
              <a:sym typeface="Verdana"/>
            </a:endParaRPr>
          </a:p>
          <a:p>
            <a:pPr marL="0" marR="0" lvl="0" indent="0" algn="ctr" rtl="0">
              <a:lnSpc>
                <a:spcPct val="100000"/>
              </a:lnSpc>
              <a:spcBef>
                <a:spcPts val="0"/>
              </a:spcBef>
              <a:spcAft>
                <a:spcPts val="0"/>
              </a:spcAft>
              <a:buClr>
                <a:schemeClr val="dk1"/>
              </a:buClr>
              <a:buSzPts val="2400"/>
              <a:buFont typeface="Verdana"/>
              <a:buNone/>
            </a:pPr>
            <a:endParaRPr sz="2400" b="1" i="0" u="none" strike="noStrike" cap="none">
              <a:solidFill>
                <a:schemeClr val="dk1"/>
              </a:solidFill>
              <a:latin typeface="Verdana"/>
              <a:ea typeface="Verdana"/>
              <a:cs typeface="Verdana"/>
              <a:sym typeface="Verdana"/>
            </a:endParaRPr>
          </a:p>
          <a:p>
            <a:pPr marL="685800" marR="0" lvl="0" indent="-381000" algn="l" rtl="0">
              <a:lnSpc>
                <a:spcPct val="100000"/>
              </a:lnSpc>
              <a:spcBef>
                <a:spcPts val="0"/>
              </a:spcBef>
              <a:spcAft>
                <a:spcPts val="0"/>
              </a:spcAft>
              <a:buClr>
                <a:schemeClr val="dk1"/>
              </a:buClr>
              <a:buSzPts val="2400"/>
              <a:buFont typeface="Verdana"/>
              <a:buAutoNum type="arabicPeriod"/>
            </a:pPr>
            <a:r>
              <a:rPr lang="en-US" sz="2400" b="0" i="0" u="none" strike="noStrike" cap="none">
                <a:solidFill>
                  <a:schemeClr val="dk1"/>
                </a:solidFill>
                <a:latin typeface="Verdana"/>
                <a:ea typeface="Verdana"/>
                <a:cs typeface="Verdana"/>
                <a:sym typeface="Verdana"/>
              </a:rPr>
              <a:t>Name the Student.</a:t>
            </a:r>
            <a:endParaRPr sz="2400" b="0" i="0" u="none" strike="noStrike" cap="none">
              <a:solidFill>
                <a:schemeClr val="dk1"/>
              </a:solidFill>
              <a:latin typeface="Verdana"/>
              <a:ea typeface="Verdana"/>
              <a:cs typeface="Verdana"/>
              <a:sym typeface="Verdana"/>
            </a:endParaRPr>
          </a:p>
          <a:p>
            <a:pPr marL="685800" marR="0" lvl="0" indent="-381000" algn="l" rtl="0">
              <a:lnSpc>
                <a:spcPct val="100000"/>
              </a:lnSpc>
              <a:spcBef>
                <a:spcPts val="0"/>
              </a:spcBef>
              <a:spcAft>
                <a:spcPts val="0"/>
              </a:spcAft>
              <a:buClr>
                <a:schemeClr val="dk1"/>
              </a:buClr>
              <a:buSzPts val="2400"/>
              <a:buFont typeface="Verdana"/>
              <a:buAutoNum type="arabicPeriod"/>
            </a:pPr>
            <a:r>
              <a:rPr lang="en-US" sz="2400" b="0" i="0" u="none" strike="noStrike" cap="none">
                <a:solidFill>
                  <a:schemeClr val="dk1"/>
                </a:solidFill>
                <a:latin typeface="Verdana"/>
                <a:ea typeface="Verdana"/>
                <a:cs typeface="Verdana"/>
                <a:sym typeface="Verdana"/>
              </a:rPr>
              <a:t>Recognize the Positive Behavior</a:t>
            </a:r>
            <a:endParaRPr sz="2400" b="0" i="0" u="none" strike="noStrike" cap="none">
              <a:solidFill>
                <a:schemeClr val="dk1"/>
              </a:solidFill>
              <a:latin typeface="Verdana"/>
              <a:ea typeface="Verdana"/>
              <a:cs typeface="Verdana"/>
              <a:sym typeface="Verdana"/>
            </a:endParaRPr>
          </a:p>
          <a:p>
            <a:pPr marL="685800" marR="0" lvl="0" indent="-381000" algn="l" rtl="0">
              <a:lnSpc>
                <a:spcPct val="100000"/>
              </a:lnSpc>
              <a:spcBef>
                <a:spcPts val="0"/>
              </a:spcBef>
              <a:spcAft>
                <a:spcPts val="0"/>
              </a:spcAft>
              <a:buClr>
                <a:schemeClr val="dk1"/>
              </a:buClr>
              <a:buSzPts val="2400"/>
              <a:buFont typeface="Verdana"/>
              <a:buAutoNum type="arabicPeriod"/>
            </a:pPr>
            <a:r>
              <a:rPr lang="en-US" sz="2400" b="0" i="0" u="none" strike="noStrike" cap="none">
                <a:solidFill>
                  <a:schemeClr val="dk1"/>
                </a:solidFill>
                <a:latin typeface="Verdana"/>
                <a:ea typeface="Verdana"/>
                <a:cs typeface="Verdana"/>
                <a:sym typeface="Verdana"/>
              </a:rPr>
              <a:t>Connect the behavior to the matrix</a:t>
            </a:r>
            <a:endParaRPr sz="2400" b="0" i="0" u="none" strike="noStrike" cap="none">
              <a:solidFill>
                <a:schemeClr val="dk1"/>
              </a:solidFill>
              <a:latin typeface="Verdana"/>
              <a:ea typeface="Verdana"/>
              <a:cs typeface="Verdana"/>
              <a:sym typeface="Verdana"/>
            </a:endParaRPr>
          </a:p>
        </p:txBody>
      </p:sp>
      <p:sp>
        <p:nvSpPr>
          <p:cNvPr id="436" name="Google Shape;436;p25"/>
          <p:cNvSpPr txBox="1"/>
          <p:nvPr/>
        </p:nvSpPr>
        <p:spPr>
          <a:xfrm>
            <a:off x="407775" y="3774525"/>
            <a:ext cx="8061300" cy="2236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400"/>
              <a:buFont typeface="Verdana"/>
              <a:buNone/>
            </a:pPr>
            <a:r>
              <a:rPr lang="en-US" sz="2400" b="1" i="0" u="none" strike="noStrike" cap="none">
                <a:solidFill>
                  <a:schemeClr val="dk1"/>
                </a:solidFill>
                <a:latin typeface="Verdana"/>
                <a:ea typeface="Verdana"/>
                <a:cs typeface="Verdana"/>
                <a:sym typeface="Verdana"/>
              </a:rPr>
              <a:t>Examples:</a:t>
            </a:r>
            <a:endParaRPr sz="2400" b="1" i="0" u="none" strike="noStrike" cap="none">
              <a:solidFill>
                <a:schemeClr val="dk1"/>
              </a:solidFill>
              <a:latin typeface="Verdana"/>
              <a:ea typeface="Verdana"/>
              <a:cs typeface="Verdana"/>
              <a:sym typeface="Verdana"/>
            </a:endParaRPr>
          </a:p>
          <a:p>
            <a:pPr marL="457200" marR="0" lvl="0" indent="-381000" algn="l" rtl="0">
              <a:lnSpc>
                <a:spcPct val="100000"/>
              </a:lnSpc>
              <a:spcBef>
                <a:spcPts val="0"/>
              </a:spcBef>
              <a:spcAft>
                <a:spcPts val="0"/>
              </a:spcAft>
              <a:buClr>
                <a:schemeClr val="dk1"/>
              </a:buClr>
              <a:buSzPts val="2400"/>
              <a:buFont typeface="Verdana"/>
              <a:buChar char="●"/>
            </a:pPr>
            <a:r>
              <a:rPr lang="en-US" sz="2400" b="0" i="0" u="none" strike="noStrike" cap="none">
                <a:solidFill>
                  <a:schemeClr val="dk1"/>
                </a:solidFill>
                <a:latin typeface="Verdana"/>
                <a:ea typeface="Verdana"/>
                <a:cs typeface="Verdana"/>
                <a:sym typeface="Verdana"/>
              </a:rPr>
              <a:t>Joe, thank you for keeping your hands to yourself.  That is safe.</a:t>
            </a:r>
            <a:endParaRPr sz="2400" b="0" i="0" u="none" strike="noStrike" cap="none">
              <a:solidFill>
                <a:schemeClr val="dk1"/>
              </a:solidFill>
              <a:latin typeface="Verdana"/>
              <a:ea typeface="Verdana"/>
              <a:cs typeface="Verdana"/>
              <a:sym typeface="Verdana"/>
            </a:endParaRPr>
          </a:p>
          <a:p>
            <a:pPr marL="457200" marR="0" lvl="0" indent="-381000" algn="l" rtl="0">
              <a:lnSpc>
                <a:spcPct val="100000"/>
              </a:lnSpc>
              <a:spcBef>
                <a:spcPts val="0"/>
              </a:spcBef>
              <a:spcAft>
                <a:spcPts val="0"/>
              </a:spcAft>
              <a:buClr>
                <a:schemeClr val="dk1"/>
              </a:buClr>
              <a:buSzPts val="2400"/>
              <a:buFont typeface="Verdana"/>
              <a:buChar char="●"/>
            </a:pPr>
            <a:r>
              <a:rPr lang="en-US" sz="2400" b="0" i="0" u="none" strike="noStrike" cap="none">
                <a:solidFill>
                  <a:schemeClr val="dk1"/>
                </a:solidFill>
                <a:latin typeface="Verdana"/>
                <a:ea typeface="Verdana"/>
                <a:cs typeface="Verdana"/>
                <a:sym typeface="Verdana"/>
              </a:rPr>
              <a:t>Susie, I noticed you are using a quiet voice level.  That is respectful.</a:t>
            </a:r>
            <a:endParaRPr sz="2400" b="0" i="0" u="none" strike="noStrike" cap="none">
              <a:solidFill>
                <a:schemeClr val="dk1"/>
              </a:solidFill>
              <a:latin typeface="Verdana"/>
              <a:ea typeface="Verdana"/>
              <a:cs typeface="Verdana"/>
              <a:sym typeface="Verdana"/>
            </a:endParaRPr>
          </a:p>
          <a:p>
            <a:pPr marL="457200" marR="0" lvl="0" indent="-381000" algn="l" rtl="0">
              <a:lnSpc>
                <a:spcPct val="100000"/>
              </a:lnSpc>
              <a:spcBef>
                <a:spcPts val="0"/>
              </a:spcBef>
              <a:spcAft>
                <a:spcPts val="0"/>
              </a:spcAft>
              <a:buClr>
                <a:schemeClr val="dk1"/>
              </a:buClr>
              <a:buSzPts val="2400"/>
              <a:buFont typeface="Verdana"/>
              <a:buChar char="●"/>
            </a:pPr>
            <a:r>
              <a:rPr lang="en-US" sz="2400" b="0" i="0" u="none" strike="noStrike" cap="none">
                <a:solidFill>
                  <a:schemeClr val="dk1"/>
                </a:solidFill>
                <a:latin typeface="Verdana"/>
                <a:ea typeface="Verdana"/>
                <a:cs typeface="Verdana"/>
                <a:sym typeface="Verdana"/>
              </a:rPr>
              <a:t>Brian, I see you got out your materials.  That is responsible.</a:t>
            </a:r>
            <a:endParaRPr sz="2400" b="0" i="0" u="none" strike="noStrike" cap="none">
              <a:solidFill>
                <a:schemeClr val="dk1"/>
              </a:solidFill>
              <a:latin typeface="Verdana"/>
              <a:ea typeface="Verdana"/>
              <a:cs typeface="Verdana"/>
              <a:sym typeface="Verdana"/>
            </a:endParaRPr>
          </a:p>
        </p:txBody>
      </p:sp>
      <p:sp>
        <p:nvSpPr>
          <p:cNvPr id="2" name="Title 1" hidden="1">
            <a:extLst>
              <a:ext uri="{FF2B5EF4-FFF2-40B4-BE49-F238E27FC236}">
                <a16:creationId xmlns:a16="http://schemas.microsoft.com/office/drawing/2014/main" id="{2BE751AB-C143-D7D3-B06D-E6CED560D6DE}"/>
              </a:ext>
            </a:extLst>
          </p:cNvPr>
          <p:cNvSpPr>
            <a:spLocks noGrp="1"/>
          </p:cNvSpPr>
          <p:nvPr>
            <p:ph type="title" idx="4294967295"/>
          </p:nvPr>
        </p:nvSpPr>
        <p:spPr/>
        <p:txBody>
          <a:bodyPr>
            <a:normAutofit fontScale="90000"/>
          </a:bodyPr>
          <a:lstStyle/>
          <a:p>
            <a:r>
              <a:rPr lang="en-US" dirty="0"/>
              <a:t>Behavior Specific Praise in Three Easy Steps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gd590a4d028_0_1"/>
          <p:cNvSpPr txBox="1">
            <a:spLocks noGrp="1"/>
          </p:cNvSpPr>
          <p:nvPr>
            <p:ph type="title"/>
          </p:nvPr>
        </p:nvSpPr>
        <p:spPr>
          <a:xfrm>
            <a:off x="228600" y="228600"/>
            <a:ext cx="8686800" cy="1143000"/>
          </a:xfrm>
          <a:prstGeom prst="rect">
            <a:avLst/>
          </a:prstGeom>
          <a:solidFill>
            <a:srgbClr val="A9DCF2">
              <a:alpha val="6745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sz="4200">
                <a:solidFill>
                  <a:srgbClr val="000000"/>
                </a:solidFill>
              </a:rPr>
              <a:t>Let’s Practice</a:t>
            </a:r>
            <a:endParaRPr sz="4200">
              <a:solidFill>
                <a:srgbClr val="000000"/>
              </a:solidFill>
            </a:endParaRPr>
          </a:p>
        </p:txBody>
      </p:sp>
      <p:sp>
        <p:nvSpPr>
          <p:cNvPr id="444" name="Google Shape;444;gd590a4d028_0_1"/>
          <p:cNvSpPr txBox="1"/>
          <p:nvPr/>
        </p:nvSpPr>
        <p:spPr>
          <a:xfrm>
            <a:off x="6133725" y="6345275"/>
            <a:ext cx="3905400" cy="461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Verdana"/>
                <a:ea typeface="Verdana"/>
                <a:cs typeface="Verdana"/>
                <a:sym typeface="Verdana"/>
              </a:rPr>
              <a:t>Activity #2</a:t>
            </a:r>
            <a:endParaRPr sz="1800" b="0" i="0" u="none" strike="noStrike" cap="none">
              <a:solidFill>
                <a:srgbClr val="000000"/>
              </a:solidFill>
              <a:latin typeface="Verdana"/>
              <a:ea typeface="Verdana"/>
              <a:cs typeface="Verdana"/>
              <a:sym typeface="Verdana"/>
            </a:endParaRPr>
          </a:p>
        </p:txBody>
      </p:sp>
      <p:graphicFrame>
        <p:nvGraphicFramePr>
          <p:cNvPr id="2" name="Table 2">
            <a:extLst>
              <a:ext uri="{FF2B5EF4-FFF2-40B4-BE49-F238E27FC236}">
                <a16:creationId xmlns:a16="http://schemas.microsoft.com/office/drawing/2014/main" id="{DDBE93B4-567D-C821-BFA4-824410D27218}"/>
              </a:ext>
            </a:extLst>
          </p:cNvPr>
          <p:cNvGraphicFramePr>
            <a:graphicFrameLocks noGrp="1"/>
          </p:cNvGraphicFramePr>
          <p:nvPr>
            <p:extLst>
              <p:ext uri="{D42A27DB-BD31-4B8C-83A1-F6EECF244321}">
                <p14:modId xmlns:p14="http://schemas.microsoft.com/office/powerpoint/2010/main" val="70297816"/>
              </p:ext>
            </p:extLst>
          </p:nvPr>
        </p:nvGraphicFramePr>
        <p:xfrm>
          <a:off x="228600" y="1665448"/>
          <a:ext cx="8686800" cy="2917582"/>
        </p:xfrm>
        <a:graphic>
          <a:graphicData uri="http://schemas.openxmlformats.org/drawingml/2006/table">
            <a:tbl>
              <a:tblPr firstRow="1" bandRow="1">
                <a:tableStyleId>{98C59053-E48F-45F1-AA08-CCA554E2DCBF}</a:tableStyleId>
              </a:tblPr>
              <a:tblGrid>
                <a:gridCol w="2171700">
                  <a:extLst>
                    <a:ext uri="{9D8B030D-6E8A-4147-A177-3AD203B41FA5}">
                      <a16:colId xmlns:a16="http://schemas.microsoft.com/office/drawing/2014/main" val="1307879384"/>
                    </a:ext>
                  </a:extLst>
                </a:gridCol>
                <a:gridCol w="2171700">
                  <a:extLst>
                    <a:ext uri="{9D8B030D-6E8A-4147-A177-3AD203B41FA5}">
                      <a16:colId xmlns:a16="http://schemas.microsoft.com/office/drawing/2014/main" val="2085610603"/>
                    </a:ext>
                  </a:extLst>
                </a:gridCol>
                <a:gridCol w="2171700">
                  <a:extLst>
                    <a:ext uri="{9D8B030D-6E8A-4147-A177-3AD203B41FA5}">
                      <a16:colId xmlns:a16="http://schemas.microsoft.com/office/drawing/2014/main" val="25521541"/>
                    </a:ext>
                  </a:extLst>
                </a:gridCol>
                <a:gridCol w="2171700">
                  <a:extLst>
                    <a:ext uri="{9D8B030D-6E8A-4147-A177-3AD203B41FA5}">
                      <a16:colId xmlns:a16="http://schemas.microsoft.com/office/drawing/2014/main" val="3697296698"/>
                    </a:ext>
                  </a:extLst>
                </a:gridCol>
              </a:tblGrid>
              <a:tr h="347910">
                <a:tc>
                  <a:txBody>
                    <a:bodyPr/>
                    <a:lstStyle/>
                    <a:p>
                      <a:r>
                        <a:rPr lang="en-US" b="1" dirty="0"/>
                        <a:t>Expectation</a:t>
                      </a:r>
                    </a:p>
                  </a:txBody>
                  <a:tcPr/>
                </a:tc>
                <a:tc>
                  <a:txBody>
                    <a:bodyPr/>
                    <a:lstStyle/>
                    <a:p>
                      <a:r>
                        <a:rPr lang="en-US" b="1" dirty="0"/>
                        <a:t>Location</a:t>
                      </a:r>
                    </a:p>
                  </a:txBody>
                  <a:tcPr/>
                </a:tc>
                <a:tc>
                  <a:txBody>
                    <a:bodyPr/>
                    <a:lstStyle/>
                    <a:p>
                      <a:r>
                        <a:rPr lang="en-US" b="1" dirty="0"/>
                        <a:t>Specific Behavior</a:t>
                      </a:r>
                    </a:p>
                  </a:txBody>
                  <a:tcPr/>
                </a:tc>
                <a:tc>
                  <a:txBody>
                    <a:bodyPr/>
                    <a:lstStyle/>
                    <a:p>
                      <a:r>
                        <a:rPr lang="en-US" b="1" dirty="0"/>
                        <a:t>Praise Statement</a:t>
                      </a:r>
                    </a:p>
                  </a:txBody>
                  <a:tcPr/>
                </a:tc>
                <a:extLst>
                  <a:ext uri="{0D108BD9-81ED-4DB2-BD59-A6C34878D82A}">
                    <a16:rowId xmlns:a16="http://schemas.microsoft.com/office/drawing/2014/main" val="352923615"/>
                  </a:ext>
                </a:extLst>
              </a:tr>
              <a:tr h="1284836">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880625364"/>
                  </a:ext>
                </a:extLst>
              </a:tr>
              <a:tr h="1284836">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58875305"/>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59" name="Google Shape;459;p26"/>
          <p:cNvSpPr/>
          <p:nvPr/>
        </p:nvSpPr>
        <p:spPr>
          <a:xfrm>
            <a:off x="266700" y="6327125"/>
            <a:ext cx="1837500" cy="358200"/>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chemeClr val="dk1"/>
              </a:buClr>
              <a:buSzPts val="350"/>
              <a:buFont typeface="Arial"/>
              <a:buNone/>
            </a:pPr>
            <a:r>
              <a:rPr lang="en-US" sz="1600" b="0" i="0" u="none" strike="noStrike" cap="none">
                <a:solidFill>
                  <a:schemeClr val="dk1"/>
                </a:solidFill>
                <a:latin typeface="Times New Roman"/>
                <a:ea typeface="Times New Roman"/>
                <a:cs typeface="Times New Roman"/>
                <a:sym typeface="Times New Roman"/>
              </a:rPr>
              <a:t>(Scott, 2008)</a:t>
            </a:r>
            <a:endParaRPr sz="2000" b="0" i="0" u="none" strike="noStrike" cap="none">
              <a:solidFill>
                <a:schemeClr val="dk1"/>
              </a:solidFill>
              <a:latin typeface="Verdana"/>
              <a:ea typeface="Verdana"/>
              <a:cs typeface="Verdana"/>
              <a:sym typeface="Verdana"/>
            </a:endParaRPr>
          </a:p>
        </p:txBody>
      </p:sp>
      <p:sp>
        <p:nvSpPr>
          <p:cNvPr id="460" name="Google Shape;460;p26"/>
          <p:cNvSpPr txBox="1">
            <a:spLocks noGrp="1"/>
          </p:cNvSpPr>
          <p:nvPr>
            <p:ph type="title"/>
          </p:nvPr>
        </p:nvSpPr>
        <p:spPr>
          <a:xfrm>
            <a:off x="228600" y="228600"/>
            <a:ext cx="8686799" cy="1143000"/>
          </a:xfrm>
          <a:prstGeom prst="rect">
            <a:avLst/>
          </a:prstGeom>
          <a:solidFill>
            <a:srgbClr val="A9DCF2">
              <a:alpha val="67450"/>
            </a:srgbClr>
          </a:solid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000000"/>
              </a:buClr>
              <a:buSzPts val="4000"/>
              <a:buFont typeface="Verdana"/>
              <a:buNone/>
            </a:pPr>
            <a:r>
              <a:rPr lang="en-US">
                <a:solidFill>
                  <a:srgbClr val="000000"/>
                </a:solidFill>
              </a:rPr>
              <a:t>How Does 5 to 1 Happen?</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8"/>
          <p:cNvSpPr txBox="1">
            <a:spLocks noGrp="1"/>
          </p:cNvSpPr>
          <p:nvPr>
            <p:ph type="title"/>
          </p:nvPr>
        </p:nvSpPr>
        <p:spPr>
          <a:xfrm>
            <a:off x="457200" y="274638"/>
            <a:ext cx="8229600" cy="1143000"/>
          </a:xfrm>
          <a:prstGeom prst="rect">
            <a:avLst/>
          </a:prstGeom>
          <a:solidFill>
            <a:srgbClr val="A9DCF2">
              <a:alpha val="66666"/>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000"/>
              <a:buFont typeface="Verdana"/>
              <a:buNone/>
            </a:pPr>
            <a:r>
              <a:rPr lang="en-US">
                <a:solidFill>
                  <a:srgbClr val="000000"/>
                </a:solidFill>
              </a:rPr>
              <a:t>Professional Learning Roadmap</a:t>
            </a:r>
            <a:endParaRPr>
              <a:solidFill>
                <a:srgbClr val="000000"/>
              </a:solidFill>
            </a:endParaRPr>
          </a:p>
        </p:txBody>
      </p:sp>
      <p:graphicFrame>
        <p:nvGraphicFramePr>
          <p:cNvPr id="4" name="Table 2">
            <a:extLst>
              <a:ext uri="{FF2B5EF4-FFF2-40B4-BE49-F238E27FC236}">
                <a16:creationId xmlns:a16="http://schemas.microsoft.com/office/drawing/2014/main" id="{30B8D602-3C77-4F75-D33C-AD470E25F8D2}"/>
              </a:ext>
            </a:extLst>
          </p:cNvPr>
          <p:cNvGraphicFramePr>
            <a:graphicFrameLocks noGrp="1"/>
          </p:cNvGraphicFramePr>
          <p:nvPr>
            <p:extLst>
              <p:ext uri="{D42A27DB-BD31-4B8C-83A1-F6EECF244321}">
                <p14:modId xmlns:p14="http://schemas.microsoft.com/office/powerpoint/2010/main" val="1039763455"/>
              </p:ext>
            </p:extLst>
          </p:nvPr>
        </p:nvGraphicFramePr>
        <p:xfrm>
          <a:off x="62828" y="1675220"/>
          <a:ext cx="9018343" cy="2514600"/>
        </p:xfrm>
        <a:graphic>
          <a:graphicData uri="http://schemas.openxmlformats.org/drawingml/2006/table">
            <a:tbl>
              <a:tblPr firstRow="1" bandRow="1">
                <a:tableStyleId>{5940675A-B579-460E-94D1-54222C63F5DA}</a:tableStyleId>
              </a:tblPr>
              <a:tblGrid>
                <a:gridCol w="2252533">
                  <a:extLst>
                    <a:ext uri="{9D8B030D-6E8A-4147-A177-3AD203B41FA5}">
                      <a16:colId xmlns:a16="http://schemas.microsoft.com/office/drawing/2014/main" val="2843279993"/>
                    </a:ext>
                  </a:extLst>
                </a:gridCol>
                <a:gridCol w="1513326">
                  <a:extLst>
                    <a:ext uri="{9D8B030D-6E8A-4147-A177-3AD203B41FA5}">
                      <a16:colId xmlns:a16="http://schemas.microsoft.com/office/drawing/2014/main" val="2822878753"/>
                    </a:ext>
                  </a:extLst>
                </a:gridCol>
                <a:gridCol w="1828800">
                  <a:extLst>
                    <a:ext uri="{9D8B030D-6E8A-4147-A177-3AD203B41FA5}">
                      <a16:colId xmlns:a16="http://schemas.microsoft.com/office/drawing/2014/main" val="1351224670"/>
                    </a:ext>
                  </a:extLst>
                </a:gridCol>
                <a:gridCol w="1722474">
                  <a:extLst>
                    <a:ext uri="{9D8B030D-6E8A-4147-A177-3AD203B41FA5}">
                      <a16:colId xmlns:a16="http://schemas.microsoft.com/office/drawing/2014/main" val="466449486"/>
                    </a:ext>
                  </a:extLst>
                </a:gridCol>
                <a:gridCol w="1701210">
                  <a:extLst>
                    <a:ext uri="{9D8B030D-6E8A-4147-A177-3AD203B41FA5}">
                      <a16:colId xmlns:a16="http://schemas.microsoft.com/office/drawing/2014/main" val="1050889889"/>
                    </a:ext>
                  </a:extLst>
                </a:gridCol>
              </a:tblGrid>
              <a:tr h="446720">
                <a:tc>
                  <a:txBody>
                    <a:bodyPr/>
                    <a:lstStyle/>
                    <a:p>
                      <a:pPr algn="ctr"/>
                      <a:r>
                        <a:rPr lang="en-US" sz="1100" b="1" dirty="0">
                          <a:latin typeface="Merriweather" panose="00000500000000000000" pitchFamily="2" charset="0"/>
                        </a:rPr>
                        <a:t>Feature</a:t>
                      </a:r>
                    </a:p>
                  </a:txBody>
                  <a:tcPr anchor="ctr">
                    <a:solidFill>
                      <a:schemeClr val="accent6">
                        <a:lumMod val="60000"/>
                        <a:lumOff val="40000"/>
                      </a:schemeClr>
                    </a:solidFill>
                  </a:tcPr>
                </a:tc>
                <a:tc>
                  <a:txBody>
                    <a:bodyPr/>
                    <a:lstStyle/>
                    <a:p>
                      <a:pPr algn="ctr"/>
                      <a:r>
                        <a:rPr lang="en-US" sz="1100" b="1" dirty="0">
                          <a:latin typeface="Merriweather" panose="00000500000000000000" pitchFamily="2" charset="0"/>
                        </a:rPr>
                        <a:t>Possible Data Sources</a:t>
                      </a:r>
                    </a:p>
                  </a:txBody>
                  <a:tcPr anchor="ctr">
                    <a:solidFill>
                      <a:schemeClr val="accent6">
                        <a:lumMod val="60000"/>
                        <a:lumOff val="40000"/>
                      </a:schemeClr>
                    </a:solidFill>
                  </a:tcPr>
                </a:tc>
                <a:tc>
                  <a:txBody>
                    <a:bodyPr/>
                    <a:lstStyle/>
                    <a:p>
                      <a:pPr algn="ctr"/>
                      <a:r>
                        <a:rPr lang="en-US" sz="1100" b="1" dirty="0">
                          <a:latin typeface="Merriweather" panose="00000500000000000000" pitchFamily="2" charset="0"/>
                        </a:rPr>
                        <a:t>2 Points </a:t>
                      </a:r>
                    </a:p>
                    <a:p>
                      <a:pPr algn="ctr"/>
                      <a:r>
                        <a:rPr lang="en-US" sz="1100" b="1" dirty="0">
                          <a:latin typeface="Merriweather" panose="00000500000000000000" pitchFamily="2" charset="0"/>
                        </a:rPr>
                        <a:t>Fully Implemented</a:t>
                      </a:r>
                    </a:p>
                  </a:txBody>
                  <a:tcPr anchor="ctr">
                    <a:solidFill>
                      <a:schemeClr val="accent6">
                        <a:lumMod val="60000"/>
                        <a:lumOff val="40000"/>
                      </a:schemeClr>
                    </a:solidFill>
                  </a:tcPr>
                </a:tc>
                <a:tc>
                  <a:txBody>
                    <a:bodyPr/>
                    <a:lstStyle/>
                    <a:p>
                      <a:pPr algn="ctr"/>
                      <a:r>
                        <a:rPr lang="en-US" sz="1100" b="1" dirty="0">
                          <a:latin typeface="Merriweather" panose="00000500000000000000" pitchFamily="2" charset="0"/>
                        </a:rPr>
                        <a:t>1 Point </a:t>
                      </a:r>
                    </a:p>
                    <a:p>
                      <a:pPr algn="ctr"/>
                      <a:r>
                        <a:rPr lang="en-US" sz="1100" b="1" dirty="0">
                          <a:latin typeface="Merriweather" panose="00000500000000000000" pitchFamily="2" charset="0"/>
                        </a:rPr>
                        <a:t>Partially Implemented</a:t>
                      </a:r>
                    </a:p>
                  </a:txBody>
                  <a:tcPr anchor="ctr">
                    <a:solidFill>
                      <a:schemeClr val="accent6">
                        <a:lumMod val="60000"/>
                        <a:lumOff val="40000"/>
                      </a:schemeClr>
                    </a:solidFill>
                  </a:tcPr>
                </a:tc>
                <a:tc>
                  <a:txBody>
                    <a:bodyPr/>
                    <a:lstStyle/>
                    <a:p>
                      <a:pPr algn="ctr"/>
                      <a:r>
                        <a:rPr lang="en-US" sz="1100" b="1" dirty="0">
                          <a:latin typeface="Merriweather" panose="00000500000000000000" pitchFamily="2" charset="0"/>
                        </a:rPr>
                        <a:t>0 Points </a:t>
                      </a:r>
                    </a:p>
                    <a:p>
                      <a:pPr algn="ctr"/>
                      <a:r>
                        <a:rPr lang="en-US" sz="1100" b="1" dirty="0">
                          <a:latin typeface="Merriweather" panose="00000500000000000000" pitchFamily="2" charset="0"/>
                        </a:rPr>
                        <a:t>Not Implemented</a:t>
                      </a:r>
                    </a:p>
                  </a:txBody>
                  <a:tcPr anchor="ctr">
                    <a:solidFill>
                      <a:schemeClr val="accent6">
                        <a:lumMod val="60000"/>
                        <a:lumOff val="40000"/>
                      </a:schemeClr>
                    </a:solidFill>
                  </a:tcPr>
                </a:tc>
                <a:extLst>
                  <a:ext uri="{0D108BD9-81ED-4DB2-BD59-A6C34878D82A}">
                    <a16:rowId xmlns:a16="http://schemas.microsoft.com/office/drawing/2014/main" val="626755018"/>
                  </a:ext>
                </a:extLst>
              </a:tr>
              <a:tr h="446720">
                <a:tc>
                  <a:txBody>
                    <a:bodyPr/>
                    <a:lstStyle/>
                    <a:p>
                      <a:r>
                        <a:rPr lang="en-US" sz="1000" b="1" dirty="0">
                          <a:latin typeface="Merriweather" panose="00000500000000000000" pitchFamily="2" charset="0"/>
                        </a:rPr>
                        <a:t>1.9 Feedback and Acknowledgment: </a:t>
                      </a:r>
                    </a:p>
                    <a:p>
                      <a:r>
                        <a:rPr lang="en-US" sz="1000" b="0" dirty="0">
                          <a:latin typeface="Merriweather" panose="00000500000000000000" pitchFamily="2" charset="0"/>
                        </a:rPr>
                        <a:t>A formal system (i.e., written set of procedures for specific behavior feedback that is (a) linked to school-wide expectations and (b) used across settings and within classrooms) is in place and used by at least 90% of a sample of staff and received by at least 50% of a sample of students.</a:t>
                      </a:r>
                    </a:p>
                  </a:txBody>
                  <a:tcPr/>
                </a:tc>
                <a:tc>
                  <a:txBody>
                    <a:bodyPr/>
                    <a:lstStyle/>
                    <a:p>
                      <a:pPr marL="171450" indent="-171450">
                        <a:buFont typeface="Arial" panose="020B0604020202020204" pitchFamily="34" charset="0"/>
                        <a:buChar char="•"/>
                      </a:pPr>
                      <a:r>
                        <a:rPr lang="en-US" sz="1000" dirty="0">
                          <a:latin typeface="Merriweather" panose="00000500000000000000" pitchFamily="2" charset="0"/>
                        </a:rPr>
                        <a:t>TFI Walkthrough Tool</a:t>
                      </a:r>
                    </a:p>
                    <a:p>
                      <a:pPr marL="171450" indent="-171450">
                        <a:buFont typeface="Arial" panose="020B0604020202020204" pitchFamily="34" charset="0"/>
                        <a:buChar char="•"/>
                      </a:pPr>
                      <a:r>
                        <a:rPr lang="en-US" sz="1000" dirty="0">
                          <a:latin typeface="Merriweather" panose="00000500000000000000" pitchFamily="2" charset="0"/>
                        </a:rPr>
                        <a:t>Staff Handbook</a:t>
                      </a:r>
                    </a:p>
                  </a:txBody>
                  <a:tcPr/>
                </a:tc>
                <a:tc>
                  <a:txBody>
                    <a:bodyPr/>
                    <a:lstStyle/>
                    <a:p>
                      <a:r>
                        <a:rPr lang="en-US" sz="1000" dirty="0">
                          <a:latin typeface="Merriweather" panose="00000500000000000000" pitchFamily="2" charset="0"/>
                        </a:rPr>
                        <a:t>Formal system for acknowledging student behavior is used by at least 90% of staff AND received by at least 50% of students</a:t>
                      </a:r>
                    </a:p>
                  </a:txBody>
                  <a:tcPr/>
                </a:tc>
                <a:tc>
                  <a:txBody>
                    <a:bodyPr/>
                    <a:lstStyle/>
                    <a:p>
                      <a:r>
                        <a:rPr lang="en-US" sz="1000" dirty="0">
                          <a:latin typeface="Merriweather" panose="00000500000000000000" pitchFamily="2" charset="0"/>
                        </a:rPr>
                        <a:t>Formal system is in place, is used by at least 90% of staff OR received by at least 50% of students.</a:t>
                      </a:r>
                    </a:p>
                  </a:txBody>
                  <a:tcPr/>
                </a:tc>
                <a:tc>
                  <a:txBody>
                    <a:bodyPr/>
                    <a:lstStyle/>
                    <a:p>
                      <a:r>
                        <a:rPr lang="en-US" sz="1000" dirty="0">
                          <a:latin typeface="Merriweather" panose="00000500000000000000" pitchFamily="2" charset="0"/>
                        </a:rPr>
                        <a:t>No formal system for acknowledging students</a:t>
                      </a:r>
                    </a:p>
                  </a:txBody>
                  <a:tcPr/>
                </a:tc>
                <a:extLst>
                  <a:ext uri="{0D108BD9-81ED-4DB2-BD59-A6C34878D82A}">
                    <a16:rowId xmlns:a16="http://schemas.microsoft.com/office/drawing/2014/main" val="1132946458"/>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Google Shape;465;p27"/>
          <p:cNvSpPr txBox="1">
            <a:spLocks noGrp="1"/>
          </p:cNvSpPr>
          <p:nvPr>
            <p:ph type="body" idx="1"/>
          </p:nvPr>
        </p:nvSpPr>
        <p:spPr>
          <a:xfrm>
            <a:off x="299850" y="1391250"/>
            <a:ext cx="8544300" cy="5060400"/>
          </a:xfrm>
          <a:prstGeom prst="rect">
            <a:avLst/>
          </a:prstGeom>
          <a:noFill/>
          <a:ln>
            <a:noFill/>
          </a:ln>
        </p:spPr>
        <p:txBody>
          <a:bodyPr spcFirstLastPara="1" wrap="square" lIns="91425" tIns="45700" rIns="91425" bIns="45700" anchor="ctr" anchorCtr="0">
            <a:noAutofit/>
          </a:bodyPr>
          <a:lstStyle/>
          <a:p>
            <a:pPr marL="457200" marR="0" lvl="0" indent="-377506" algn="l" rtl="0">
              <a:lnSpc>
                <a:spcPct val="80000"/>
              </a:lnSpc>
              <a:spcBef>
                <a:spcPts val="0"/>
              </a:spcBef>
              <a:spcAft>
                <a:spcPts val="0"/>
              </a:spcAft>
              <a:buClr>
                <a:srgbClr val="000000"/>
              </a:buClr>
              <a:buSzPts val="2391"/>
              <a:buFont typeface="Times New Roman"/>
              <a:buChar char="•"/>
            </a:pPr>
            <a:r>
              <a:rPr lang="en-US" sz="2345" b="1" i="0" u="none" strike="noStrike" cap="none">
                <a:solidFill>
                  <a:srgbClr val="000000"/>
                </a:solidFill>
                <a:latin typeface="Verdana"/>
                <a:ea typeface="Verdana"/>
                <a:cs typeface="Verdana"/>
                <a:sym typeface="Verdana"/>
              </a:rPr>
              <a:t>Interact in a friendly, supportive manner with students, parents, guests and colleagues</a:t>
            </a:r>
            <a:endParaRPr>
              <a:solidFill>
                <a:srgbClr val="000000"/>
              </a:solidFill>
            </a:endParaRPr>
          </a:p>
          <a:p>
            <a:pPr marL="0" marR="0" lvl="0" indent="0" algn="l" rtl="0">
              <a:lnSpc>
                <a:spcPct val="80000"/>
              </a:lnSpc>
              <a:spcBef>
                <a:spcPts val="0"/>
              </a:spcBef>
              <a:spcAft>
                <a:spcPts val="0"/>
              </a:spcAft>
              <a:buClr>
                <a:srgbClr val="000000"/>
              </a:buClr>
              <a:buSzPts val="2438"/>
              <a:buFont typeface="Noto Sans Symbols"/>
              <a:buNone/>
            </a:pPr>
            <a:endParaRPr sz="1000" b="1" i="0" u="none" strike="noStrike" cap="none">
              <a:solidFill>
                <a:srgbClr val="000000"/>
              </a:solidFill>
              <a:latin typeface="Verdana"/>
              <a:ea typeface="Verdana"/>
              <a:cs typeface="Verdana"/>
              <a:sym typeface="Verdana"/>
            </a:endParaRPr>
          </a:p>
          <a:p>
            <a:pPr marL="457200" marR="0" lvl="0" indent="-377507" algn="l" rtl="0">
              <a:lnSpc>
                <a:spcPct val="80000"/>
              </a:lnSpc>
              <a:spcBef>
                <a:spcPts val="469"/>
              </a:spcBef>
              <a:spcAft>
                <a:spcPts val="0"/>
              </a:spcAft>
              <a:buClr>
                <a:srgbClr val="000000"/>
              </a:buClr>
              <a:buSzPts val="2391"/>
              <a:buFont typeface="Times New Roman"/>
              <a:buChar char="•"/>
            </a:pPr>
            <a:r>
              <a:rPr lang="en-US" sz="2345" b="1" i="0" u="none" strike="noStrike" cap="none">
                <a:solidFill>
                  <a:srgbClr val="000000"/>
                </a:solidFill>
                <a:latin typeface="Verdana"/>
                <a:ea typeface="Verdana"/>
                <a:cs typeface="Verdana"/>
                <a:sym typeface="Verdana"/>
              </a:rPr>
              <a:t>Initiate positive interactions by</a:t>
            </a:r>
            <a:r>
              <a:rPr lang="en-US" sz="2345" b="0" i="0" u="none" strike="noStrike" cap="none">
                <a:solidFill>
                  <a:srgbClr val="000000"/>
                </a:solidFill>
                <a:latin typeface="Verdana"/>
                <a:ea typeface="Verdana"/>
                <a:cs typeface="Verdana"/>
                <a:sym typeface="Verdana"/>
              </a:rPr>
              <a:t>:</a:t>
            </a:r>
            <a:endParaRPr>
              <a:solidFill>
                <a:srgbClr val="000000"/>
              </a:solidFill>
            </a:endParaRPr>
          </a:p>
          <a:p>
            <a:pPr marL="1143000" marR="0" lvl="2" indent="-210482" algn="l" rtl="0">
              <a:lnSpc>
                <a:spcPct val="80000"/>
              </a:lnSpc>
              <a:spcBef>
                <a:spcPts val="469"/>
              </a:spcBef>
              <a:spcAft>
                <a:spcPts val="0"/>
              </a:spcAft>
              <a:buClr>
                <a:srgbClr val="000000"/>
              </a:buClr>
              <a:buSzPts val="2200"/>
              <a:buFont typeface="Arial"/>
              <a:buChar char="•"/>
            </a:pPr>
            <a:r>
              <a:rPr lang="en-US" sz="2200" b="0" i="0" u="none" strike="noStrike" cap="none">
                <a:solidFill>
                  <a:srgbClr val="000000"/>
                </a:solidFill>
                <a:latin typeface="Verdana"/>
                <a:ea typeface="Verdana"/>
                <a:cs typeface="Verdana"/>
                <a:sym typeface="Verdana"/>
              </a:rPr>
              <a:t>Making eye contact</a:t>
            </a:r>
            <a:endParaRPr sz="2200">
              <a:solidFill>
                <a:srgbClr val="000000"/>
              </a:solidFill>
            </a:endParaRPr>
          </a:p>
          <a:p>
            <a:pPr marL="1143000" marR="0" lvl="2" indent="-210482" algn="l" rtl="0">
              <a:lnSpc>
                <a:spcPct val="80000"/>
              </a:lnSpc>
              <a:spcBef>
                <a:spcPts val="469"/>
              </a:spcBef>
              <a:spcAft>
                <a:spcPts val="0"/>
              </a:spcAft>
              <a:buClr>
                <a:srgbClr val="000000"/>
              </a:buClr>
              <a:buSzPts val="2200"/>
              <a:buFont typeface="Arial"/>
              <a:buChar char="•"/>
            </a:pPr>
            <a:r>
              <a:rPr lang="en-US" sz="2200" b="0" i="0" u="none" strike="noStrike" cap="none">
                <a:solidFill>
                  <a:srgbClr val="000000"/>
                </a:solidFill>
                <a:latin typeface="Verdana"/>
                <a:ea typeface="Verdana"/>
                <a:cs typeface="Verdana"/>
                <a:sym typeface="Verdana"/>
              </a:rPr>
              <a:t>Smiling nodding, winking</a:t>
            </a:r>
            <a:endParaRPr sz="2200">
              <a:solidFill>
                <a:srgbClr val="000000"/>
              </a:solidFill>
            </a:endParaRPr>
          </a:p>
          <a:p>
            <a:pPr marL="1143000" marR="0" lvl="2" indent="-210482" algn="l" rtl="0">
              <a:lnSpc>
                <a:spcPct val="80000"/>
              </a:lnSpc>
              <a:spcBef>
                <a:spcPts val="469"/>
              </a:spcBef>
              <a:spcAft>
                <a:spcPts val="0"/>
              </a:spcAft>
              <a:buClr>
                <a:srgbClr val="000000"/>
              </a:buClr>
              <a:buSzPts val="2200"/>
              <a:buFont typeface="Arial"/>
              <a:buChar char="•"/>
            </a:pPr>
            <a:r>
              <a:rPr lang="en-US" sz="2200" b="0" i="0" u="none" strike="noStrike" cap="none">
                <a:solidFill>
                  <a:srgbClr val="000000"/>
                </a:solidFill>
                <a:latin typeface="Verdana"/>
                <a:ea typeface="Verdana"/>
                <a:cs typeface="Verdana"/>
                <a:sym typeface="Verdana"/>
              </a:rPr>
              <a:t>Welcoming</a:t>
            </a:r>
            <a:endParaRPr sz="2200">
              <a:solidFill>
                <a:srgbClr val="000000"/>
              </a:solidFill>
            </a:endParaRPr>
          </a:p>
          <a:p>
            <a:pPr marL="1143000" marR="0" lvl="2" indent="-210482" algn="l" rtl="0">
              <a:lnSpc>
                <a:spcPct val="80000"/>
              </a:lnSpc>
              <a:spcBef>
                <a:spcPts val="469"/>
              </a:spcBef>
              <a:spcAft>
                <a:spcPts val="0"/>
              </a:spcAft>
              <a:buClr>
                <a:srgbClr val="000000"/>
              </a:buClr>
              <a:buSzPts val="2200"/>
              <a:buFont typeface="Arial"/>
              <a:buChar char="•"/>
            </a:pPr>
            <a:r>
              <a:rPr lang="en-US" sz="2200" b="0" i="0" u="none" strike="noStrike" cap="none">
                <a:solidFill>
                  <a:srgbClr val="000000"/>
                </a:solidFill>
                <a:latin typeface="Verdana"/>
                <a:ea typeface="Verdana"/>
                <a:cs typeface="Verdana"/>
                <a:sym typeface="Verdana"/>
              </a:rPr>
              <a:t>Offering a greeting</a:t>
            </a:r>
            <a:endParaRPr sz="2200">
              <a:solidFill>
                <a:srgbClr val="000000"/>
              </a:solidFill>
            </a:endParaRPr>
          </a:p>
          <a:p>
            <a:pPr marL="1143000" marR="0" lvl="2" indent="-210482" algn="l" rtl="0">
              <a:lnSpc>
                <a:spcPct val="80000"/>
              </a:lnSpc>
              <a:spcBef>
                <a:spcPts val="469"/>
              </a:spcBef>
              <a:spcAft>
                <a:spcPts val="0"/>
              </a:spcAft>
              <a:buClr>
                <a:srgbClr val="000000"/>
              </a:buClr>
              <a:buSzPts val="2200"/>
              <a:buFont typeface="Arial"/>
              <a:buChar char="•"/>
            </a:pPr>
            <a:r>
              <a:rPr lang="en-US" sz="2200" b="0" i="0" u="none" strike="noStrike" cap="none">
                <a:solidFill>
                  <a:srgbClr val="000000"/>
                </a:solidFill>
                <a:latin typeface="Verdana"/>
                <a:ea typeface="Verdana"/>
                <a:cs typeface="Verdana"/>
                <a:sym typeface="Verdana"/>
              </a:rPr>
              <a:t>Asking if assistance is required</a:t>
            </a:r>
            <a:endParaRPr sz="2200">
              <a:solidFill>
                <a:srgbClr val="000000"/>
              </a:solidFill>
            </a:endParaRPr>
          </a:p>
          <a:p>
            <a:pPr marL="1143000" marR="0" lvl="2" indent="-210482" algn="l" rtl="0">
              <a:lnSpc>
                <a:spcPct val="80000"/>
              </a:lnSpc>
              <a:spcBef>
                <a:spcPts val="469"/>
              </a:spcBef>
              <a:spcAft>
                <a:spcPts val="0"/>
              </a:spcAft>
              <a:buClr>
                <a:srgbClr val="000000"/>
              </a:buClr>
              <a:buSzPts val="2200"/>
              <a:buFont typeface="Arial"/>
              <a:buChar char="•"/>
            </a:pPr>
            <a:r>
              <a:rPr lang="en-US" sz="2200" b="0" i="0" u="none" strike="noStrike" cap="none">
                <a:solidFill>
                  <a:srgbClr val="000000"/>
                </a:solidFill>
                <a:latin typeface="Verdana"/>
                <a:ea typeface="Verdana"/>
                <a:cs typeface="Verdana"/>
                <a:sym typeface="Verdana"/>
              </a:rPr>
              <a:t>Providing positive feedback regarding appropriate student behavior</a:t>
            </a:r>
            <a:endParaRPr sz="2200">
              <a:solidFill>
                <a:srgbClr val="000000"/>
              </a:solidFill>
            </a:endParaRPr>
          </a:p>
          <a:p>
            <a:pPr marL="1143000" marR="0" lvl="2" indent="-210482" algn="l" rtl="0">
              <a:lnSpc>
                <a:spcPct val="80000"/>
              </a:lnSpc>
              <a:spcBef>
                <a:spcPts val="469"/>
              </a:spcBef>
              <a:spcAft>
                <a:spcPts val="0"/>
              </a:spcAft>
              <a:buClr>
                <a:srgbClr val="000000"/>
              </a:buClr>
              <a:buSzPts val="2200"/>
              <a:buFont typeface="Arial"/>
              <a:buChar char="•"/>
            </a:pPr>
            <a:r>
              <a:rPr lang="en-US" sz="2200" b="0" i="0" u="none" strike="noStrike" cap="none">
                <a:solidFill>
                  <a:srgbClr val="000000"/>
                </a:solidFill>
                <a:latin typeface="Verdana"/>
                <a:ea typeface="Verdana"/>
                <a:cs typeface="Verdana"/>
                <a:sym typeface="Verdana"/>
              </a:rPr>
              <a:t>Maintaining an attitude of respect and support, even when correcting student behavior</a:t>
            </a:r>
            <a:endParaRPr sz="2200">
              <a:solidFill>
                <a:srgbClr val="000000"/>
              </a:solidFill>
            </a:endParaRPr>
          </a:p>
        </p:txBody>
      </p:sp>
      <p:sp>
        <p:nvSpPr>
          <p:cNvPr id="466" name="Google Shape;466;p27"/>
          <p:cNvSpPr txBox="1">
            <a:spLocks noGrp="1"/>
          </p:cNvSpPr>
          <p:nvPr>
            <p:ph type="title"/>
          </p:nvPr>
        </p:nvSpPr>
        <p:spPr>
          <a:xfrm>
            <a:off x="228600" y="228600"/>
            <a:ext cx="8686799" cy="1143000"/>
          </a:xfrm>
          <a:prstGeom prst="rect">
            <a:avLst/>
          </a:prstGeom>
          <a:solidFill>
            <a:srgbClr val="A9DCF2">
              <a:alpha val="67450"/>
            </a:srgbClr>
          </a:solid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000000"/>
              </a:buClr>
              <a:buSzPts val="4000"/>
              <a:buFont typeface="Verdana"/>
              <a:buNone/>
            </a:pPr>
            <a:r>
              <a:rPr lang="en-US">
                <a:solidFill>
                  <a:srgbClr val="000000"/>
                </a:solidFill>
              </a:rPr>
              <a:t>How Does 5 to 1 Happen?</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Google Shape;478;g970f3a8423_0_22"/>
          <p:cNvSpPr txBox="1">
            <a:spLocks noGrp="1"/>
          </p:cNvSpPr>
          <p:nvPr>
            <p:ph type="title"/>
          </p:nvPr>
        </p:nvSpPr>
        <p:spPr>
          <a:xfrm>
            <a:off x="457200" y="157000"/>
            <a:ext cx="8229600" cy="1539000"/>
          </a:xfrm>
          <a:prstGeom prst="rect">
            <a:avLst/>
          </a:prstGeom>
          <a:solidFill>
            <a:srgbClr val="A9DCF2">
              <a:alpha val="67450"/>
            </a:srgbClr>
          </a:solid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Clr>
                <a:srgbClr val="000000"/>
              </a:buClr>
              <a:buSzPts val="3600"/>
              <a:buFont typeface="Verdana"/>
              <a:buNone/>
            </a:pPr>
            <a:r>
              <a:rPr lang="en-US" sz="3600">
                <a:solidFill>
                  <a:srgbClr val="000000"/>
                </a:solidFill>
                <a:latin typeface="Verdana"/>
                <a:ea typeface="Verdana"/>
                <a:cs typeface="Verdana"/>
                <a:sym typeface="Verdana"/>
              </a:rPr>
              <a:t>Differential Teacher Treatments of High and Low Achievers</a:t>
            </a:r>
            <a:endParaRPr sz="3600">
              <a:solidFill>
                <a:srgbClr val="000000"/>
              </a:solidFill>
              <a:latin typeface="Verdana"/>
              <a:ea typeface="Verdana"/>
              <a:cs typeface="Verdana"/>
              <a:sym typeface="Verdana"/>
            </a:endParaRPr>
          </a:p>
        </p:txBody>
      </p:sp>
      <p:sp>
        <p:nvSpPr>
          <p:cNvPr id="479" name="Google Shape;479;g970f3a8423_0_22"/>
          <p:cNvSpPr txBox="1"/>
          <p:nvPr/>
        </p:nvSpPr>
        <p:spPr>
          <a:xfrm>
            <a:off x="665350" y="1788113"/>
            <a:ext cx="3212100" cy="467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400"/>
              <a:buFont typeface="Verdana"/>
              <a:buNone/>
            </a:pPr>
            <a:r>
              <a:rPr lang="en-US" sz="2600" b="1" i="0" u="none" strike="noStrike" cap="none">
                <a:solidFill>
                  <a:schemeClr val="dk1"/>
                </a:solidFill>
                <a:latin typeface="Verdana"/>
                <a:ea typeface="Verdana"/>
                <a:cs typeface="Verdana"/>
                <a:sym typeface="Verdana"/>
              </a:rPr>
              <a:t>Low achievers:</a:t>
            </a:r>
            <a:endParaRPr sz="2600" b="1" i="0" u="none" strike="noStrike" cap="none">
              <a:solidFill>
                <a:schemeClr val="dk1"/>
              </a:solidFill>
              <a:latin typeface="Verdana"/>
              <a:ea typeface="Verdana"/>
              <a:cs typeface="Verdana"/>
              <a:sym typeface="Verdana"/>
            </a:endParaRPr>
          </a:p>
        </p:txBody>
      </p:sp>
      <p:sp>
        <p:nvSpPr>
          <p:cNvPr id="480" name="Google Shape;480;g970f3a8423_0_22"/>
          <p:cNvSpPr txBox="1"/>
          <p:nvPr/>
        </p:nvSpPr>
        <p:spPr>
          <a:xfrm>
            <a:off x="896850" y="2347325"/>
            <a:ext cx="8044500" cy="3851700"/>
          </a:xfrm>
          <a:prstGeom prst="rect">
            <a:avLst/>
          </a:prstGeom>
          <a:noFill/>
          <a:ln>
            <a:noFill/>
          </a:ln>
        </p:spPr>
        <p:txBody>
          <a:bodyPr spcFirstLastPara="1" wrap="square" lIns="91425" tIns="91425" rIns="91425" bIns="91425" anchor="t" anchorCtr="0">
            <a:noAutofit/>
          </a:bodyPr>
          <a:lstStyle/>
          <a:p>
            <a:pPr marL="457200" marR="0" lvl="0" indent="-387350" algn="l" rtl="0">
              <a:lnSpc>
                <a:spcPct val="100000"/>
              </a:lnSpc>
              <a:spcBef>
                <a:spcPts val="0"/>
              </a:spcBef>
              <a:spcAft>
                <a:spcPts val="0"/>
              </a:spcAft>
              <a:buClr>
                <a:schemeClr val="dk1"/>
              </a:buClr>
              <a:buSzPts val="2500"/>
              <a:buFont typeface="Verdana"/>
              <a:buChar char="●"/>
            </a:pPr>
            <a:r>
              <a:rPr lang="en-US" sz="2500" b="0" i="0" u="none" strike="noStrike" cap="none">
                <a:solidFill>
                  <a:schemeClr val="dk1"/>
                </a:solidFill>
                <a:latin typeface="Verdana"/>
                <a:ea typeface="Verdana"/>
                <a:cs typeface="Verdana"/>
                <a:sym typeface="Verdana"/>
              </a:rPr>
              <a:t>Get less wait time.</a:t>
            </a:r>
            <a:endParaRPr sz="2500" b="0" i="0" u="none" strike="noStrike" cap="none">
              <a:solidFill>
                <a:schemeClr val="dk1"/>
              </a:solidFill>
              <a:latin typeface="Verdana"/>
              <a:ea typeface="Verdana"/>
              <a:cs typeface="Verdana"/>
              <a:sym typeface="Verdana"/>
            </a:endParaRPr>
          </a:p>
          <a:p>
            <a:pPr marL="457200" marR="0" lvl="0" indent="-387350" algn="l" rtl="0">
              <a:lnSpc>
                <a:spcPct val="100000"/>
              </a:lnSpc>
              <a:spcBef>
                <a:spcPts val="0"/>
              </a:spcBef>
              <a:spcAft>
                <a:spcPts val="0"/>
              </a:spcAft>
              <a:buClr>
                <a:schemeClr val="dk1"/>
              </a:buClr>
              <a:buSzPts val="2500"/>
              <a:buFont typeface="Verdana"/>
              <a:buChar char="●"/>
            </a:pPr>
            <a:r>
              <a:rPr lang="en-US" sz="2500" b="0" i="0" u="none" strike="noStrike" cap="none">
                <a:solidFill>
                  <a:schemeClr val="dk1"/>
                </a:solidFill>
                <a:latin typeface="Verdana"/>
                <a:ea typeface="Verdana"/>
                <a:cs typeface="Verdana"/>
                <a:sym typeface="Verdana"/>
              </a:rPr>
              <a:t>Are criticized more often for failure.</a:t>
            </a:r>
            <a:endParaRPr sz="2500" b="0" i="0" u="none" strike="noStrike" cap="none">
              <a:solidFill>
                <a:schemeClr val="dk1"/>
              </a:solidFill>
              <a:latin typeface="Verdana"/>
              <a:ea typeface="Verdana"/>
              <a:cs typeface="Verdana"/>
              <a:sym typeface="Verdana"/>
            </a:endParaRPr>
          </a:p>
          <a:p>
            <a:pPr marL="457200" marR="0" lvl="0" indent="-387350" algn="l" rtl="0">
              <a:lnSpc>
                <a:spcPct val="100000"/>
              </a:lnSpc>
              <a:spcBef>
                <a:spcPts val="0"/>
              </a:spcBef>
              <a:spcAft>
                <a:spcPts val="0"/>
              </a:spcAft>
              <a:buClr>
                <a:schemeClr val="dk1"/>
              </a:buClr>
              <a:buSzPts val="2500"/>
              <a:buFont typeface="Verdana"/>
              <a:buChar char="●"/>
            </a:pPr>
            <a:r>
              <a:rPr lang="en-US" sz="2500" b="0" i="0" u="none" strike="noStrike" cap="none">
                <a:solidFill>
                  <a:schemeClr val="dk1"/>
                </a:solidFill>
                <a:latin typeface="Verdana"/>
                <a:ea typeface="Verdana"/>
                <a:cs typeface="Verdana"/>
                <a:sym typeface="Verdana"/>
              </a:rPr>
              <a:t>Are pressed less frequently.</a:t>
            </a:r>
            <a:endParaRPr sz="2500" b="0" i="0" u="none" strike="noStrike" cap="none">
              <a:solidFill>
                <a:schemeClr val="dk1"/>
              </a:solidFill>
              <a:latin typeface="Verdana"/>
              <a:ea typeface="Verdana"/>
              <a:cs typeface="Verdana"/>
              <a:sym typeface="Verdana"/>
            </a:endParaRPr>
          </a:p>
          <a:p>
            <a:pPr marL="457200" marR="0" lvl="0" indent="-387350" algn="l" rtl="0">
              <a:lnSpc>
                <a:spcPct val="100000"/>
              </a:lnSpc>
              <a:spcBef>
                <a:spcPts val="0"/>
              </a:spcBef>
              <a:spcAft>
                <a:spcPts val="0"/>
              </a:spcAft>
              <a:buClr>
                <a:schemeClr val="dk1"/>
              </a:buClr>
              <a:buSzPts val="2500"/>
              <a:buFont typeface="Verdana"/>
              <a:buChar char="●"/>
            </a:pPr>
            <a:r>
              <a:rPr lang="en-US" sz="2500" b="0" i="0" u="none" strike="noStrike" cap="none">
                <a:solidFill>
                  <a:schemeClr val="dk1"/>
                </a:solidFill>
                <a:latin typeface="Verdana"/>
                <a:ea typeface="Verdana"/>
                <a:cs typeface="Verdana"/>
                <a:sym typeface="Verdana"/>
              </a:rPr>
              <a:t>Are called on less often.</a:t>
            </a:r>
            <a:endParaRPr sz="2500" b="0" i="0" u="none" strike="noStrike" cap="none">
              <a:solidFill>
                <a:schemeClr val="dk1"/>
              </a:solidFill>
              <a:latin typeface="Verdana"/>
              <a:ea typeface="Verdana"/>
              <a:cs typeface="Verdana"/>
              <a:sym typeface="Verdana"/>
            </a:endParaRPr>
          </a:p>
          <a:p>
            <a:pPr marL="457200" marR="0" lvl="0" indent="-387350" algn="l" rtl="0">
              <a:lnSpc>
                <a:spcPct val="100000"/>
              </a:lnSpc>
              <a:spcBef>
                <a:spcPts val="0"/>
              </a:spcBef>
              <a:spcAft>
                <a:spcPts val="0"/>
              </a:spcAft>
              <a:buClr>
                <a:schemeClr val="dk1"/>
              </a:buClr>
              <a:buSzPts val="2500"/>
              <a:buFont typeface="Verdana"/>
              <a:buChar char="●"/>
            </a:pPr>
            <a:r>
              <a:rPr lang="en-US" sz="2500" b="0" i="0" u="none" strike="noStrike" cap="none">
                <a:solidFill>
                  <a:schemeClr val="dk1"/>
                </a:solidFill>
                <a:latin typeface="Verdana"/>
                <a:ea typeface="Verdana"/>
                <a:cs typeface="Verdana"/>
                <a:sym typeface="Verdana"/>
              </a:rPr>
              <a:t>Are seated further away from the teacher.</a:t>
            </a:r>
            <a:endParaRPr sz="2500" b="0" i="0" u="none" strike="noStrike" cap="none">
              <a:solidFill>
                <a:schemeClr val="dk1"/>
              </a:solidFill>
              <a:latin typeface="Verdana"/>
              <a:ea typeface="Verdana"/>
              <a:cs typeface="Verdana"/>
              <a:sym typeface="Verdana"/>
            </a:endParaRPr>
          </a:p>
          <a:p>
            <a:pPr marL="457200" marR="0" lvl="0" indent="-387350" algn="l" rtl="0">
              <a:lnSpc>
                <a:spcPct val="100000"/>
              </a:lnSpc>
              <a:spcBef>
                <a:spcPts val="0"/>
              </a:spcBef>
              <a:spcAft>
                <a:spcPts val="0"/>
              </a:spcAft>
              <a:buClr>
                <a:schemeClr val="dk1"/>
              </a:buClr>
              <a:buSzPts val="2500"/>
              <a:buFont typeface="Verdana"/>
              <a:buChar char="●"/>
            </a:pPr>
            <a:r>
              <a:rPr lang="en-US" sz="2500" b="0" i="0" u="none" strike="noStrike" cap="none">
                <a:solidFill>
                  <a:schemeClr val="dk1"/>
                </a:solidFill>
                <a:latin typeface="Verdana"/>
                <a:ea typeface="Verdana"/>
                <a:cs typeface="Verdana"/>
                <a:sym typeface="Verdana"/>
              </a:rPr>
              <a:t>Have less eye contact from the teacher.</a:t>
            </a:r>
            <a:endParaRPr sz="2500" b="0" i="0" u="none" strike="noStrike" cap="none">
              <a:solidFill>
                <a:schemeClr val="dk1"/>
              </a:solidFill>
              <a:latin typeface="Verdana"/>
              <a:ea typeface="Verdana"/>
              <a:cs typeface="Verdana"/>
              <a:sym typeface="Verdana"/>
            </a:endParaRPr>
          </a:p>
          <a:p>
            <a:pPr marL="457200" marR="0" lvl="0" indent="-387350" algn="l" rtl="0">
              <a:lnSpc>
                <a:spcPct val="100000"/>
              </a:lnSpc>
              <a:spcBef>
                <a:spcPts val="0"/>
              </a:spcBef>
              <a:spcAft>
                <a:spcPts val="0"/>
              </a:spcAft>
              <a:buClr>
                <a:schemeClr val="dk1"/>
              </a:buClr>
              <a:buSzPts val="2500"/>
              <a:buFont typeface="Verdana"/>
              <a:buChar char="●"/>
            </a:pPr>
            <a:r>
              <a:rPr lang="en-US" sz="2500" b="0" i="0" u="none" strike="noStrike" cap="none">
                <a:solidFill>
                  <a:schemeClr val="dk1"/>
                </a:solidFill>
                <a:latin typeface="Verdana"/>
                <a:ea typeface="Verdana"/>
                <a:cs typeface="Verdana"/>
                <a:sym typeface="Verdana"/>
              </a:rPr>
              <a:t>Have fewer friendly interactions with the teacher.</a:t>
            </a:r>
            <a:endParaRPr sz="2500" b="0" i="0" u="none" strike="noStrike" cap="none">
              <a:solidFill>
                <a:schemeClr val="dk1"/>
              </a:solidFill>
              <a:latin typeface="Verdana"/>
              <a:ea typeface="Verdana"/>
              <a:cs typeface="Verdana"/>
              <a:sym typeface="Verdana"/>
            </a:endParaRPr>
          </a:p>
          <a:p>
            <a:pPr marL="457200" marR="0" lvl="0" indent="-387350" algn="l" rtl="0">
              <a:lnSpc>
                <a:spcPct val="100000"/>
              </a:lnSpc>
              <a:spcBef>
                <a:spcPts val="0"/>
              </a:spcBef>
              <a:spcAft>
                <a:spcPts val="0"/>
              </a:spcAft>
              <a:buClr>
                <a:schemeClr val="dk1"/>
              </a:buClr>
              <a:buSzPts val="2500"/>
              <a:buFont typeface="Verdana"/>
              <a:buChar char="●"/>
            </a:pPr>
            <a:r>
              <a:rPr lang="en-US" sz="2500" b="0" i="0" u="none" strike="noStrike" cap="none">
                <a:solidFill>
                  <a:schemeClr val="dk1"/>
                </a:solidFill>
                <a:latin typeface="Verdana"/>
                <a:ea typeface="Verdana"/>
                <a:cs typeface="Verdana"/>
                <a:sym typeface="Verdana"/>
              </a:rPr>
              <a:t>Their ideas are accepted less accepted. </a:t>
            </a:r>
            <a:endParaRPr sz="2500" b="0" i="0" u="none" strike="noStrike" cap="none">
              <a:solidFill>
                <a:schemeClr val="dk1"/>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100"/>
              <a:buFont typeface="Arial"/>
              <a:buNone/>
            </a:pPr>
            <a:endParaRPr sz="1200" b="0" i="0" u="none" strike="noStrike" cap="none">
              <a:solidFill>
                <a:schemeClr val="dk1"/>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100"/>
              <a:buFont typeface="Arial"/>
              <a:buNone/>
            </a:pPr>
            <a:endParaRPr sz="1400" b="0" i="0" u="none" strike="noStrike" cap="none">
              <a:solidFill>
                <a:schemeClr val="dk1"/>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100"/>
              <a:buFont typeface="Arial"/>
              <a:buNone/>
            </a:pPr>
            <a:r>
              <a:rPr lang="en-US" sz="1400" b="0" i="0" u="none" strike="noStrike" cap="none">
                <a:solidFill>
                  <a:schemeClr val="dk1"/>
                </a:solidFill>
                <a:latin typeface="Verdana"/>
                <a:ea typeface="Verdana"/>
                <a:cs typeface="Verdana"/>
                <a:sym typeface="Verdana"/>
              </a:rPr>
              <a:t>ASCD - Nancy Frey</a:t>
            </a:r>
            <a:endParaRPr sz="1400" b="0" i="0" u="none" strike="noStrike" cap="none">
              <a:solidFill>
                <a:schemeClr val="dk1"/>
              </a:solidFill>
              <a:latin typeface="Verdana"/>
              <a:ea typeface="Verdana"/>
              <a:cs typeface="Verdana"/>
              <a:sym typeface="Verdana"/>
            </a:endParaRPr>
          </a:p>
          <a:p>
            <a:pPr marL="457200" marR="0" lvl="0" indent="0" algn="l" rtl="0">
              <a:lnSpc>
                <a:spcPct val="100000"/>
              </a:lnSpc>
              <a:spcBef>
                <a:spcPts val="0"/>
              </a:spcBef>
              <a:spcAft>
                <a:spcPts val="0"/>
              </a:spcAft>
              <a:buClr>
                <a:schemeClr val="dk1"/>
              </a:buClr>
              <a:buSzPts val="2400"/>
              <a:buFont typeface="Verdana"/>
              <a:buNone/>
            </a:pPr>
            <a:endParaRPr sz="2400" b="0" i="0" u="none" strike="noStrike" cap="none">
              <a:solidFill>
                <a:schemeClr val="dk1"/>
              </a:solidFill>
              <a:latin typeface="Verdana"/>
              <a:ea typeface="Verdana"/>
              <a:cs typeface="Verdana"/>
              <a:sym typeface="Verdana"/>
            </a:endParaRPr>
          </a:p>
          <a:p>
            <a:pPr marL="457200" marR="0" lvl="0" indent="0" algn="l" rtl="0">
              <a:lnSpc>
                <a:spcPct val="100000"/>
              </a:lnSpc>
              <a:spcBef>
                <a:spcPts val="0"/>
              </a:spcBef>
              <a:spcAft>
                <a:spcPts val="0"/>
              </a:spcAft>
              <a:buClr>
                <a:schemeClr val="dk1"/>
              </a:buClr>
              <a:buSzPts val="2400"/>
              <a:buFont typeface="Verdana"/>
              <a:buNone/>
            </a:pPr>
            <a:endParaRPr sz="2400" b="0" i="0" u="none" strike="noStrike" cap="none">
              <a:solidFill>
                <a:schemeClr val="dk1"/>
              </a:solidFill>
              <a:latin typeface="Verdana"/>
              <a:ea typeface="Verdana"/>
              <a:cs typeface="Verdana"/>
              <a:sym typeface="Verdana"/>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6" name="Google Shape;486;p29"/>
          <p:cNvSpPr txBox="1">
            <a:spLocks noGrp="1"/>
          </p:cNvSpPr>
          <p:nvPr>
            <p:ph type="title" idx="4294967295"/>
          </p:nvPr>
        </p:nvSpPr>
        <p:spPr>
          <a:xfrm>
            <a:off x="457200" y="274638"/>
            <a:ext cx="8229600" cy="1143000"/>
          </a:xfrm>
          <a:prstGeom prst="rect">
            <a:avLst/>
          </a:prstGeom>
          <a:solidFill>
            <a:srgbClr val="A9DCF2">
              <a:alpha val="6745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0000"/>
              </a:buClr>
              <a:buSzPts val="4000"/>
              <a:buFont typeface="Verdana"/>
              <a:buNone/>
            </a:pPr>
            <a:r>
              <a:rPr lang="en-US">
                <a:solidFill>
                  <a:srgbClr val="000000"/>
                </a:solidFill>
              </a:rPr>
              <a:t>Linking Praise to Acknowledgement System</a:t>
            </a:r>
            <a:endParaRPr/>
          </a:p>
        </p:txBody>
      </p:sp>
      <p:sp>
        <p:nvSpPr>
          <p:cNvPr id="487" name="Google Shape;487;p29"/>
          <p:cNvSpPr txBox="1">
            <a:spLocks noGrp="1"/>
          </p:cNvSpPr>
          <p:nvPr>
            <p:ph type="body" idx="4294967295"/>
          </p:nvPr>
        </p:nvSpPr>
        <p:spPr>
          <a:xfrm>
            <a:off x="0" y="1385888"/>
            <a:ext cx="5076825" cy="461645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1793"/>
              <a:buNone/>
            </a:pPr>
            <a:endParaRPr sz="1800">
              <a:solidFill>
                <a:schemeClr val="dk1"/>
              </a:solidFill>
              <a:latin typeface="Verdana"/>
              <a:ea typeface="Verdana"/>
              <a:cs typeface="Verdana"/>
              <a:sym typeface="Verdana"/>
            </a:endParaRPr>
          </a:p>
          <a:p>
            <a:pPr marL="342900" marR="0" lvl="0" indent="-342900" algn="l" rtl="0">
              <a:lnSpc>
                <a:spcPct val="90000"/>
              </a:lnSpc>
              <a:spcBef>
                <a:spcPts val="0"/>
              </a:spcBef>
              <a:spcAft>
                <a:spcPts val="0"/>
              </a:spcAft>
              <a:buClr>
                <a:srgbClr val="000000"/>
              </a:buClr>
              <a:buSzPts val="2391"/>
              <a:buFont typeface="Arial"/>
              <a:buChar char="•"/>
            </a:pPr>
            <a:r>
              <a:rPr lang="en-US" sz="2400" b="0" i="0" u="none" strike="noStrike" cap="none">
                <a:solidFill>
                  <a:srgbClr val="000000"/>
                </a:solidFill>
                <a:latin typeface="Verdana"/>
                <a:ea typeface="Verdana"/>
                <a:cs typeface="Verdana"/>
                <a:sym typeface="Verdana"/>
              </a:rPr>
              <a:t>Name behavior and expectation observed</a:t>
            </a:r>
            <a:endParaRPr>
              <a:solidFill>
                <a:srgbClr val="000000"/>
              </a:solidFill>
            </a:endParaRPr>
          </a:p>
          <a:p>
            <a:pPr marL="400050" marR="0" lvl="1" indent="-6350" algn="ctr" rtl="0">
              <a:lnSpc>
                <a:spcPct val="90000"/>
              </a:lnSpc>
              <a:spcBef>
                <a:spcPts val="444"/>
              </a:spcBef>
              <a:spcAft>
                <a:spcPts val="0"/>
              </a:spcAft>
              <a:buClr>
                <a:schemeClr val="dk1"/>
              </a:buClr>
              <a:buSzPts val="600"/>
              <a:buFont typeface="Arial"/>
              <a:buNone/>
            </a:pPr>
            <a:r>
              <a:rPr lang="en-US" sz="2400" b="0" i="0" u="none" strike="noStrike" cap="none">
                <a:solidFill>
                  <a:srgbClr val="000000"/>
                </a:solidFill>
                <a:latin typeface="Verdana"/>
                <a:ea typeface="Verdana"/>
                <a:cs typeface="Verdana"/>
                <a:sym typeface="Verdana"/>
              </a:rPr>
              <a:t>(Teaching Matrix)</a:t>
            </a:r>
            <a:endParaRPr>
              <a:solidFill>
                <a:srgbClr val="000000"/>
              </a:solidFill>
            </a:endParaRPr>
          </a:p>
          <a:p>
            <a:pPr marL="342900" marR="0" lvl="0" indent="-342900" algn="l" rtl="0">
              <a:lnSpc>
                <a:spcPct val="90000"/>
              </a:lnSpc>
              <a:spcBef>
                <a:spcPts val="518"/>
              </a:spcBef>
              <a:spcAft>
                <a:spcPts val="0"/>
              </a:spcAft>
              <a:buClr>
                <a:schemeClr val="dk1"/>
              </a:buClr>
              <a:buSzPts val="2391"/>
              <a:buFont typeface="Arial"/>
              <a:buNone/>
            </a:pPr>
            <a:endParaRPr sz="2400" b="0" i="0" u="none" strike="noStrike" cap="none">
              <a:solidFill>
                <a:schemeClr val="dk1"/>
              </a:solidFill>
              <a:latin typeface="Verdana"/>
              <a:ea typeface="Verdana"/>
              <a:cs typeface="Verdana"/>
              <a:sym typeface="Verdana"/>
            </a:endParaRPr>
          </a:p>
          <a:p>
            <a:pPr marL="342900" marR="0" lvl="0" indent="-342900" algn="l" rtl="0">
              <a:lnSpc>
                <a:spcPct val="90000"/>
              </a:lnSpc>
              <a:spcBef>
                <a:spcPts val="518"/>
              </a:spcBef>
              <a:spcAft>
                <a:spcPts val="0"/>
              </a:spcAft>
              <a:buClr>
                <a:srgbClr val="00B0F0"/>
              </a:buClr>
              <a:buSzPts val="2391"/>
              <a:buFont typeface="Arial"/>
              <a:buChar char="•"/>
            </a:pPr>
            <a:r>
              <a:rPr lang="en-US" sz="2400" b="0" i="0" u="none" strike="noStrike" cap="none">
                <a:solidFill>
                  <a:srgbClr val="00B0F0"/>
                </a:solidFill>
                <a:latin typeface="Verdana"/>
                <a:ea typeface="Verdana"/>
                <a:cs typeface="Verdana"/>
                <a:sym typeface="Verdana"/>
              </a:rPr>
              <a:t>Tie-in recognition to school-wide recognition system</a:t>
            </a:r>
            <a:endParaRPr/>
          </a:p>
          <a:p>
            <a:pPr marL="342900" marR="0" lvl="0" indent="-342900" algn="l" rtl="0">
              <a:lnSpc>
                <a:spcPct val="90000"/>
              </a:lnSpc>
              <a:spcBef>
                <a:spcPts val="518"/>
              </a:spcBef>
              <a:spcAft>
                <a:spcPts val="0"/>
              </a:spcAft>
              <a:buClr>
                <a:schemeClr val="dk1"/>
              </a:buClr>
              <a:buSzPts val="2391"/>
              <a:buFont typeface="Arial"/>
              <a:buNone/>
            </a:pPr>
            <a:endParaRPr sz="2400" b="0" i="0" u="none" strike="noStrike" cap="none">
              <a:solidFill>
                <a:srgbClr val="00B0F0"/>
              </a:solidFill>
              <a:latin typeface="Verdana"/>
              <a:ea typeface="Verdana"/>
              <a:cs typeface="Verdana"/>
              <a:sym typeface="Verdana"/>
            </a:endParaRPr>
          </a:p>
          <a:p>
            <a:pPr marL="342900" marR="0" lvl="0" indent="-342900" algn="l" rtl="0">
              <a:lnSpc>
                <a:spcPct val="90000"/>
              </a:lnSpc>
              <a:spcBef>
                <a:spcPts val="518"/>
              </a:spcBef>
              <a:spcAft>
                <a:spcPts val="0"/>
              </a:spcAft>
              <a:buClr>
                <a:srgbClr val="000000"/>
              </a:buClr>
              <a:buSzPts val="2391"/>
              <a:buFont typeface="Arial"/>
              <a:buChar char="•"/>
            </a:pPr>
            <a:r>
              <a:rPr lang="en-US" sz="2400" b="0" i="0" u="none" strike="noStrike" cap="none">
                <a:solidFill>
                  <a:srgbClr val="000000"/>
                </a:solidFill>
                <a:latin typeface="Verdana"/>
                <a:ea typeface="Verdana"/>
                <a:cs typeface="Verdana"/>
                <a:sym typeface="Verdana"/>
              </a:rPr>
              <a:t>Given with high frequency when teaching new expectations</a:t>
            </a:r>
            <a:endParaRPr>
              <a:solidFill>
                <a:srgbClr val="000000"/>
              </a:solidFill>
            </a:endParaRPr>
          </a:p>
        </p:txBody>
      </p:sp>
      <p:sp>
        <p:nvSpPr>
          <p:cNvPr id="488" name="Google Shape;488;p29"/>
          <p:cNvSpPr/>
          <p:nvPr/>
        </p:nvSpPr>
        <p:spPr>
          <a:xfrm rot="626028">
            <a:off x="5054264" y="1788215"/>
            <a:ext cx="3395596" cy="144655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550"/>
              <a:buFont typeface="Comic Sans MS"/>
              <a:buNone/>
            </a:pPr>
            <a:r>
              <a:rPr lang="en-US" sz="2200" b="0" i="1" u="none" strike="noStrike" cap="none">
                <a:solidFill>
                  <a:schemeClr val="dk1"/>
                </a:solidFill>
                <a:latin typeface="Comic Sans MS"/>
                <a:ea typeface="Comic Sans MS"/>
                <a:cs typeface="Comic Sans MS"/>
                <a:sym typeface="Comic Sans MS"/>
              </a:rPr>
              <a:t>"Thank you for being </a:t>
            </a:r>
            <a:endParaRPr sz="1800" b="0" i="0" u="none" strike="noStrike" cap="none">
              <a:solidFill>
                <a:schemeClr val="dk1"/>
              </a:solidFill>
              <a:latin typeface="Verdana"/>
              <a:ea typeface="Verdana"/>
              <a:cs typeface="Verdana"/>
              <a:sym typeface="Verdana"/>
            </a:endParaRPr>
          </a:p>
          <a:p>
            <a:pPr marL="0" marR="0" lvl="0" indent="0" algn="ctr" rtl="0">
              <a:lnSpc>
                <a:spcPct val="100000"/>
              </a:lnSpc>
              <a:spcBef>
                <a:spcPts val="0"/>
              </a:spcBef>
              <a:spcAft>
                <a:spcPts val="0"/>
              </a:spcAft>
              <a:buClr>
                <a:schemeClr val="dk1"/>
              </a:buClr>
              <a:buSzPts val="550"/>
              <a:buFont typeface="Comic Sans MS"/>
              <a:buNone/>
            </a:pPr>
            <a:r>
              <a:rPr lang="en-US" sz="2200" b="0" i="1" u="none" strike="noStrike" cap="none">
                <a:solidFill>
                  <a:schemeClr val="dk1"/>
                </a:solidFill>
                <a:latin typeface="Comic Sans MS"/>
                <a:ea typeface="Comic Sans MS"/>
                <a:cs typeface="Comic Sans MS"/>
                <a:sym typeface="Comic Sans MS"/>
              </a:rPr>
              <a:t>on time this morning, that's very responsible."</a:t>
            </a:r>
            <a:endParaRPr sz="1800" b="0" i="0" u="none" strike="noStrike" cap="none">
              <a:solidFill>
                <a:schemeClr val="dk1"/>
              </a:solidFill>
              <a:latin typeface="Verdana"/>
              <a:ea typeface="Verdana"/>
              <a:cs typeface="Verdana"/>
              <a:sym typeface="Verdana"/>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496" name="Google Shape;496;p30"/>
          <p:cNvSpPr txBox="1">
            <a:spLocks noGrp="1"/>
          </p:cNvSpPr>
          <p:nvPr>
            <p:ph type="body" idx="1"/>
          </p:nvPr>
        </p:nvSpPr>
        <p:spPr>
          <a:xfrm>
            <a:off x="457198" y="2982625"/>
            <a:ext cx="8458200" cy="28641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600"/>
              <a:buFont typeface="Arial"/>
              <a:buNone/>
            </a:pPr>
            <a:r>
              <a:rPr lang="en-US" sz="2400" b="0" i="0" u="none" strike="noStrike" cap="none">
                <a:solidFill>
                  <a:srgbClr val="000000"/>
                </a:solidFill>
                <a:latin typeface="Verdana"/>
                <a:ea typeface="Verdana"/>
                <a:cs typeface="Verdana"/>
                <a:sym typeface="Verdana"/>
              </a:rPr>
              <a:t> </a:t>
            </a:r>
            <a:endParaRPr>
              <a:solidFill>
                <a:srgbClr val="000000"/>
              </a:solidFill>
            </a:endParaRPr>
          </a:p>
          <a:p>
            <a:pPr marL="457200" lvl="0" indent="-400050" algn="l" rtl="0">
              <a:lnSpc>
                <a:spcPct val="90000"/>
              </a:lnSpc>
              <a:spcBef>
                <a:spcPts val="518"/>
              </a:spcBef>
              <a:spcAft>
                <a:spcPts val="0"/>
              </a:spcAft>
              <a:buSzPts val="2700"/>
              <a:buFont typeface="Times New Roman"/>
              <a:buChar char="•"/>
            </a:pPr>
            <a:r>
              <a:rPr lang="en-US" sz="27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Giving</a:t>
            </a:r>
            <a:r>
              <a:rPr lang="en-US" sz="2700"/>
              <a:t> ticket without saying anything</a:t>
            </a:r>
            <a:endParaRPr sz="2700"/>
          </a:p>
          <a:p>
            <a:pPr marL="457200" lvl="0" indent="0" algn="l" rtl="0">
              <a:lnSpc>
                <a:spcPct val="90000"/>
              </a:lnSpc>
              <a:spcBef>
                <a:spcPts val="518"/>
              </a:spcBef>
              <a:spcAft>
                <a:spcPts val="0"/>
              </a:spcAft>
              <a:buSzPts val="1800"/>
              <a:buNone/>
            </a:pPr>
            <a:endParaRPr sz="2700"/>
          </a:p>
          <a:p>
            <a:pPr marL="457200" lvl="0" indent="-400050" algn="l" rtl="0">
              <a:lnSpc>
                <a:spcPct val="90000"/>
              </a:lnSpc>
              <a:spcBef>
                <a:spcPts val="518"/>
              </a:spcBef>
              <a:spcAft>
                <a:spcPts val="0"/>
              </a:spcAft>
              <a:buSzPts val="2700"/>
              <a:buFont typeface="Times New Roman"/>
              <a:buChar char="•"/>
            </a:pPr>
            <a:r>
              <a:rPr lang="en-US" sz="2700"/>
              <a:t>Only giving for “above and beyond” behavior</a:t>
            </a:r>
            <a:endParaRPr sz="2700"/>
          </a:p>
          <a:p>
            <a:pPr marL="457200" marR="0" lvl="0" indent="0" algn="l" rtl="0">
              <a:lnSpc>
                <a:spcPct val="90000"/>
              </a:lnSpc>
              <a:spcBef>
                <a:spcPts val="518"/>
              </a:spcBef>
              <a:spcAft>
                <a:spcPts val="0"/>
              </a:spcAft>
              <a:buSzPts val="1800"/>
              <a:buNone/>
            </a:pPr>
            <a:endParaRPr sz="2700">
              <a:solidFill>
                <a:srgbClr val="000000"/>
              </a:solidFill>
            </a:endParaRPr>
          </a:p>
          <a:p>
            <a:pPr marL="457200" marR="0" lvl="0" indent="-400050" algn="l" rtl="0">
              <a:lnSpc>
                <a:spcPct val="90000"/>
              </a:lnSpc>
              <a:spcBef>
                <a:spcPts val="518"/>
              </a:spcBef>
              <a:spcAft>
                <a:spcPts val="0"/>
              </a:spcAft>
              <a:buSzPts val="2700"/>
              <a:buFont typeface="Verdana"/>
              <a:buChar char="•"/>
            </a:pPr>
            <a:r>
              <a:rPr lang="en-US" sz="2700" i="0" u="none" strike="noStrike" cap="none">
                <a:solidFill>
                  <a:srgbClr val="000000"/>
                </a:solidFill>
                <a:latin typeface="Verdana"/>
                <a:ea typeface="Verdana"/>
                <a:cs typeface="Verdana"/>
                <a:sym typeface="Verdana"/>
              </a:rPr>
              <a:t>Nice job being in your seat when the bell rang to start our day.  Way to be there, be ready. </a:t>
            </a:r>
            <a:r>
              <a:rPr lang="en-US" sz="2700" i="1" u="none" strike="noStrike" cap="none">
                <a:solidFill>
                  <a:srgbClr val="000000"/>
                </a:solidFill>
                <a:latin typeface="Verdana"/>
                <a:ea typeface="Verdana"/>
                <a:cs typeface="Verdana"/>
                <a:sym typeface="Verdana"/>
              </a:rPr>
              <a:t>That earns a tiger paw</a:t>
            </a:r>
            <a:r>
              <a:rPr lang="en-US" sz="2700" i="1" u="none" strike="noStrike" cap="none">
                <a:latin typeface="Verdana"/>
                <a:ea typeface="Verdana"/>
                <a:cs typeface="Verdana"/>
                <a:sym typeface="Verdana"/>
              </a:rPr>
              <a:t>.</a:t>
            </a:r>
            <a:endParaRPr sz="2700"/>
          </a:p>
        </p:txBody>
      </p:sp>
      <p:sp>
        <p:nvSpPr>
          <p:cNvPr id="497" name="Google Shape;497;p30"/>
          <p:cNvSpPr txBox="1"/>
          <p:nvPr/>
        </p:nvSpPr>
        <p:spPr>
          <a:xfrm>
            <a:off x="533401" y="1714541"/>
            <a:ext cx="8153400" cy="14331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700"/>
              <a:buFont typeface="Verdana"/>
              <a:buNone/>
            </a:pPr>
            <a:r>
              <a:rPr lang="en-US" sz="2800" b="1" i="0" u="none" strike="noStrike" cap="none">
                <a:solidFill>
                  <a:schemeClr val="dk1"/>
                </a:solidFill>
                <a:latin typeface="Verdana"/>
                <a:ea typeface="Verdana"/>
                <a:cs typeface="Verdana"/>
                <a:sym typeface="Verdana"/>
              </a:rPr>
              <a:t>1. Acknowledge specific behavior</a:t>
            </a:r>
            <a:endParaRPr sz="1800" b="0" i="0" u="none" strike="noStrike" cap="none">
              <a:solidFill>
                <a:schemeClr val="dk1"/>
              </a:solidFill>
              <a:latin typeface="Verdana"/>
              <a:ea typeface="Verdana"/>
              <a:cs typeface="Verdana"/>
              <a:sym typeface="Verdana"/>
            </a:endParaRPr>
          </a:p>
          <a:p>
            <a:pPr marL="0" marR="0" lvl="0" indent="0" algn="l" rtl="0">
              <a:lnSpc>
                <a:spcPct val="90000"/>
              </a:lnSpc>
              <a:spcBef>
                <a:spcPts val="518"/>
              </a:spcBef>
              <a:spcAft>
                <a:spcPts val="0"/>
              </a:spcAft>
              <a:buClr>
                <a:schemeClr val="dk1"/>
              </a:buClr>
              <a:buSzPts val="700"/>
              <a:buFont typeface="Verdana"/>
              <a:buNone/>
            </a:pPr>
            <a:r>
              <a:rPr lang="en-US" sz="2800" b="1" i="0" u="none" strike="noStrike" cap="none">
                <a:solidFill>
                  <a:schemeClr val="dk1"/>
                </a:solidFill>
                <a:latin typeface="Verdana"/>
                <a:ea typeface="Verdana"/>
                <a:cs typeface="Verdana"/>
                <a:sym typeface="Verdana"/>
              </a:rPr>
              <a:t>2. Tie back to school-wide expectations</a:t>
            </a:r>
            <a:endParaRPr sz="1800" b="0" i="0" u="none" strike="noStrike" cap="none">
              <a:solidFill>
                <a:schemeClr val="dk1"/>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imes New Roman"/>
              <a:ea typeface="Times New Roman"/>
              <a:cs typeface="Times New Roman"/>
              <a:sym typeface="Times New Roman"/>
            </a:endParaRPr>
          </a:p>
        </p:txBody>
      </p:sp>
      <p:sp>
        <p:nvSpPr>
          <p:cNvPr id="498" name="Google Shape;498;p30"/>
          <p:cNvSpPr txBox="1">
            <a:spLocks noGrp="1"/>
          </p:cNvSpPr>
          <p:nvPr>
            <p:ph type="title"/>
          </p:nvPr>
        </p:nvSpPr>
        <p:spPr>
          <a:xfrm>
            <a:off x="228600" y="228600"/>
            <a:ext cx="8686799" cy="1143000"/>
          </a:xfrm>
          <a:prstGeom prst="rect">
            <a:avLst/>
          </a:prstGeom>
          <a:solidFill>
            <a:srgbClr val="A9DCF2">
              <a:alpha val="67450"/>
            </a:srgbClr>
          </a:solid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000000"/>
              </a:buClr>
              <a:buSzPts val="4000"/>
              <a:buFont typeface="Verdana"/>
              <a:buNone/>
            </a:pPr>
            <a:r>
              <a:rPr lang="en-US">
                <a:solidFill>
                  <a:srgbClr val="000000"/>
                </a:solidFill>
              </a:rPr>
              <a:t>Providing Acknowledgement</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4" name="Google Shape;504;g970f3a8423_1_6"/>
          <p:cNvSpPr txBox="1">
            <a:spLocks noGrp="1"/>
          </p:cNvSpPr>
          <p:nvPr>
            <p:ph type="title" idx="4294967295"/>
          </p:nvPr>
        </p:nvSpPr>
        <p:spPr>
          <a:xfrm>
            <a:off x="457200" y="274638"/>
            <a:ext cx="8229600" cy="1143000"/>
          </a:xfrm>
          <a:prstGeom prst="rect">
            <a:avLst/>
          </a:prstGeom>
          <a:solidFill>
            <a:srgbClr val="A9DCF2">
              <a:alpha val="6745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000"/>
              <a:buFont typeface="Verdana"/>
              <a:buNone/>
            </a:pPr>
            <a:r>
              <a:rPr lang="en-US"/>
              <a:t>Self-affirmation Example</a:t>
            </a:r>
            <a:endParaRPr/>
          </a:p>
        </p:txBody>
      </p:sp>
      <p:sp>
        <p:nvSpPr>
          <p:cNvPr id="505" name="Google Shape;505;g970f3a8423_1_6"/>
          <p:cNvSpPr txBox="1"/>
          <p:nvPr/>
        </p:nvSpPr>
        <p:spPr>
          <a:xfrm>
            <a:off x="3941800" y="1631100"/>
            <a:ext cx="5110200" cy="5324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Verdana"/>
                <a:ea typeface="Verdana"/>
                <a:cs typeface="Verdana"/>
                <a:sym typeface="Verdana"/>
              </a:rPr>
              <a:t>Behavior: Student comes in a gets right to work on the morning assignment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Verdana"/>
                <a:ea typeface="Verdana"/>
                <a:cs typeface="Verdana"/>
                <a:sym typeface="Verdana"/>
              </a:rPr>
              <a:t>Teacher: The teacher uses behavior specific praise paired with a PRIDE slip:” You are showing great responsibility by coming in to class and getting right to work” (PRIDE slip is given and will be dropped into the PRIDE mailbox to enter the student in the weekly drawing.)</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Verdana"/>
                <a:ea typeface="Verdana"/>
                <a:cs typeface="Verdana"/>
                <a:sym typeface="Verdana"/>
              </a:rPr>
              <a:t>Student: when given the PRIDE slip says the self-affirmation: “I am responsible!”</a:t>
            </a:r>
            <a:endParaRPr sz="2000" b="0" i="0" u="none" strike="noStrike" cap="none">
              <a:solidFill>
                <a:srgbClr val="000000"/>
              </a:solidFill>
              <a:latin typeface="Verdana"/>
              <a:ea typeface="Verdana"/>
              <a:cs typeface="Verdana"/>
              <a:sym typeface="Verdana"/>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512" name="Google Shape;512;p33"/>
          <p:cNvSpPr txBox="1">
            <a:spLocks noGrp="1"/>
          </p:cNvSpPr>
          <p:nvPr>
            <p:ph type="body" idx="4294967295"/>
          </p:nvPr>
        </p:nvSpPr>
        <p:spPr>
          <a:xfrm>
            <a:off x="342900" y="1101250"/>
            <a:ext cx="8458200" cy="32766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099FF"/>
              </a:buClr>
              <a:buSzPts val="800"/>
              <a:buFont typeface="Arial"/>
              <a:buNone/>
            </a:pPr>
            <a:r>
              <a:rPr lang="en-US" sz="2800" b="1" i="1" u="none" strike="noStrike" cap="none" dirty="0">
                <a:solidFill>
                  <a:srgbClr val="000000"/>
                </a:solidFill>
                <a:latin typeface="Verdana"/>
                <a:ea typeface="Verdana"/>
                <a:cs typeface="Verdana"/>
                <a:sym typeface="Verdana"/>
              </a:rPr>
              <a:t>Discuss the practice in action and share ways to self monitor:</a:t>
            </a:r>
            <a:endParaRPr sz="2800" dirty="0">
              <a:solidFill>
                <a:srgbClr val="000000"/>
              </a:solidFill>
            </a:endParaRPr>
          </a:p>
          <a:p>
            <a:pPr marL="285750" marR="0" lvl="0" indent="-177800" algn="l" rtl="0">
              <a:lnSpc>
                <a:spcPct val="90000"/>
              </a:lnSpc>
              <a:spcBef>
                <a:spcPts val="560"/>
              </a:spcBef>
              <a:spcAft>
                <a:spcPts val="0"/>
              </a:spcAft>
              <a:buClr>
                <a:srgbClr val="000000"/>
              </a:buClr>
              <a:buSzPts val="2800"/>
              <a:buFont typeface="Arial"/>
              <a:buChar char="•"/>
            </a:pPr>
            <a:r>
              <a:rPr lang="en-US" sz="2800" b="0" i="0" u="none" strike="noStrike" cap="none" dirty="0">
                <a:solidFill>
                  <a:srgbClr val="000000"/>
                </a:solidFill>
                <a:latin typeface="Verdana"/>
                <a:ea typeface="Verdana"/>
                <a:cs typeface="Verdana"/>
                <a:sym typeface="Verdana"/>
              </a:rPr>
              <a:t>Measure in short increments of time.</a:t>
            </a:r>
            <a:endParaRPr sz="2800" dirty="0">
              <a:solidFill>
                <a:srgbClr val="000000"/>
              </a:solidFill>
            </a:endParaRPr>
          </a:p>
          <a:p>
            <a:pPr marL="285750" marR="0" lvl="0" indent="-177800" algn="l" rtl="0">
              <a:lnSpc>
                <a:spcPct val="90000"/>
              </a:lnSpc>
              <a:spcBef>
                <a:spcPts val="560"/>
              </a:spcBef>
              <a:spcAft>
                <a:spcPts val="0"/>
              </a:spcAft>
              <a:buClr>
                <a:srgbClr val="000000"/>
              </a:buClr>
              <a:buSzPts val="2800"/>
              <a:buFont typeface="Arial"/>
              <a:buChar char="•"/>
            </a:pPr>
            <a:r>
              <a:rPr lang="en-US" sz="2800" b="0" i="0" u="none" strike="noStrike" cap="none" dirty="0">
                <a:solidFill>
                  <a:srgbClr val="000000"/>
                </a:solidFill>
                <a:latin typeface="Verdana"/>
                <a:ea typeface="Verdana"/>
                <a:cs typeface="Verdana"/>
                <a:sym typeface="Verdana"/>
              </a:rPr>
              <a:t>Compare like situations and like times</a:t>
            </a:r>
            <a:endParaRPr sz="2800" dirty="0">
              <a:solidFill>
                <a:srgbClr val="000000"/>
              </a:solidFill>
            </a:endParaRPr>
          </a:p>
          <a:p>
            <a:pPr marL="285750" marR="0" lvl="0" indent="-177800" algn="l" rtl="0">
              <a:lnSpc>
                <a:spcPct val="90000"/>
              </a:lnSpc>
              <a:spcBef>
                <a:spcPts val="560"/>
              </a:spcBef>
              <a:spcAft>
                <a:spcPts val="0"/>
              </a:spcAft>
              <a:buClr>
                <a:srgbClr val="000000"/>
              </a:buClr>
              <a:buSzPts val="2800"/>
              <a:buFont typeface="Arial"/>
              <a:buChar char="•"/>
            </a:pPr>
            <a:r>
              <a:rPr lang="en-US" sz="2800" b="0" i="0" u="none" strike="noStrike" cap="none" dirty="0">
                <a:solidFill>
                  <a:srgbClr val="000000"/>
                </a:solidFill>
                <a:latin typeface="Verdana"/>
                <a:ea typeface="Verdana"/>
                <a:cs typeface="Verdana"/>
                <a:sym typeface="Verdana"/>
              </a:rPr>
              <a:t>Collect pre and post – are you doing better?</a:t>
            </a:r>
            <a:endParaRPr sz="2800" dirty="0">
              <a:solidFill>
                <a:srgbClr val="000000"/>
              </a:solidFill>
            </a:endParaRPr>
          </a:p>
        </p:txBody>
      </p:sp>
      <p:sp>
        <p:nvSpPr>
          <p:cNvPr id="513" name="Google Shape;513;p33"/>
          <p:cNvSpPr txBox="1"/>
          <p:nvPr/>
        </p:nvSpPr>
        <p:spPr>
          <a:xfrm>
            <a:off x="9" y="6401225"/>
            <a:ext cx="2486100" cy="368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00"/>
              <a:buFont typeface="Times New Roman"/>
              <a:buNone/>
            </a:pPr>
            <a:r>
              <a:rPr lang="en-US" sz="1600" b="0" i="0" u="none" strike="noStrike" cap="none">
                <a:solidFill>
                  <a:schemeClr val="dk1"/>
                </a:solidFill>
                <a:latin typeface="Verdana"/>
                <a:ea typeface="Verdana"/>
                <a:cs typeface="Verdana"/>
                <a:sym typeface="Verdana"/>
              </a:rPr>
              <a:t>TFI 1.9: pgs. 6</a:t>
            </a:r>
            <a:r>
              <a:rPr lang="en-US" sz="1600">
                <a:solidFill>
                  <a:schemeClr val="dk1"/>
                </a:solidFill>
                <a:latin typeface="Verdana"/>
                <a:ea typeface="Verdana"/>
                <a:cs typeface="Verdana"/>
                <a:sym typeface="Verdana"/>
              </a:rPr>
              <a:t>0</a:t>
            </a:r>
            <a:r>
              <a:rPr lang="en-US" sz="1600" b="0" i="0" u="none" strike="noStrike" cap="none">
                <a:solidFill>
                  <a:schemeClr val="dk1"/>
                </a:solidFill>
                <a:latin typeface="Verdana"/>
                <a:ea typeface="Verdana"/>
                <a:cs typeface="Verdana"/>
                <a:sym typeface="Verdana"/>
              </a:rPr>
              <a:t>-6</a:t>
            </a:r>
            <a:r>
              <a:rPr lang="en-US" sz="1600">
                <a:solidFill>
                  <a:schemeClr val="dk1"/>
                </a:solidFill>
                <a:latin typeface="Verdana"/>
                <a:ea typeface="Verdana"/>
                <a:cs typeface="Verdana"/>
                <a:sym typeface="Verdana"/>
              </a:rPr>
              <a:t>3</a:t>
            </a:r>
            <a:endParaRPr sz="1800" b="0" i="0" u="none" strike="noStrike" cap="none">
              <a:solidFill>
                <a:schemeClr val="dk1"/>
              </a:solidFill>
              <a:latin typeface="Verdana"/>
              <a:ea typeface="Verdana"/>
              <a:cs typeface="Verdana"/>
              <a:sym typeface="Verdana"/>
            </a:endParaRPr>
          </a:p>
        </p:txBody>
      </p:sp>
      <p:sp>
        <p:nvSpPr>
          <p:cNvPr id="514" name="Google Shape;514;p33"/>
          <p:cNvSpPr txBox="1">
            <a:spLocks noGrp="1"/>
          </p:cNvSpPr>
          <p:nvPr>
            <p:ph type="title" idx="4294967295"/>
          </p:nvPr>
        </p:nvSpPr>
        <p:spPr>
          <a:xfrm>
            <a:off x="228600" y="228600"/>
            <a:ext cx="8686799" cy="1143000"/>
          </a:xfrm>
          <a:prstGeom prst="rect">
            <a:avLst/>
          </a:prstGeom>
          <a:solidFill>
            <a:srgbClr val="A9DCF2">
              <a:alpha val="67450"/>
            </a:srgbClr>
          </a:solid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rgbClr val="000000"/>
              </a:buClr>
              <a:buSzPts val="4000"/>
              <a:buFont typeface="Verdana"/>
              <a:buNone/>
            </a:pPr>
            <a:r>
              <a:rPr lang="en-US">
                <a:solidFill>
                  <a:srgbClr val="000000"/>
                </a:solidFill>
              </a:rPr>
              <a:t>Behavior Specific Praise </a:t>
            </a:r>
            <a:endParaRPr>
              <a:solidFill>
                <a:srgbClr val="000000"/>
              </a:solidFill>
            </a:endParaRPr>
          </a:p>
          <a:p>
            <a:pPr marL="0" lvl="0" indent="0" algn="ctr" rtl="0">
              <a:lnSpc>
                <a:spcPct val="100000"/>
              </a:lnSpc>
              <a:spcBef>
                <a:spcPts val="0"/>
              </a:spcBef>
              <a:spcAft>
                <a:spcPts val="0"/>
              </a:spcAft>
              <a:buClr>
                <a:srgbClr val="000000"/>
              </a:buClr>
              <a:buSzPts val="4000"/>
              <a:buFont typeface="Verdana"/>
              <a:buNone/>
            </a:pPr>
            <a:r>
              <a:rPr lang="en-US">
                <a:solidFill>
                  <a:srgbClr val="000000"/>
                </a:solidFill>
              </a:rPr>
              <a:t>Cool Tools</a:t>
            </a:r>
            <a:endParaRPr/>
          </a:p>
        </p:txBody>
      </p:sp>
      <p:sp>
        <p:nvSpPr>
          <p:cNvPr id="2" name="TextBox 1">
            <a:extLst>
              <a:ext uri="{FF2B5EF4-FFF2-40B4-BE49-F238E27FC236}">
                <a16:creationId xmlns:a16="http://schemas.microsoft.com/office/drawing/2014/main" id="{89D53EF5-BC74-E694-2B39-0818B599A9AF}"/>
              </a:ext>
            </a:extLst>
          </p:cNvPr>
          <p:cNvSpPr txBox="1"/>
          <p:nvPr/>
        </p:nvSpPr>
        <p:spPr>
          <a:xfrm>
            <a:off x="491628" y="4135558"/>
            <a:ext cx="8572499" cy="2231380"/>
          </a:xfrm>
          <a:prstGeom prst="rect">
            <a:avLst/>
          </a:prstGeom>
          <a:noFill/>
        </p:spPr>
        <p:txBody>
          <a:bodyPr wrap="square" rtlCol="0">
            <a:spAutoFit/>
          </a:bodyPr>
          <a:lstStyle/>
          <a:p>
            <a:pPr algn="ctr"/>
            <a:r>
              <a:rPr lang="en-US" sz="1800" b="1" i="0" u="none" strike="noStrike" baseline="0" dirty="0">
                <a:latin typeface="Calibri,Bold"/>
              </a:rPr>
              <a:t>Classroom </a:t>
            </a:r>
            <a:r>
              <a:rPr lang="en-US" sz="1800" b="1" i="0" u="none" strike="noStrike" baseline="0" dirty="0">
                <a:latin typeface="Calibri-Bold"/>
              </a:rPr>
              <a:t>Sna</a:t>
            </a:r>
            <a:r>
              <a:rPr lang="en-US" sz="1800" b="1" i="0" u="none" strike="noStrike" baseline="0" dirty="0">
                <a:latin typeface="Calibri,Bold"/>
              </a:rPr>
              <a:t>pshot: </a:t>
            </a:r>
            <a:r>
              <a:rPr lang="en-US" sz="1800" b="1" i="0" u="none" strike="noStrike" baseline="0" dirty="0">
                <a:latin typeface="Calibri-Bold"/>
              </a:rPr>
              <a:t>B</a:t>
            </a:r>
            <a:r>
              <a:rPr lang="en-US" sz="1800" b="1" i="0" u="none" strike="noStrike" baseline="0" dirty="0">
                <a:latin typeface="Calibri,Bold"/>
              </a:rPr>
              <a:t>ehavior-Specific Praise Statement</a:t>
            </a:r>
            <a:r>
              <a:rPr lang="en-US" sz="1800" b="1" i="0" u="none" strike="noStrike" baseline="0" dirty="0">
                <a:latin typeface="Calibri-Bold"/>
              </a:rPr>
              <a:t>s</a:t>
            </a:r>
          </a:p>
          <a:p>
            <a:pPr algn="ctr"/>
            <a:r>
              <a:rPr lang="en-US" sz="1800" b="1" i="0" u="none" strike="noStrike" baseline="0" dirty="0">
                <a:latin typeface="Calibri,Bold"/>
              </a:rPr>
              <a:t>(BSPS)</a:t>
            </a:r>
          </a:p>
          <a:p>
            <a:pPr>
              <a:spcAft>
                <a:spcPts val="600"/>
              </a:spcAft>
            </a:pPr>
            <a:r>
              <a:rPr lang="en-US" b="0" i="0" u="none" strike="noStrike" baseline="0" dirty="0">
                <a:latin typeface="Calibri" panose="020F0502020204030204" pitchFamily="34" charset="0"/>
              </a:rPr>
              <a:t>A behavior-specific praise statement is verbal/written feedback that is </a:t>
            </a:r>
            <a:r>
              <a:rPr lang="en-US" b="0" i="1" u="none" strike="noStrike" baseline="0" dirty="0">
                <a:latin typeface="Calibri,Italic"/>
              </a:rPr>
              <a:t>descriptive</a:t>
            </a:r>
            <a:r>
              <a:rPr lang="en-US" b="0" i="0" u="none" strike="noStrike" baseline="0" dirty="0">
                <a:latin typeface="Calibri" panose="020F0502020204030204" pitchFamily="34" charset="0"/>
              </a:rPr>
              <a:t>, </a:t>
            </a:r>
            <a:r>
              <a:rPr lang="en-US" b="0" i="1" u="none" strike="noStrike" baseline="0" dirty="0">
                <a:latin typeface="Calibri,Italic"/>
              </a:rPr>
              <a:t>specific</a:t>
            </a:r>
            <a:r>
              <a:rPr lang="en-US" b="0" i="0" u="none" strike="noStrike" baseline="0" dirty="0">
                <a:latin typeface="Calibri" panose="020F0502020204030204" pitchFamily="34" charset="0"/>
              </a:rPr>
              <a:t>, and delivered </a:t>
            </a:r>
            <a:r>
              <a:rPr lang="en-US" b="0" i="1" u="none" strike="noStrike" baseline="0" dirty="0">
                <a:latin typeface="Calibri,Italic"/>
              </a:rPr>
              <a:t>contingen</a:t>
            </a:r>
            <a:r>
              <a:rPr lang="en-US" b="0" i="1" u="none" strike="noStrike" baseline="0" dirty="0">
                <a:latin typeface="Calibri-Italic"/>
              </a:rPr>
              <a:t>t </a:t>
            </a:r>
            <a:r>
              <a:rPr lang="en-US" b="0" i="0" u="none" strike="noStrike" baseline="0" dirty="0">
                <a:latin typeface="Calibri" panose="020F0502020204030204" pitchFamily="34" charset="0"/>
              </a:rPr>
              <a:t>upon student demonstration of expected </a:t>
            </a:r>
            <a:endParaRPr lang="en-US" dirty="0">
              <a:latin typeface="Calibri" panose="020F0502020204030204" pitchFamily="34" charset="0"/>
            </a:endParaRPr>
          </a:p>
          <a:p>
            <a:pPr algn="ctr"/>
            <a:r>
              <a:rPr lang="en-US" b="1" dirty="0">
                <a:latin typeface="Calibri,Bold"/>
              </a:rPr>
              <a:t>Components of Behavior-Specific Prais</a:t>
            </a:r>
            <a:r>
              <a:rPr lang="en-US" b="1" dirty="0">
                <a:latin typeface="Calibri-Bold"/>
              </a:rPr>
              <a:t>e </a:t>
            </a:r>
            <a:r>
              <a:rPr lang="en-US" b="1" dirty="0">
                <a:latin typeface="Calibri,Bold"/>
              </a:rPr>
              <a:t>Statements</a:t>
            </a:r>
          </a:p>
          <a:p>
            <a:r>
              <a:rPr lang="en-US" dirty="0">
                <a:latin typeface="Calibri" panose="020F0502020204030204" pitchFamily="34" charset="0"/>
              </a:rPr>
              <a:t>Descriptive and specific: Identifies and describes both the student and the behavior being recognized.</a:t>
            </a:r>
          </a:p>
          <a:p>
            <a:r>
              <a:rPr lang="en-US" dirty="0">
                <a:latin typeface="Calibri" panose="020F0502020204030204" pitchFamily="34" charset="0"/>
              </a:rPr>
              <a:t>Contingent upon student accurately displaying desired behavior.</a:t>
            </a:r>
          </a:p>
          <a:p>
            <a:r>
              <a:rPr lang="en-US" dirty="0">
                <a:latin typeface="Calibri" panose="020F0502020204030204" pitchFamily="34" charset="0"/>
              </a:rPr>
              <a:t>Behavior-specific praise statements are delivered frequently (BSPS delivered 4 times as often</a:t>
            </a:r>
            <a:endParaRPr lang="en-US" sz="1100" dirty="0"/>
          </a:p>
          <a:p>
            <a:pPr algn="l"/>
            <a:r>
              <a:rPr lang="en-US" b="0" i="0" u="none" strike="noStrike" baseline="0" dirty="0">
                <a:latin typeface="Calibri" panose="020F0502020204030204" pitchFamily="34" charset="0"/>
              </a:rPr>
              <a:t>behavior.</a:t>
            </a:r>
          </a:p>
        </p:txBody>
      </p:sp>
      <p:pic>
        <p:nvPicPr>
          <p:cNvPr id="4" name="Picture 3" descr="A map of the world&#10;&#10;Description automatically generated with low confidence">
            <a:extLst>
              <a:ext uri="{FF2B5EF4-FFF2-40B4-BE49-F238E27FC236}">
                <a16:creationId xmlns:a16="http://schemas.microsoft.com/office/drawing/2014/main" id="{04EB20AC-5079-D70C-9BB3-B51F21FCF375}"/>
              </a:ext>
            </a:extLst>
          </p:cNvPr>
          <p:cNvPicPr>
            <a:picLocks noChangeAspect="1"/>
          </p:cNvPicPr>
          <p:nvPr/>
        </p:nvPicPr>
        <p:blipFill>
          <a:blip r:embed="rId3"/>
          <a:stretch>
            <a:fillRect/>
          </a:stretch>
        </p:blipFill>
        <p:spPr>
          <a:xfrm>
            <a:off x="491628" y="4186780"/>
            <a:ext cx="937484" cy="450714"/>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2" name="Title 1">
            <a:extLst>
              <a:ext uri="{FF2B5EF4-FFF2-40B4-BE49-F238E27FC236}">
                <a16:creationId xmlns:a16="http://schemas.microsoft.com/office/drawing/2014/main" id="{27C505C7-4FC1-C7FC-801E-E32A409A783E}"/>
              </a:ext>
            </a:extLst>
          </p:cNvPr>
          <p:cNvSpPr>
            <a:spLocks noGrp="1"/>
          </p:cNvSpPr>
          <p:nvPr>
            <p:ph type="title"/>
          </p:nvPr>
        </p:nvSpPr>
        <p:spPr/>
        <p:txBody>
          <a:bodyPr/>
          <a:lstStyle/>
          <a:p>
            <a:r>
              <a:rPr lang="en-US" dirty="0">
                <a:solidFill>
                  <a:schemeClr val="tx1"/>
                </a:solidFill>
              </a:rPr>
              <a:t>Example</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sp>
        <p:nvSpPr>
          <p:cNvPr id="527" name="Google Shape;527;p35"/>
          <p:cNvSpPr txBox="1">
            <a:spLocks noGrp="1"/>
          </p:cNvSpPr>
          <p:nvPr>
            <p:ph type="title"/>
          </p:nvPr>
        </p:nvSpPr>
        <p:spPr>
          <a:xfrm>
            <a:off x="457200" y="274638"/>
            <a:ext cx="8229600" cy="1143000"/>
          </a:xfrm>
          <a:prstGeom prst="rect">
            <a:avLst/>
          </a:prstGeom>
          <a:solidFill>
            <a:srgbClr val="A9DCF2">
              <a:alpha val="6745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0000"/>
              </a:buClr>
              <a:buSzPts val="4000"/>
              <a:buFont typeface="Verdana"/>
              <a:buNone/>
            </a:pPr>
            <a:r>
              <a:rPr lang="en-US">
                <a:solidFill>
                  <a:srgbClr val="000000"/>
                </a:solidFill>
              </a:rPr>
              <a:t>Positive Office Referral Display</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sp>
        <p:nvSpPr>
          <p:cNvPr id="2" name="Title 1">
            <a:extLst>
              <a:ext uri="{FF2B5EF4-FFF2-40B4-BE49-F238E27FC236}">
                <a16:creationId xmlns:a16="http://schemas.microsoft.com/office/drawing/2014/main" id="{441A5B02-8A78-02B1-9D19-F081F8379459}"/>
              </a:ext>
            </a:extLst>
          </p:cNvPr>
          <p:cNvSpPr>
            <a:spLocks noGrp="1"/>
          </p:cNvSpPr>
          <p:nvPr>
            <p:ph type="title"/>
          </p:nvPr>
        </p:nvSpPr>
        <p:spPr/>
        <p:txBody>
          <a:bodyPr/>
          <a:lstStyle/>
          <a:p>
            <a:r>
              <a:rPr lang="en-US" dirty="0"/>
              <a:t>More Examples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sp>
        <p:nvSpPr>
          <p:cNvPr id="567" name="Google Shape;567;gd459be3e37_0_0"/>
          <p:cNvSpPr txBox="1">
            <a:spLocks noGrp="1"/>
          </p:cNvSpPr>
          <p:nvPr>
            <p:ph type="title" idx="4294967295"/>
          </p:nvPr>
        </p:nvSpPr>
        <p:spPr>
          <a:xfrm>
            <a:off x="457200" y="274638"/>
            <a:ext cx="8229600" cy="1143000"/>
          </a:xfrm>
          <a:prstGeom prst="rect">
            <a:avLst/>
          </a:prstGeom>
          <a:solidFill>
            <a:srgbClr val="A9DCF2">
              <a:alpha val="6745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t>Stretch Break</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9"/>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888888"/>
              </a:buClr>
              <a:buSzPts val="1200"/>
              <a:buFont typeface="Verdana"/>
              <a:buNone/>
            </a:pPr>
            <a:fld id="{00000000-1234-1234-1234-123412341234}" type="slidenum">
              <a:rPr lang="en-US"/>
              <a:t>3</a:t>
            </a:fld>
            <a:endParaRPr/>
          </a:p>
        </p:txBody>
      </p:sp>
      <p:sp>
        <p:nvSpPr>
          <p:cNvPr id="304" name="Google Shape;304;p9"/>
          <p:cNvSpPr txBox="1"/>
          <p:nvPr/>
        </p:nvSpPr>
        <p:spPr>
          <a:xfrm>
            <a:off x="360600" y="1688906"/>
            <a:ext cx="6192600" cy="254978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Verdana"/>
              <a:buNone/>
            </a:pPr>
            <a:r>
              <a:rPr lang="en-US" sz="2400" b="1" i="0" u="none" strike="noStrike" cap="none">
                <a:solidFill>
                  <a:schemeClr val="dk1"/>
                </a:solidFill>
                <a:latin typeface="Verdana"/>
                <a:ea typeface="Verdana"/>
                <a:cs typeface="Verdana"/>
                <a:sym typeface="Verdana"/>
              </a:rPr>
              <a:t>Where We’ve Been</a:t>
            </a:r>
            <a:endParaRPr sz="2400" b="0" i="0" u="none" strike="noStrike" cap="none">
              <a:solidFill>
                <a:schemeClr val="dk1"/>
              </a:solidFill>
              <a:latin typeface="Verdana"/>
              <a:ea typeface="Verdana"/>
              <a:cs typeface="Verdana"/>
              <a:sym typeface="Verdana"/>
            </a:endParaRPr>
          </a:p>
          <a:p>
            <a:pPr marL="257175" marR="0" lvl="0" indent="-257175" algn="l" rtl="0">
              <a:lnSpc>
                <a:spcPct val="100000"/>
              </a:lnSpc>
              <a:spcBef>
                <a:spcPts val="0"/>
              </a:spcBef>
              <a:spcAft>
                <a:spcPts val="0"/>
              </a:spcAft>
              <a:buClr>
                <a:schemeClr val="dk1"/>
              </a:buClr>
              <a:buSzPts val="2400"/>
              <a:buFont typeface="Verdana"/>
              <a:buChar char="•"/>
            </a:pPr>
            <a:r>
              <a:rPr lang="en-US" sz="2400" b="0" i="0" u="none" strike="noStrike" cap="none">
                <a:solidFill>
                  <a:schemeClr val="dk1"/>
                </a:solidFill>
                <a:latin typeface="Verdana"/>
                <a:ea typeface="Verdana"/>
                <a:cs typeface="Verdana"/>
                <a:sym typeface="Verdana"/>
              </a:rPr>
              <a:t>1.1 Team Composition</a:t>
            </a:r>
            <a:endParaRPr sz="2400" b="0" i="0" u="none" strike="noStrike" cap="none">
              <a:solidFill>
                <a:schemeClr val="dk1"/>
              </a:solidFill>
              <a:latin typeface="Verdana"/>
              <a:ea typeface="Verdana"/>
              <a:cs typeface="Verdana"/>
              <a:sym typeface="Verdana"/>
            </a:endParaRPr>
          </a:p>
          <a:p>
            <a:pPr marL="257175" marR="0" lvl="0" indent="-257175" algn="l" rtl="0">
              <a:lnSpc>
                <a:spcPct val="100000"/>
              </a:lnSpc>
              <a:spcBef>
                <a:spcPts val="0"/>
              </a:spcBef>
              <a:spcAft>
                <a:spcPts val="0"/>
              </a:spcAft>
              <a:buClr>
                <a:schemeClr val="dk1"/>
              </a:buClr>
              <a:buSzPts val="2400"/>
              <a:buFont typeface="Verdana"/>
              <a:buChar char="•"/>
            </a:pPr>
            <a:r>
              <a:rPr lang="en-US" sz="2400" b="0" i="0" u="none" strike="noStrike" cap="none">
                <a:solidFill>
                  <a:schemeClr val="dk1"/>
                </a:solidFill>
                <a:latin typeface="Verdana"/>
                <a:ea typeface="Verdana"/>
                <a:cs typeface="Verdana"/>
                <a:sym typeface="Verdana"/>
              </a:rPr>
              <a:t>1.2 Team Operating Procedures</a:t>
            </a:r>
            <a:endParaRPr sz="2400" b="0" i="0" u="none" strike="noStrike" cap="none">
              <a:solidFill>
                <a:schemeClr val="dk1"/>
              </a:solidFill>
              <a:latin typeface="Verdana"/>
              <a:ea typeface="Verdana"/>
              <a:cs typeface="Verdana"/>
              <a:sym typeface="Verdana"/>
            </a:endParaRPr>
          </a:p>
          <a:p>
            <a:pPr marL="257175" marR="0" lvl="0" indent="-257175" algn="l" rtl="0">
              <a:lnSpc>
                <a:spcPct val="100000"/>
              </a:lnSpc>
              <a:spcBef>
                <a:spcPts val="0"/>
              </a:spcBef>
              <a:spcAft>
                <a:spcPts val="0"/>
              </a:spcAft>
              <a:buClr>
                <a:schemeClr val="dk1"/>
              </a:buClr>
              <a:buSzPts val="2400"/>
              <a:buFont typeface="Verdana"/>
              <a:buChar char="•"/>
            </a:pPr>
            <a:r>
              <a:rPr lang="en-US" sz="2400" b="0" i="0" u="none" strike="noStrike" cap="none">
                <a:solidFill>
                  <a:schemeClr val="dk1"/>
                </a:solidFill>
                <a:latin typeface="Verdana"/>
                <a:ea typeface="Verdana"/>
                <a:cs typeface="Verdana"/>
                <a:sym typeface="Verdana"/>
              </a:rPr>
              <a:t>1.3	Behavioral Expectations</a:t>
            </a:r>
            <a:endParaRPr sz="2400" b="0" i="0" u="none" strike="noStrike" cap="none">
              <a:solidFill>
                <a:schemeClr val="dk1"/>
              </a:solidFill>
              <a:latin typeface="Verdana"/>
              <a:ea typeface="Verdana"/>
              <a:cs typeface="Verdana"/>
              <a:sym typeface="Verdana"/>
            </a:endParaRPr>
          </a:p>
          <a:p>
            <a:pPr marL="257175" marR="0" lvl="0" indent="-257175" algn="l" rtl="0">
              <a:lnSpc>
                <a:spcPct val="100000"/>
              </a:lnSpc>
              <a:spcBef>
                <a:spcPts val="0"/>
              </a:spcBef>
              <a:spcAft>
                <a:spcPts val="0"/>
              </a:spcAft>
              <a:buClr>
                <a:schemeClr val="dk1"/>
              </a:buClr>
              <a:buSzPts val="2400"/>
              <a:buFont typeface="Verdana"/>
              <a:buChar char="•"/>
            </a:pPr>
            <a:r>
              <a:rPr lang="en-US" sz="2400" b="0" i="0" u="none" strike="noStrike" cap="none">
                <a:solidFill>
                  <a:schemeClr val="dk1"/>
                </a:solidFill>
                <a:latin typeface="Verdana"/>
                <a:ea typeface="Verdana"/>
                <a:cs typeface="Verdana"/>
                <a:sym typeface="Verdana"/>
              </a:rPr>
              <a:t>1.8	Classroom Expectations</a:t>
            </a:r>
            <a:endParaRPr sz="2400" b="0" i="0" u="none" strike="noStrike" cap="none">
              <a:solidFill>
                <a:schemeClr val="dk1"/>
              </a:solidFill>
              <a:latin typeface="Verdana"/>
              <a:ea typeface="Verdana"/>
              <a:cs typeface="Verdana"/>
              <a:sym typeface="Verdana"/>
            </a:endParaRPr>
          </a:p>
          <a:p>
            <a:pPr marL="285750" marR="0" lvl="0" indent="-285750" algn="l" rtl="0">
              <a:lnSpc>
                <a:spcPct val="100000"/>
              </a:lnSpc>
              <a:spcBef>
                <a:spcPts val="0"/>
              </a:spcBef>
              <a:spcAft>
                <a:spcPts val="0"/>
              </a:spcAft>
              <a:buClr>
                <a:schemeClr val="dk1"/>
              </a:buClr>
              <a:buSzPts val="2400"/>
              <a:buFont typeface="Verdana"/>
              <a:buChar char="•"/>
            </a:pPr>
            <a:r>
              <a:rPr lang="en-US" sz="2400" b="0" i="0" u="none" strike="noStrike" cap="none">
                <a:solidFill>
                  <a:schemeClr val="dk1"/>
                </a:solidFill>
                <a:latin typeface="Verdana"/>
                <a:ea typeface="Verdana"/>
                <a:cs typeface="Verdana"/>
                <a:sym typeface="Verdana"/>
              </a:rPr>
              <a:t>1.4	Teaching Expectations</a:t>
            </a:r>
            <a:endParaRPr sz="1400" b="0" i="0" u="none" strike="noStrike" cap="none">
              <a:solidFill>
                <a:schemeClr val="dk1"/>
              </a:solidFill>
              <a:latin typeface="Verdana"/>
              <a:ea typeface="Verdana"/>
              <a:cs typeface="Verdana"/>
              <a:sym typeface="Verdana"/>
            </a:endParaRPr>
          </a:p>
          <a:p>
            <a:pPr marL="257175" marR="0" lvl="0" indent="-168275" algn="l" rtl="0">
              <a:lnSpc>
                <a:spcPct val="100000"/>
              </a:lnSpc>
              <a:spcBef>
                <a:spcPts val="0"/>
              </a:spcBef>
              <a:spcAft>
                <a:spcPts val="0"/>
              </a:spcAft>
              <a:buClr>
                <a:srgbClr val="000000"/>
              </a:buClr>
              <a:buSzPts val="1400"/>
              <a:buFont typeface="Arial"/>
              <a:buNone/>
            </a:pPr>
            <a:endParaRPr sz="1400" b="0" i="0" u="none" strike="noStrike" cap="none">
              <a:solidFill>
                <a:srgbClr val="105775"/>
              </a:solidFill>
              <a:latin typeface="Verdana"/>
              <a:ea typeface="Verdana"/>
              <a:cs typeface="Verdana"/>
              <a:sym typeface="Verdana"/>
            </a:endParaRPr>
          </a:p>
        </p:txBody>
      </p:sp>
      <p:sp>
        <p:nvSpPr>
          <p:cNvPr id="306" name="Google Shape;306;p9"/>
          <p:cNvSpPr txBox="1"/>
          <p:nvPr/>
        </p:nvSpPr>
        <p:spPr>
          <a:xfrm>
            <a:off x="360600" y="4439627"/>
            <a:ext cx="8601168" cy="1890174"/>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Verdana"/>
                <a:ea typeface="Verdana"/>
                <a:cs typeface="Verdana"/>
                <a:sym typeface="Verdana"/>
              </a:rPr>
              <a:t>Our Focus in this Module</a:t>
            </a:r>
            <a:endParaRPr sz="2400" b="0" i="0" u="none" strike="noStrike" cap="none">
              <a:solidFill>
                <a:schemeClr val="dk1"/>
              </a:solidFill>
              <a:latin typeface="Verdana"/>
              <a:ea typeface="Verdana"/>
              <a:cs typeface="Verdana"/>
              <a:sym typeface="Verdana"/>
            </a:endParaRPr>
          </a:p>
          <a:p>
            <a:pPr marL="257175" marR="0" lvl="0" indent="-257175" algn="l" rtl="0">
              <a:lnSpc>
                <a:spcPct val="100000"/>
              </a:lnSpc>
              <a:spcBef>
                <a:spcPts val="0"/>
              </a:spcBef>
              <a:spcAft>
                <a:spcPts val="0"/>
              </a:spcAft>
              <a:buClr>
                <a:schemeClr val="dk1"/>
              </a:buClr>
              <a:buSzPts val="2400"/>
              <a:buFont typeface="Verdana"/>
              <a:buChar char="•"/>
            </a:pPr>
            <a:r>
              <a:rPr lang="en-US" sz="2400" b="0" i="0" u="none" strike="noStrike" cap="none">
                <a:solidFill>
                  <a:schemeClr val="dk1"/>
                </a:solidFill>
                <a:latin typeface="Verdana"/>
                <a:ea typeface="Verdana"/>
                <a:cs typeface="Verdana"/>
                <a:sym typeface="Verdana"/>
              </a:rPr>
              <a:t>1.9	Feedback and Acknowledgement</a:t>
            </a:r>
            <a:endParaRPr sz="2400" b="0" i="0" u="none" strike="noStrike" cap="none">
              <a:solidFill>
                <a:schemeClr val="dk1"/>
              </a:solidFill>
              <a:latin typeface="Verdana"/>
              <a:ea typeface="Verdana"/>
              <a:cs typeface="Verdana"/>
              <a:sym typeface="Verdana"/>
            </a:endParaRPr>
          </a:p>
          <a:p>
            <a:pPr marL="0" marR="0" lvl="0" indent="0" algn="l" rtl="0">
              <a:lnSpc>
                <a:spcPct val="100000"/>
              </a:lnSpc>
              <a:spcBef>
                <a:spcPts val="0"/>
              </a:spcBef>
              <a:spcAft>
                <a:spcPts val="0"/>
              </a:spcAft>
              <a:buClr>
                <a:schemeClr val="dk1"/>
              </a:buClr>
              <a:buSzPts val="1800"/>
              <a:buFont typeface="Verdana"/>
              <a:buNone/>
            </a:pPr>
            <a:endParaRPr sz="1800" b="0" i="0" u="none" strike="noStrike" cap="none">
              <a:solidFill>
                <a:schemeClr val="dk1"/>
              </a:solidFill>
              <a:latin typeface="Verdana"/>
              <a:ea typeface="Verdana"/>
              <a:cs typeface="Verdana"/>
              <a:sym typeface="Verdana"/>
            </a:endParaRPr>
          </a:p>
        </p:txBody>
      </p:sp>
      <p:sp>
        <p:nvSpPr>
          <p:cNvPr id="307" name="Google Shape;307;p9"/>
          <p:cNvSpPr txBox="1">
            <a:spLocks noGrp="1"/>
          </p:cNvSpPr>
          <p:nvPr>
            <p:ph type="title"/>
          </p:nvPr>
        </p:nvSpPr>
        <p:spPr>
          <a:xfrm>
            <a:off x="457200" y="274638"/>
            <a:ext cx="8229600" cy="1143000"/>
          </a:xfrm>
          <a:prstGeom prst="rect">
            <a:avLst/>
          </a:prstGeom>
          <a:solidFill>
            <a:srgbClr val="A9DCF2">
              <a:alpha val="6745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0000"/>
              </a:buClr>
              <a:buSzPts val="4000"/>
              <a:buFont typeface="Verdana"/>
              <a:buNone/>
            </a:pPr>
            <a:r>
              <a:rPr lang="en-US" dirty="0">
                <a:solidFill>
                  <a:srgbClr val="000000"/>
                </a:solidFill>
              </a:rPr>
              <a:t>Professional Learning Roadmap</a:t>
            </a:r>
            <a:endParaRP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91"/>
        <p:cNvGrpSpPr/>
        <p:nvPr/>
      </p:nvGrpSpPr>
      <p:grpSpPr>
        <a:xfrm>
          <a:off x="0" y="0"/>
          <a:ext cx="0" cy="0"/>
          <a:chOff x="0" y="0"/>
          <a:chExt cx="0" cy="0"/>
        </a:xfrm>
      </p:grpSpPr>
      <p:sp>
        <p:nvSpPr>
          <p:cNvPr id="592" name="Google Shape;592;p43"/>
          <p:cNvSpPr txBox="1">
            <a:spLocks noGrp="1"/>
          </p:cNvSpPr>
          <p:nvPr>
            <p:ph type="body" idx="1"/>
          </p:nvPr>
        </p:nvSpPr>
        <p:spPr>
          <a:xfrm>
            <a:off x="457200" y="1429050"/>
            <a:ext cx="8229600" cy="50010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2921"/>
              <a:buFont typeface="Arial"/>
              <a:buNone/>
            </a:pPr>
            <a:endParaRPr sz="2960" b="0" i="0" u="none" strike="noStrike" cap="none">
              <a:solidFill>
                <a:schemeClr val="dk1"/>
              </a:solidFill>
              <a:latin typeface="Times New Roman"/>
              <a:ea typeface="Times New Roman"/>
              <a:cs typeface="Times New Roman"/>
              <a:sym typeface="Times New Roman"/>
            </a:endParaRPr>
          </a:p>
          <a:p>
            <a:pPr marL="400050" marR="0" lvl="1" indent="-6350" algn="ctr" rtl="0">
              <a:lnSpc>
                <a:spcPct val="90000"/>
              </a:lnSpc>
              <a:spcBef>
                <a:spcPts val="666"/>
              </a:spcBef>
              <a:spcAft>
                <a:spcPts val="0"/>
              </a:spcAft>
              <a:buClr>
                <a:schemeClr val="dk1"/>
              </a:buClr>
              <a:buSzPts val="800"/>
              <a:buFont typeface="Arial"/>
              <a:buNone/>
            </a:pPr>
            <a:r>
              <a:rPr lang="en-US" sz="3200" b="0" i="0" u="none" strike="noStrike" cap="none">
                <a:solidFill>
                  <a:schemeClr val="dk1"/>
                </a:solidFill>
                <a:latin typeface="Verdana"/>
                <a:ea typeface="Verdana"/>
                <a:cs typeface="Verdana"/>
                <a:sym typeface="Verdana"/>
              </a:rPr>
              <a:t>A system that provides </a:t>
            </a:r>
            <a:endParaRPr/>
          </a:p>
          <a:p>
            <a:pPr marL="971550" marR="0" lvl="1" indent="-514350" algn="ctr" rtl="0">
              <a:lnSpc>
                <a:spcPct val="90000"/>
              </a:lnSpc>
              <a:spcBef>
                <a:spcPts val="666"/>
              </a:spcBef>
              <a:spcAft>
                <a:spcPts val="0"/>
              </a:spcAft>
              <a:buClr>
                <a:srgbClr val="0099FF"/>
              </a:buClr>
              <a:buSzPts val="3229"/>
              <a:buFont typeface="Arial"/>
              <a:buAutoNum type="arabicPeriod"/>
            </a:pPr>
            <a:r>
              <a:rPr lang="en-US" sz="3200" b="0" i="0" u="none" strike="noStrike" cap="none">
                <a:solidFill>
                  <a:srgbClr val="0099FF"/>
                </a:solidFill>
                <a:latin typeface="Verdana"/>
                <a:ea typeface="Verdana"/>
                <a:cs typeface="Verdana"/>
                <a:sym typeface="Verdana"/>
              </a:rPr>
              <a:t>immediate, </a:t>
            </a:r>
            <a:endParaRPr/>
          </a:p>
          <a:p>
            <a:pPr marL="971550" marR="0" lvl="1" indent="-514350" algn="ctr" rtl="0">
              <a:lnSpc>
                <a:spcPct val="90000"/>
              </a:lnSpc>
              <a:spcBef>
                <a:spcPts val="666"/>
              </a:spcBef>
              <a:spcAft>
                <a:spcPts val="0"/>
              </a:spcAft>
              <a:buClr>
                <a:srgbClr val="0099FF"/>
              </a:buClr>
              <a:buSzPts val="3229"/>
              <a:buFont typeface="Arial"/>
              <a:buAutoNum type="arabicPeriod"/>
            </a:pPr>
            <a:r>
              <a:rPr lang="en-US" sz="3200" b="0" i="0" u="none" strike="noStrike" cap="none">
                <a:solidFill>
                  <a:srgbClr val="0099FF"/>
                </a:solidFill>
                <a:latin typeface="Verdana"/>
                <a:ea typeface="Verdana"/>
                <a:cs typeface="Verdana"/>
                <a:sym typeface="Verdana"/>
              </a:rPr>
              <a:t>intermittent, and </a:t>
            </a:r>
            <a:endParaRPr/>
          </a:p>
          <a:p>
            <a:pPr marL="971550" marR="0" lvl="1" indent="-514350" algn="ctr" rtl="0">
              <a:lnSpc>
                <a:spcPct val="90000"/>
              </a:lnSpc>
              <a:spcBef>
                <a:spcPts val="666"/>
              </a:spcBef>
              <a:spcAft>
                <a:spcPts val="0"/>
              </a:spcAft>
              <a:buClr>
                <a:srgbClr val="0099FF"/>
              </a:buClr>
              <a:buSzPts val="3229"/>
              <a:buFont typeface="Arial"/>
              <a:buAutoNum type="arabicPeriod"/>
            </a:pPr>
            <a:r>
              <a:rPr lang="en-US" sz="3200" b="0" i="0" u="none" strike="noStrike" cap="none">
                <a:solidFill>
                  <a:srgbClr val="0099FF"/>
                </a:solidFill>
                <a:latin typeface="Verdana"/>
                <a:ea typeface="Verdana"/>
                <a:cs typeface="Verdana"/>
                <a:sym typeface="Verdana"/>
              </a:rPr>
              <a:t>long-term reinforcements</a:t>
            </a:r>
            <a:r>
              <a:rPr lang="en-US" sz="3200" b="0" i="0" u="none" strike="noStrike" cap="none">
                <a:solidFill>
                  <a:schemeClr val="dk1"/>
                </a:solidFill>
                <a:latin typeface="Verdana"/>
                <a:ea typeface="Verdana"/>
                <a:cs typeface="Verdana"/>
                <a:sym typeface="Verdana"/>
              </a:rPr>
              <a:t>, </a:t>
            </a:r>
            <a:endParaRPr/>
          </a:p>
          <a:p>
            <a:pPr marL="457200" marR="0" lvl="1" indent="0" algn="ctr" rtl="0">
              <a:lnSpc>
                <a:spcPct val="90000"/>
              </a:lnSpc>
              <a:spcBef>
                <a:spcPts val="666"/>
              </a:spcBef>
              <a:spcAft>
                <a:spcPts val="0"/>
              </a:spcAft>
              <a:buClr>
                <a:schemeClr val="dk1"/>
              </a:buClr>
              <a:buSzPts val="800"/>
              <a:buFont typeface="Arial"/>
              <a:buNone/>
            </a:pPr>
            <a:r>
              <a:rPr lang="en-US" sz="3200" b="0" i="0" u="none" strike="noStrike" cap="none">
                <a:solidFill>
                  <a:schemeClr val="dk1"/>
                </a:solidFill>
                <a:latin typeface="Verdana"/>
                <a:ea typeface="Verdana"/>
                <a:cs typeface="Verdana"/>
                <a:sym typeface="Verdana"/>
              </a:rPr>
              <a:t>given by adults in the building, to </a:t>
            </a:r>
            <a:r>
              <a:rPr lang="en-US" sz="3200" b="1" i="0" u="none" strike="noStrike" cap="none">
                <a:solidFill>
                  <a:schemeClr val="accent3"/>
                </a:solidFill>
                <a:latin typeface="Verdana"/>
                <a:ea typeface="Verdana"/>
                <a:cs typeface="Verdana"/>
                <a:sym typeface="Verdana"/>
              </a:rPr>
              <a:t>any students </a:t>
            </a:r>
            <a:r>
              <a:rPr lang="en-US" sz="3200" b="0" i="0" u="none" strike="noStrike" cap="none">
                <a:solidFill>
                  <a:schemeClr val="dk1"/>
                </a:solidFill>
                <a:latin typeface="Verdana"/>
                <a:ea typeface="Verdana"/>
                <a:cs typeface="Verdana"/>
                <a:sym typeface="Verdana"/>
              </a:rPr>
              <a:t>displaying desired school-wide expectations, behaviors, or associated rules.</a:t>
            </a:r>
            <a:endParaRPr/>
          </a:p>
          <a:p>
            <a:pPr marL="342900" marR="0" lvl="0" indent="-342900" algn="l" rtl="0">
              <a:lnSpc>
                <a:spcPct val="90000"/>
              </a:lnSpc>
              <a:spcBef>
                <a:spcPts val="592"/>
              </a:spcBef>
              <a:spcAft>
                <a:spcPts val="0"/>
              </a:spcAft>
              <a:buClr>
                <a:schemeClr val="dk1"/>
              </a:buClr>
              <a:buSzPts val="2763"/>
              <a:buFont typeface="Arial"/>
              <a:buNone/>
            </a:pPr>
            <a:endParaRPr sz="2800" b="0" i="0" u="none" strike="noStrike" cap="none">
              <a:solidFill>
                <a:schemeClr val="dk1"/>
              </a:solidFill>
              <a:latin typeface="Verdana"/>
              <a:ea typeface="Verdana"/>
              <a:cs typeface="Verdana"/>
              <a:sym typeface="Verdana"/>
            </a:endParaRPr>
          </a:p>
          <a:p>
            <a:pPr marL="742950" marR="0" lvl="1" indent="-285750" algn="l" rtl="0">
              <a:lnSpc>
                <a:spcPct val="90000"/>
              </a:lnSpc>
              <a:spcBef>
                <a:spcPts val="518"/>
              </a:spcBef>
              <a:spcAft>
                <a:spcPts val="0"/>
              </a:spcAft>
              <a:buClr>
                <a:schemeClr val="dk1"/>
              </a:buClr>
              <a:buSzPts val="2391"/>
              <a:buFont typeface="Arial"/>
              <a:buNone/>
            </a:pPr>
            <a:endParaRPr sz="2400" b="0" i="0" u="none" strike="noStrike" cap="none">
              <a:solidFill>
                <a:schemeClr val="dk1"/>
              </a:solidFill>
              <a:latin typeface="Verdana"/>
              <a:ea typeface="Verdana"/>
              <a:cs typeface="Verdana"/>
              <a:sym typeface="Verdana"/>
            </a:endParaRPr>
          </a:p>
          <a:p>
            <a:pPr marL="342900" marR="0" lvl="0" indent="-342900" algn="l" rtl="0">
              <a:lnSpc>
                <a:spcPct val="90000"/>
              </a:lnSpc>
              <a:spcBef>
                <a:spcPts val="592"/>
              </a:spcBef>
              <a:spcAft>
                <a:spcPts val="0"/>
              </a:spcAft>
              <a:buClr>
                <a:schemeClr val="dk1"/>
              </a:buClr>
              <a:buSzPts val="2921"/>
              <a:buFont typeface="Arial"/>
              <a:buNone/>
            </a:pPr>
            <a:endParaRPr sz="2960" b="0" i="0" u="none" strike="noStrike" cap="none">
              <a:solidFill>
                <a:schemeClr val="dk1"/>
              </a:solidFill>
              <a:latin typeface="Times New Roman"/>
              <a:ea typeface="Times New Roman"/>
              <a:cs typeface="Times New Roman"/>
              <a:sym typeface="Times New Roman"/>
            </a:endParaRPr>
          </a:p>
        </p:txBody>
      </p:sp>
      <p:sp>
        <p:nvSpPr>
          <p:cNvPr id="594" name="Google Shape;594;p43"/>
          <p:cNvSpPr txBox="1">
            <a:spLocks noGrp="1"/>
          </p:cNvSpPr>
          <p:nvPr>
            <p:ph type="title"/>
          </p:nvPr>
        </p:nvSpPr>
        <p:spPr>
          <a:xfrm>
            <a:off x="228600" y="228600"/>
            <a:ext cx="8686799" cy="1143000"/>
          </a:xfrm>
          <a:prstGeom prst="rect">
            <a:avLst/>
          </a:prstGeom>
          <a:solidFill>
            <a:srgbClr val="A9DCF2">
              <a:alpha val="67450"/>
            </a:srgbClr>
          </a:solid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000000"/>
              </a:buClr>
              <a:buSzPts val="4000"/>
              <a:buFont typeface="Verdana"/>
              <a:buNone/>
            </a:pPr>
            <a:r>
              <a:rPr lang="en-US">
                <a:solidFill>
                  <a:srgbClr val="000000"/>
                </a:solidFill>
              </a:rPr>
              <a:t>Zooming In On Definition</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98"/>
        <p:cNvGrpSpPr/>
        <p:nvPr/>
      </p:nvGrpSpPr>
      <p:grpSpPr>
        <a:xfrm>
          <a:off x="0" y="0"/>
          <a:ext cx="0" cy="0"/>
          <a:chOff x="0" y="0"/>
          <a:chExt cx="0" cy="0"/>
        </a:xfrm>
      </p:grpSpPr>
      <p:sp>
        <p:nvSpPr>
          <p:cNvPr id="599" name="Google Shape;599;g970f3a8423_0_214"/>
          <p:cNvSpPr txBox="1">
            <a:spLocks noGrp="1"/>
          </p:cNvSpPr>
          <p:nvPr>
            <p:ph type="title"/>
          </p:nvPr>
        </p:nvSpPr>
        <p:spPr>
          <a:xfrm>
            <a:off x="202250" y="211300"/>
            <a:ext cx="8677500" cy="1356900"/>
          </a:xfrm>
          <a:prstGeom prst="rect">
            <a:avLst/>
          </a:prstGeom>
          <a:solidFill>
            <a:srgbClr val="A9DCF2">
              <a:alpha val="67058"/>
            </a:srgbClr>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4400"/>
              <a:buNone/>
            </a:pPr>
            <a:r>
              <a:rPr lang="en-US" sz="3800">
                <a:solidFill>
                  <a:srgbClr val="000000"/>
                </a:solidFill>
                <a:latin typeface="Verdana"/>
                <a:ea typeface="Verdana"/>
                <a:cs typeface="Verdana"/>
                <a:sym typeface="Verdana"/>
              </a:rPr>
              <a:t>Affirmations and Mantras</a:t>
            </a:r>
            <a:endParaRPr sz="3800">
              <a:solidFill>
                <a:srgbClr val="000000"/>
              </a:solidFill>
              <a:latin typeface="Verdana"/>
              <a:ea typeface="Verdana"/>
              <a:cs typeface="Verdana"/>
              <a:sym typeface="Verdana"/>
            </a:endParaRPr>
          </a:p>
        </p:txBody>
      </p:sp>
      <p:sp>
        <p:nvSpPr>
          <p:cNvPr id="600" name="Google Shape;600;g970f3a8423_0_214"/>
          <p:cNvSpPr txBox="1">
            <a:spLocks noGrp="1"/>
          </p:cNvSpPr>
          <p:nvPr>
            <p:ph type="body" idx="4294967295"/>
          </p:nvPr>
        </p:nvSpPr>
        <p:spPr>
          <a:xfrm>
            <a:off x="381626" y="1813701"/>
            <a:ext cx="8229600" cy="4572000"/>
          </a:xfrm>
          <a:prstGeom prst="rect">
            <a:avLst/>
          </a:prstGeom>
          <a:noFill/>
          <a:ln>
            <a:noFill/>
          </a:ln>
        </p:spPr>
        <p:txBody>
          <a:bodyPr spcFirstLastPara="1" wrap="square" lIns="91425" tIns="91425" rIns="91425" bIns="91425" anchor="t" anchorCtr="0">
            <a:noAutofit/>
          </a:bodyPr>
          <a:lstStyle/>
          <a:p>
            <a:pPr marL="457200" lvl="0" indent="-419100" algn="l" rtl="0">
              <a:lnSpc>
                <a:spcPct val="100000"/>
              </a:lnSpc>
              <a:spcBef>
                <a:spcPts val="640"/>
              </a:spcBef>
              <a:spcAft>
                <a:spcPts val="0"/>
              </a:spcAft>
              <a:buClr>
                <a:srgbClr val="000000"/>
              </a:buClr>
              <a:buSzPts val="3000"/>
              <a:buFont typeface="Verdana"/>
              <a:buChar char="•"/>
            </a:pPr>
            <a:r>
              <a:rPr lang="en-US" sz="3000">
                <a:solidFill>
                  <a:srgbClr val="000000"/>
                </a:solidFill>
                <a:latin typeface="Verdana"/>
                <a:ea typeface="Verdana"/>
                <a:cs typeface="Verdana"/>
                <a:sym typeface="Verdana"/>
              </a:rPr>
              <a:t>Increased activity in the regions of the brain associated with reward and self</a:t>
            </a:r>
            <a:r>
              <a:rPr lang="en-US" sz="3000">
                <a:latin typeface="Verdana"/>
                <a:ea typeface="Verdana"/>
                <a:cs typeface="Verdana"/>
                <a:sym typeface="Verdana"/>
              </a:rPr>
              <a:t> </a:t>
            </a:r>
            <a:endParaRPr sz="3000"/>
          </a:p>
          <a:p>
            <a:pPr marL="342900" lvl="0" indent="0" algn="l" rtl="0">
              <a:lnSpc>
                <a:spcPct val="100000"/>
              </a:lnSpc>
              <a:spcBef>
                <a:spcPts val="640"/>
              </a:spcBef>
              <a:spcAft>
                <a:spcPts val="0"/>
              </a:spcAft>
              <a:buSzPts val="3200"/>
              <a:buNone/>
            </a:pPr>
            <a:endParaRPr sz="3000"/>
          </a:p>
          <a:p>
            <a:pPr marL="457200" lvl="0" indent="-431800" algn="l" rtl="0">
              <a:lnSpc>
                <a:spcPct val="100000"/>
              </a:lnSpc>
              <a:spcBef>
                <a:spcPts val="640"/>
              </a:spcBef>
              <a:spcAft>
                <a:spcPts val="0"/>
              </a:spcAft>
              <a:buClr>
                <a:srgbClr val="000000"/>
              </a:buClr>
              <a:buSzPts val="3200"/>
              <a:buFont typeface="Verdana"/>
              <a:buChar char="•"/>
            </a:pPr>
            <a:r>
              <a:rPr lang="en-US" sz="3000">
                <a:solidFill>
                  <a:srgbClr val="000000"/>
                </a:solidFill>
                <a:latin typeface="Verdana"/>
                <a:ea typeface="Verdana"/>
                <a:cs typeface="Verdana"/>
                <a:sym typeface="Verdana"/>
              </a:rPr>
              <a:t>Improved academic performance and improved grades</a:t>
            </a:r>
            <a:r>
              <a:rPr lang="en-US" sz="3600">
                <a:solidFill>
                  <a:srgbClr val="000000"/>
                </a:solidFill>
                <a:latin typeface="Verdana"/>
                <a:ea typeface="Verdana"/>
                <a:cs typeface="Verdana"/>
                <a:sym typeface="Verdana"/>
              </a:rPr>
              <a:t> </a:t>
            </a:r>
            <a:endParaRPr sz="3600">
              <a:solidFill>
                <a:srgbClr val="000000"/>
              </a:solidFill>
              <a:latin typeface="Verdana"/>
              <a:ea typeface="Verdana"/>
              <a:cs typeface="Verdana"/>
              <a:sym typeface="Verdana"/>
            </a:endParaRPr>
          </a:p>
          <a:p>
            <a:pPr marL="457200" lvl="0" indent="0" algn="l" rtl="0">
              <a:lnSpc>
                <a:spcPct val="100000"/>
              </a:lnSpc>
              <a:spcBef>
                <a:spcPts val="640"/>
              </a:spcBef>
              <a:spcAft>
                <a:spcPts val="0"/>
              </a:spcAft>
              <a:buSzPts val="3200"/>
              <a:buNone/>
            </a:pPr>
            <a:endParaRPr sz="1200">
              <a:solidFill>
                <a:srgbClr val="000000"/>
              </a:solidFill>
              <a:latin typeface="Verdana"/>
              <a:ea typeface="Verdana"/>
              <a:cs typeface="Verdana"/>
              <a:sym typeface="Verdana"/>
            </a:endParaRPr>
          </a:p>
          <a:p>
            <a:pPr marL="457200" lvl="0" indent="-419100" algn="l" rtl="0">
              <a:lnSpc>
                <a:spcPct val="100000"/>
              </a:lnSpc>
              <a:spcBef>
                <a:spcPts val="640"/>
              </a:spcBef>
              <a:spcAft>
                <a:spcPts val="0"/>
              </a:spcAft>
              <a:buClr>
                <a:srgbClr val="000000"/>
              </a:buClr>
              <a:buSzPts val="3000"/>
              <a:buFont typeface="Verdana"/>
              <a:buChar char="•"/>
            </a:pPr>
            <a:r>
              <a:rPr lang="en-US" sz="3000">
                <a:solidFill>
                  <a:srgbClr val="000000"/>
                </a:solidFill>
                <a:latin typeface="Verdana"/>
                <a:ea typeface="Verdana"/>
                <a:cs typeface="Verdana"/>
                <a:sym typeface="Verdana"/>
              </a:rPr>
              <a:t>Problem solving abilities increase  </a:t>
            </a:r>
            <a:endParaRPr sz="3000">
              <a:solidFill>
                <a:srgbClr val="000000"/>
              </a:solidFill>
              <a:latin typeface="Verdana"/>
              <a:ea typeface="Verdana"/>
              <a:cs typeface="Verdana"/>
              <a:sym typeface="Verdana"/>
            </a:endParaRPr>
          </a:p>
          <a:p>
            <a:pPr marL="0" lvl="0" indent="457200" algn="l" rtl="0">
              <a:lnSpc>
                <a:spcPct val="100000"/>
              </a:lnSpc>
              <a:spcBef>
                <a:spcPts val="640"/>
              </a:spcBef>
              <a:spcAft>
                <a:spcPts val="0"/>
              </a:spcAft>
              <a:buSzPts val="3200"/>
              <a:buNone/>
            </a:pPr>
            <a:endParaRPr sz="1200">
              <a:latin typeface="Verdana"/>
              <a:ea typeface="Verdana"/>
              <a:cs typeface="Verdana"/>
              <a:sym typeface="Verdana"/>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04"/>
        <p:cNvGrpSpPr/>
        <p:nvPr/>
      </p:nvGrpSpPr>
      <p:grpSpPr>
        <a:xfrm>
          <a:off x="0" y="0"/>
          <a:ext cx="0" cy="0"/>
          <a:chOff x="0" y="0"/>
          <a:chExt cx="0" cy="0"/>
        </a:xfrm>
      </p:grpSpPr>
      <p:sp>
        <p:nvSpPr>
          <p:cNvPr id="605" name="Google Shape;605;g970f3a8423_0_402"/>
          <p:cNvSpPr txBox="1">
            <a:spLocks noGrp="1"/>
          </p:cNvSpPr>
          <p:nvPr>
            <p:ph type="title"/>
          </p:nvPr>
        </p:nvSpPr>
        <p:spPr>
          <a:xfrm>
            <a:off x="457200" y="274638"/>
            <a:ext cx="8229600" cy="1143000"/>
          </a:xfrm>
          <a:prstGeom prst="rect">
            <a:avLst/>
          </a:prstGeom>
          <a:solidFill>
            <a:srgbClr val="A9DCF2">
              <a:alpha val="67058"/>
            </a:srgbClr>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4400"/>
              <a:buFont typeface="Calibri"/>
              <a:buNone/>
            </a:pPr>
            <a:r>
              <a:rPr lang="en-US" sz="4000" i="1">
                <a:solidFill>
                  <a:srgbClr val="000000"/>
                </a:solidFill>
                <a:latin typeface="Verdana"/>
                <a:ea typeface="Verdana"/>
                <a:cs typeface="Verdana"/>
                <a:sym typeface="Verdana"/>
              </a:rPr>
              <a:t>Examples:</a:t>
            </a:r>
            <a:r>
              <a:rPr lang="en-US" sz="4000">
                <a:solidFill>
                  <a:srgbClr val="000000"/>
                </a:solidFill>
                <a:latin typeface="Verdana"/>
                <a:ea typeface="Verdana"/>
                <a:cs typeface="Verdana"/>
                <a:sym typeface="Verdana"/>
              </a:rPr>
              <a:t> Self-Affirmations</a:t>
            </a:r>
            <a:endParaRPr sz="4000" i="0" u="none" strike="noStrike" cap="none">
              <a:solidFill>
                <a:srgbClr val="000000"/>
              </a:solidFill>
              <a:latin typeface="Verdana"/>
              <a:ea typeface="Verdana"/>
              <a:cs typeface="Verdana"/>
              <a:sym typeface="Verdana"/>
            </a:endParaRPr>
          </a:p>
        </p:txBody>
      </p:sp>
      <p:sp>
        <p:nvSpPr>
          <p:cNvPr id="606" name="Google Shape;606;g970f3a8423_0_402"/>
          <p:cNvSpPr txBox="1"/>
          <p:nvPr/>
        </p:nvSpPr>
        <p:spPr>
          <a:xfrm>
            <a:off x="457200" y="1508225"/>
            <a:ext cx="8458200" cy="4649400"/>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600"/>
              </a:spcBef>
              <a:spcAft>
                <a:spcPts val="0"/>
              </a:spcAft>
              <a:buClr>
                <a:srgbClr val="000000"/>
              </a:buClr>
              <a:buSzPts val="3000"/>
              <a:buFont typeface="Arial"/>
              <a:buNone/>
            </a:pPr>
            <a:r>
              <a:rPr lang="en-US" sz="2400" b="1" i="0" u="none" strike="noStrike" cap="none">
                <a:solidFill>
                  <a:srgbClr val="000000"/>
                </a:solidFill>
                <a:latin typeface="Verdana"/>
                <a:ea typeface="Verdana"/>
                <a:cs typeface="Verdana"/>
                <a:sym typeface="Verdana"/>
              </a:rPr>
              <a:t>Self-Confidence</a:t>
            </a:r>
            <a:endParaRPr sz="2400" b="1" i="0" u="none" strike="noStrike" cap="none">
              <a:solidFill>
                <a:srgbClr val="000000"/>
              </a:solidFill>
              <a:latin typeface="Verdana"/>
              <a:ea typeface="Verdana"/>
              <a:cs typeface="Verdana"/>
              <a:sym typeface="Verdana"/>
            </a:endParaRPr>
          </a:p>
          <a:p>
            <a:pPr marL="0" marR="0" lvl="0" indent="0" algn="l" rtl="0">
              <a:lnSpc>
                <a:spcPct val="115000"/>
              </a:lnSpc>
              <a:spcBef>
                <a:spcPts val="600"/>
              </a:spcBef>
              <a:spcAft>
                <a:spcPts val="0"/>
              </a:spcAft>
              <a:buClr>
                <a:srgbClr val="000000"/>
              </a:buClr>
              <a:buSzPts val="3000"/>
              <a:buFont typeface="Arial"/>
              <a:buNone/>
            </a:pPr>
            <a:r>
              <a:rPr lang="en-US" sz="2400" b="0" i="0" u="none" strike="noStrike" cap="none">
                <a:solidFill>
                  <a:srgbClr val="000000"/>
                </a:solidFill>
                <a:latin typeface="Verdana"/>
                <a:ea typeface="Verdana"/>
                <a:cs typeface="Verdana"/>
                <a:sym typeface="Verdana"/>
              </a:rPr>
              <a:t>“I refuse to believe I am stupid any longer. I am capable and I accept that now.”</a:t>
            </a:r>
            <a:endParaRPr sz="2400" b="0" i="0" u="none" strike="noStrike" cap="none">
              <a:solidFill>
                <a:srgbClr val="000000"/>
              </a:solidFill>
              <a:latin typeface="Verdana"/>
              <a:ea typeface="Verdana"/>
              <a:cs typeface="Verdana"/>
              <a:sym typeface="Verdana"/>
            </a:endParaRPr>
          </a:p>
          <a:p>
            <a:pPr marL="0" marR="0" lvl="0" indent="0" algn="l" rtl="0">
              <a:lnSpc>
                <a:spcPct val="115000"/>
              </a:lnSpc>
              <a:spcBef>
                <a:spcPts val="1000"/>
              </a:spcBef>
              <a:spcAft>
                <a:spcPts val="0"/>
              </a:spcAft>
              <a:buClr>
                <a:srgbClr val="000000"/>
              </a:buClr>
              <a:buSzPts val="3000"/>
              <a:buFont typeface="Arial"/>
              <a:buNone/>
            </a:pPr>
            <a:r>
              <a:rPr lang="en-US" sz="2400" b="1" i="0" u="none" strike="noStrike" cap="none">
                <a:solidFill>
                  <a:srgbClr val="000000"/>
                </a:solidFill>
                <a:latin typeface="Verdana"/>
                <a:ea typeface="Verdana"/>
                <a:cs typeface="Verdana"/>
                <a:sym typeface="Verdana"/>
              </a:rPr>
              <a:t>Emotional</a:t>
            </a:r>
            <a:endParaRPr sz="2400" b="1" i="0" u="none" strike="noStrike" cap="none">
              <a:solidFill>
                <a:srgbClr val="000000"/>
              </a:solidFill>
              <a:latin typeface="Verdana"/>
              <a:ea typeface="Verdana"/>
              <a:cs typeface="Verdana"/>
              <a:sym typeface="Verdana"/>
            </a:endParaRPr>
          </a:p>
          <a:p>
            <a:pPr marL="0" marR="0" lvl="0" indent="0" algn="l" rtl="0">
              <a:lnSpc>
                <a:spcPct val="115000"/>
              </a:lnSpc>
              <a:spcBef>
                <a:spcPts val="600"/>
              </a:spcBef>
              <a:spcAft>
                <a:spcPts val="0"/>
              </a:spcAft>
              <a:buClr>
                <a:srgbClr val="000000"/>
              </a:buClr>
              <a:buSzPts val="3000"/>
              <a:buFont typeface="Arial"/>
              <a:buNone/>
            </a:pPr>
            <a:r>
              <a:rPr lang="en-US" sz="2400" b="0" i="0" u="none" strike="noStrike" cap="none">
                <a:solidFill>
                  <a:srgbClr val="000000"/>
                </a:solidFill>
                <a:latin typeface="Verdana"/>
                <a:ea typeface="Verdana"/>
                <a:cs typeface="Verdana"/>
                <a:sym typeface="Verdana"/>
              </a:rPr>
              <a:t>“I refuse to believe I am bad. I can make mistakes and learn, and I accept that now.”</a:t>
            </a:r>
            <a:endParaRPr sz="2400" b="0" i="0" u="none" strike="noStrike" cap="none">
              <a:solidFill>
                <a:srgbClr val="000000"/>
              </a:solidFill>
              <a:latin typeface="Verdana"/>
              <a:ea typeface="Verdana"/>
              <a:cs typeface="Verdana"/>
              <a:sym typeface="Verdana"/>
            </a:endParaRPr>
          </a:p>
          <a:p>
            <a:pPr marL="0" marR="0" lvl="0" indent="0" algn="l" rtl="0">
              <a:lnSpc>
                <a:spcPct val="115000"/>
              </a:lnSpc>
              <a:spcBef>
                <a:spcPts val="600"/>
              </a:spcBef>
              <a:spcAft>
                <a:spcPts val="0"/>
              </a:spcAft>
              <a:buClr>
                <a:srgbClr val="000000"/>
              </a:buClr>
              <a:buSzPts val="3000"/>
              <a:buFont typeface="Arial"/>
              <a:buNone/>
            </a:pPr>
            <a:r>
              <a:rPr lang="en-US" sz="2400" b="1" i="0" u="none" strike="noStrike" cap="none">
                <a:solidFill>
                  <a:srgbClr val="000000"/>
                </a:solidFill>
                <a:latin typeface="Verdana"/>
                <a:ea typeface="Verdana"/>
                <a:cs typeface="Verdana"/>
                <a:sym typeface="Verdana"/>
              </a:rPr>
              <a:t>Social</a:t>
            </a:r>
            <a:endParaRPr sz="2400" b="1" i="0" u="none" strike="noStrike" cap="none">
              <a:solidFill>
                <a:srgbClr val="000000"/>
              </a:solidFill>
              <a:latin typeface="Verdana"/>
              <a:ea typeface="Verdana"/>
              <a:cs typeface="Verdana"/>
              <a:sym typeface="Verdana"/>
            </a:endParaRPr>
          </a:p>
          <a:p>
            <a:pPr marL="0" marR="0" lvl="0" indent="0" algn="l" rtl="0">
              <a:lnSpc>
                <a:spcPct val="115000"/>
              </a:lnSpc>
              <a:spcBef>
                <a:spcPts val="600"/>
              </a:spcBef>
              <a:spcAft>
                <a:spcPts val="0"/>
              </a:spcAft>
              <a:buClr>
                <a:srgbClr val="000000"/>
              </a:buClr>
              <a:buSzPts val="3000"/>
              <a:buFont typeface="Arial"/>
              <a:buNone/>
            </a:pPr>
            <a:r>
              <a:rPr lang="en-US" sz="2400" b="0" i="0" u="none" strike="noStrike" cap="none">
                <a:solidFill>
                  <a:srgbClr val="000000"/>
                </a:solidFill>
                <a:latin typeface="Verdana"/>
                <a:ea typeface="Verdana"/>
                <a:cs typeface="Verdana"/>
                <a:sym typeface="Verdana"/>
              </a:rPr>
              <a:t>“I refuse to believe I am disliked.  I can learn to make friends and accept that now.”</a:t>
            </a:r>
            <a:endParaRPr sz="2400" b="0" i="0" u="none" strike="noStrike" cap="none">
              <a:solidFill>
                <a:srgbClr val="000000"/>
              </a:solidFill>
              <a:latin typeface="Verdana"/>
              <a:ea typeface="Verdana"/>
              <a:cs typeface="Verdana"/>
              <a:sym typeface="Verdana"/>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24"/>
        <p:cNvGrpSpPr/>
        <p:nvPr/>
      </p:nvGrpSpPr>
      <p:grpSpPr>
        <a:xfrm>
          <a:off x="0" y="0"/>
          <a:ext cx="0" cy="0"/>
          <a:chOff x="0" y="0"/>
          <a:chExt cx="0" cy="0"/>
        </a:xfrm>
      </p:grpSpPr>
      <p:sp>
        <p:nvSpPr>
          <p:cNvPr id="627" name="Google Shape;627;p46"/>
          <p:cNvSpPr txBox="1">
            <a:spLocks noGrp="1"/>
          </p:cNvSpPr>
          <p:nvPr>
            <p:ph type="title"/>
          </p:nvPr>
        </p:nvSpPr>
        <p:spPr>
          <a:xfrm>
            <a:off x="457200" y="274638"/>
            <a:ext cx="8229600" cy="1143000"/>
          </a:xfrm>
          <a:prstGeom prst="rect">
            <a:avLst/>
          </a:prstGeom>
          <a:solidFill>
            <a:srgbClr val="A9DCF2">
              <a:alpha val="6745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0000"/>
              </a:buClr>
              <a:buSzPts val="4000"/>
              <a:buFont typeface="Verdana"/>
              <a:buNone/>
            </a:pPr>
            <a:r>
              <a:rPr lang="en-US">
                <a:solidFill>
                  <a:srgbClr val="000000"/>
                </a:solidFill>
              </a:rPr>
              <a:t>Scheduled Intervals</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32"/>
        <p:cNvGrpSpPr/>
        <p:nvPr/>
      </p:nvGrpSpPr>
      <p:grpSpPr>
        <a:xfrm>
          <a:off x="0" y="0"/>
          <a:ext cx="0" cy="0"/>
          <a:chOff x="0" y="0"/>
          <a:chExt cx="0" cy="0"/>
        </a:xfrm>
      </p:grpSpPr>
      <p:sp>
        <p:nvSpPr>
          <p:cNvPr id="633" name="Google Shape;633;p47"/>
          <p:cNvSpPr txBox="1">
            <a:spLocks noGrp="1"/>
          </p:cNvSpPr>
          <p:nvPr>
            <p:ph type="body" idx="1"/>
          </p:nvPr>
        </p:nvSpPr>
        <p:spPr>
          <a:xfrm>
            <a:off x="457201" y="1452419"/>
            <a:ext cx="7947890" cy="4415493"/>
          </a:xfrm>
          <a:prstGeom prst="rect">
            <a:avLst/>
          </a:prstGeom>
          <a:noFill/>
          <a:ln>
            <a:noFill/>
          </a:ln>
        </p:spPr>
        <p:txBody>
          <a:bodyPr spcFirstLastPara="1" wrap="square" lIns="91425" tIns="45700" rIns="91425" bIns="45700" anchor="t" anchorCtr="0">
            <a:noAutofit/>
          </a:bodyPr>
          <a:lstStyle/>
          <a:p>
            <a:pPr marL="400050" marR="0" lvl="1" indent="-6350" algn="ctr" rtl="0">
              <a:lnSpc>
                <a:spcPct val="100000"/>
              </a:lnSpc>
              <a:spcBef>
                <a:spcPts val="0"/>
              </a:spcBef>
              <a:spcAft>
                <a:spcPts val="0"/>
              </a:spcAft>
              <a:buClr>
                <a:schemeClr val="dk1"/>
              </a:buClr>
              <a:buSzPts val="250"/>
              <a:buFont typeface="Arial"/>
              <a:buNone/>
            </a:pPr>
            <a:endParaRPr sz="1000" b="0" i="0" u="none" strike="noStrike" cap="none">
              <a:solidFill>
                <a:schemeClr val="dk1"/>
              </a:solidFill>
              <a:latin typeface="Verdana"/>
              <a:ea typeface="Verdana"/>
              <a:cs typeface="Verdana"/>
              <a:sym typeface="Verdana"/>
            </a:endParaRPr>
          </a:p>
          <a:p>
            <a:pPr marL="400050" marR="0" lvl="1" indent="-6350" algn="ctr" rtl="0">
              <a:lnSpc>
                <a:spcPct val="100000"/>
              </a:lnSpc>
              <a:spcBef>
                <a:spcPts val="666"/>
              </a:spcBef>
              <a:spcAft>
                <a:spcPts val="0"/>
              </a:spcAft>
              <a:buClr>
                <a:schemeClr val="dk1"/>
              </a:buClr>
              <a:buSzPts val="800"/>
              <a:buFont typeface="Arial"/>
              <a:buNone/>
            </a:pPr>
            <a:r>
              <a:rPr lang="en-US" sz="3200" b="0" i="0" u="none" strike="noStrike" cap="none">
                <a:solidFill>
                  <a:schemeClr val="dk1"/>
                </a:solidFill>
                <a:latin typeface="Verdana"/>
                <a:ea typeface="Verdana"/>
                <a:cs typeface="Verdana"/>
                <a:sym typeface="Verdana"/>
              </a:rPr>
              <a:t>A system that provides </a:t>
            </a:r>
            <a:endParaRPr/>
          </a:p>
          <a:p>
            <a:pPr marL="971550" marR="0" lvl="1" indent="-514350" algn="ctr" rtl="0">
              <a:lnSpc>
                <a:spcPct val="100000"/>
              </a:lnSpc>
              <a:spcBef>
                <a:spcPts val="666"/>
              </a:spcBef>
              <a:spcAft>
                <a:spcPts val="0"/>
              </a:spcAft>
              <a:buClr>
                <a:srgbClr val="0099FF"/>
              </a:buClr>
              <a:buSzPts val="3229"/>
              <a:buFont typeface="Arial"/>
              <a:buAutoNum type="arabicPeriod"/>
            </a:pPr>
            <a:r>
              <a:rPr lang="en-US" sz="3200" b="0" i="0" u="none" strike="noStrike" cap="none">
                <a:solidFill>
                  <a:srgbClr val="0099FF"/>
                </a:solidFill>
                <a:latin typeface="Verdana"/>
                <a:ea typeface="Verdana"/>
                <a:cs typeface="Verdana"/>
                <a:sym typeface="Verdana"/>
              </a:rPr>
              <a:t>immediate, </a:t>
            </a:r>
            <a:endParaRPr/>
          </a:p>
          <a:p>
            <a:pPr marL="971550" marR="0" lvl="1" indent="-514350" algn="ctr" rtl="0">
              <a:lnSpc>
                <a:spcPct val="100000"/>
              </a:lnSpc>
              <a:spcBef>
                <a:spcPts val="666"/>
              </a:spcBef>
              <a:spcAft>
                <a:spcPts val="0"/>
              </a:spcAft>
              <a:buClr>
                <a:srgbClr val="0099FF"/>
              </a:buClr>
              <a:buSzPts val="3229"/>
              <a:buFont typeface="Arial"/>
              <a:buAutoNum type="arabicPeriod"/>
            </a:pPr>
            <a:r>
              <a:rPr lang="en-US" sz="3200" b="0" i="0" u="none" strike="noStrike" cap="none">
                <a:solidFill>
                  <a:srgbClr val="0099FF"/>
                </a:solidFill>
                <a:latin typeface="Verdana"/>
                <a:ea typeface="Verdana"/>
                <a:cs typeface="Verdana"/>
                <a:sym typeface="Verdana"/>
              </a:rPr>
              <a:t>intermittent, and </a:t>
            </a:r>
            <a:endParaRPr/>
          </a:p>
          <a:p>
            <a:pPr marL="971550" marR="0" lvl="1" indent="-514350" algn="ctr" rtl="0">
              <a:lnSpc>
                <a:spcPct val="100000"/>
              </a:lnSpc>
              <a:spcBef>
                <a:spcPts val="666"/>
              </a:spcBef>
              <a:spcAft>
                <a:spcPts val="0"/>
              </a:spcAft>
              <a:buClr>
                <a:srgbClr val="0099FF"/>
              </a:buClr>
              <a:buSzPts val="3229"/>
              <a:buFont typeface="Arial"/>
              <a:buAutoNum type="arabicPeriod"/>
            </a:pPr>
            <a:r>
              <a:rPr lang="en-US" sz="3200" b="0" i="0" u="none" strike="noStrike" cap="none">
                <a:solidFill>
                  <a:srgbClr val="0099FF"/>
                </a:solidFill>
                <a:latin typeface="Verdana"/>
                <a:ea typeface="Verdana"/>
                <a:cs typeface="Verdana"/>
                <a:sym typeface="Verdana"/>
              </a:rPr>
              <a:t>long-term reinforcements</a:t>
            </a:r>
            <a:r>
              <a:rPr lang="en-US" sz="3200" b="0" i="0" u="none" strike="noStrike" cap="none">
                <a:solidFill>
                  <a:schemeClr val="dk1"/>
                </a:solidFill>
                <a:latin typeface="Verdana"/>
                <a:ea typeface="Verdana"/>
                <a:cs typeface="Verdana"/>
                <a:sym typeface="Verdana"/>
              </a:rPr>
              <a:t>, </a:t>
            </a:r>
            <a:endParaRPr/>
          </a:p>
          <a:p>
            <a:pPr marL="457200" marR="0" lvl="1" indent="0" algn="ctr" rtl="0">
              <a:lnSpc>
                <a:spcPct val="100000"/>
              </a:lnSpc>
              <a:spcBef>
                <a:spcPts val="666"/>
              </a:spcBef>
              <a:spcAft>
                <a:spcPts val="0"/>
              </a:spcAft>
              <a:buClr>
                <a:schemeClr val="dk1"/>
              </a:buClr>
              <a:buSzPts val="800"/>
              <a:buFont typeface="Arial"/>
              <a:buNone/>
            </a:pPr>
            <a:r>
              <a:rPr lang="en-US" sz="3200" b="0" i="0" u="none" strike="noStrike" cap="none">
                <a:solidFill>
                  <a:schemeClr val="dk1"/>
                </a:solidFill>
                <a:latin typeface="Verdana"/>
                <a:ea typeface="Verdana"/>
                <a:cs typeface="Verdana"/>
                <a:sym typeface="Verdana"/>
              </a:rPr>
              <a:t>given by adults in the building, to </a:t>
            </a:r>
            <a:r>
              <a:rPr lang="en-US" sz="3200" b="1" i="0" u="none" strike="noStrike" cap="none">
                <a:solidFill>
                  <a:schemeClr val="accent3"/>
                </a:solidFill>
                <a:latin typeface="Verdana"/>
                <a:ea typeface="Verdana"/>
                <a:cs typeface="Verdana"/>
                <a:sym typeface="Verdana"/>
              </a:rPr>
              <a:t>any students </a:t>
            </a:r>
            <a:r>
              <a:rPr lang="en-US" sz="3200" b="0" i="0" u="none" strike="noStrike" cap="none">
                <a:solidFill>
                  <a:schemeClr val="dk1"/>
                </a:solidFill>
                <a:latin typeface="Verdana"/>
                <a:ea typeface="Verdana"/>
                <a:cs typeface="Verdana"/>
                <a:sym typeface="Verdana"/>
              </a:rPr>
              <a:t>displaying desired school-wide expectations, behaviors, or associated rules.</a:t>
            </a:r>
            <a:endParaRPr/>
          </a:p>
          <a:p>
            <a:pPr marL="342900" marR="0" lvl="0" indent="-342900" algn="l" rtl="0">
              <a:lnSpc>
                <a:spcPct val="100000"/>
              </a:lnSpc>
              <a:spcBef>
                <a:spcPts val="592"/>
              </a:spcBef>
              <a:spcAft>
                <a:spcPts val="0"/>
              </a:spcAft>
              <a:buClr>
                <a:schemeClr val="dk1"/>
              </a:buClr>
              <a:buSzPts val="2763"/>
              <a:buFont typeface="Arial"/>
              <a:buNone/>
            </a:pPr>
            <a:endParaRPr sz="2800" b="0" i="0" u="none" strike="noStrike" cap="none">
              <a:solidFill>
                <a:schemeClr val="dk1"/>
              </a:solidFill>
              <a:latin typeface="Verdana"/>
              <a:ea typeface="Verdana"/>
              <a:cs typeface="Verdana"/>
              <a:sym typeface="Verdana"/>
            </a:endParaRPr>
          </a:p>
          <a:p>
            <a:pPr marL="742950" marR="0" lvl="1" indent="-285750" algn="l" rtl="0">
              <a:lnSpc>
                <a:spcPct val="100000"/>
              </a:lnSpc>
              <a:spcBef>
                <a:spcPts val="518"/>
              </a:spcBef>
              <a:spcAft>
                <a:spcPts val="0"/>
              </a:spcAft>
              <a:buClr>
                <a:schemeClr val="dk1"/>
              </a:buClr>
              <a:buSzPts val="2391"/>
              <a:buFont typeface="Arial"/>
              <a:buNone/>
            </a:pPr>
            <a:endParaRPr sz="2400" b="0" i="0" u="none" strike="noStrike" cap="none">
              <a:solidFill>
                <a:schemeClr val="dk1"/>
              </a:solidFill>
              <a:latin typeface="Verdana"/>
              <a:ea typeface="Verdana"/>
              <a:cs typeface="Verdana"/>
              <a:sym typeface="Verdana"/>
            </a:endParaRPr>
          </a:p>
          <a:p>
            <a:pPr marL="342900" marR="0" lvl="0" indent="-342900" algn="l" rtl="0">
              <a:lnSpc>
                <a:spcPct val="100000"/>
              </a:lnSpc>
              <a:spcBef>
                <a:spcPts val="592"/>
              </a:spcBef>
              <a:spcAft>
                <a:spcPts val="0"/>
              </a:spcAft>
              <a:buClr>
                <a:schemeClr val="dk1"/>
              </a:buClr>
              <a:buSzPts val="2763"/>
              <a:buFont typeface="Arial"/>
              <a:buNone/>
            </a:pPr>
            <a:endParaRPr sz="2800" b="0" i="0" u="none" strike="noStrike" cap="none">
              <a:solidFill>
                <a:schemeClr val="dk1"/>
              </a:solidFill>
              <a:latin typeface="Verdana"/>
              <a:ea typeface="Verdana"/>
              <a:cs typeface="Verdana"/>
              <a:sym typeface="Verdana"/>
            </a:endParaRPr>
          </a:p>
        </p:txBody>
      </p:sp>
      <p:sp>
        <p:nvSpPr>
          <p:cNvPr id="635" name="Google Shape;635;p47"/>
          <p:cNvSpPr txBox="1">
            <a:spLocks noGrp="1"/>
          </p:cNvSpPr>
          <p:nvPr>
            <p:ph type="title"/>
          </p:nvPr>
        </p:nvSpPr>
        <p:spPr>
          <a:xfrm>
            <a:off x="228600" y="228600"/>
            <a:ext cx="8686799" cy="1143000"/>
          </a:xfrm>
          <a:prstGeom prst="rect">
            <a:avLst/>
          </a:prstGeom>
          <a:solidFill>
            <a:srgbClr val="A9DCF2">
              <a:alpha val="67450"/>
            </a:srgbClr>
          </a:solid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000000"/>
              </a:buClr>
              <a:buSzPts val="4000"/>
              <a:buFont typeface="Verdana"/>
              <a:buNone/>
            </a:pPr>
            <a:r>
              <a:rPr lang="en-US">
                <a:solidFill>
                  <a:srgbClr val="000000"/>
                </a:solidFill>
              </a:rPr>
              <a:t>Zooming In On Definition</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39"/>
        <p:cNvGrpSpPr/>
        <p:nvPr/>
      </p:nvGrpSpPr>
      <p:grpSpPr>
        <a:xfrm>
          <a:off x="0" y="0"/>
          <a:ext cx="0" cy="0"/>
          <a:chOff x="0" y="0"/>
          <a:chExt cx="0" cy="0"/>
        </a:xfrm>
      </p:grpSpPr>
      <p:sp>
        <p:nvSpPr>
          <p:cNvPr id="641" name="Google Shape;641;p48"/>
          <p:cNvSpPr txBox="1">
            <a:spLocks noGrp="1"/>
          </p:cNvSpPr>
          <p:nvPr>
            <p:ph type="body" idx="4294967295"/>
          </p:nvPr>
        </p:nvSpPr>
        <p:spPr>
          <a:xfrm>
            <a:off x="256673" y="6237868"/>
            <a:ext cx="7844589" cy="804863"/>
          </a:xfrm>
          <a:prstGeom prst="rect">
            <a:avLst/>
          </a:prstGeom>
          <a:noFill/>
          <a:ln>
            <a:noFill/>
          </a:ln>
        </p:spPr>
        <p:txBody>
          <a:bodyPr spcFirstLastPara="1" wrap="square" lIns="91425" tIns="45700" rIns="91425" bIns="45700" anchor="t" anchorCtr="0">
            <a:noAutofit/>
          </a:bodyPr>
          <a:lstStyle/>
          <a:p>
            <a:pPr marL="0" marR="0" lvl="0" indent="0" algn="ctr" rtl="0">
              <a:lnSpc>
                <a:spcPct val="80000"/>
              </a:lnSpc>
              <a:spcBef>
                <a:spcPts val="0"/>
              </a:spcBef>
              <a:spcAft>
                <a:spcPts val="0"/>
              </a:spcAft>
              <a:buClr>
                <a:schemeClr val="dk1"/>
              </a:buClr>
              <a:buSzPts val="263"/>
              <a:buFont typeface="Arial"/>
              <a:buNone/>
            </a:pPr>
            <a:r>
              <a:rPr lang="en-US" sz="1600" b="0" i="0" u="none" strike="noStrike" cap="none">
                <a:solidFill>
                  <a:srgbClr val="000000"/>
                </a:solidFill>
                <a:latin typeface="Verdana"/>
                <a:ea typeface="Verdana"/>
                <a:cs typeface="Verdana"/>
                <a:sym typeface="Verdana"/>
              </a:rPr>
              <a:t>Students </a:t>
            </a:r>
            <a:r>
              <a:rPr lang="en-US" sz="1600">
                <a:solidFill>
                  <a:srgbClr val="000000"/>
                </a:solidFill>
                <a:latin typeface="Verdana"/>
                <a:ea typeface="Verdana"/>
                <a:cs typeface="Verdana"/>
                <a:sym typeface="Verdana"/>
              </a:rPr>
              <a:t>choose</a:t>
            </a:r>
            <a:r>
              <a:rPr lang="en-US" sz="1600" b="0" i="0" u="none" strike="noStrike" cap="none">
                <a:solidFill>
                  <a:srgbClr val="000000"/>
                </a:solidFill>
                <a:latin typeface="Verdana"/>
                <a:ea typeface="Verdana"/>
                <a:cs typeface="Verdana"/>
                <a:sym typeface="Verdana"/>
              </a:rPr>
              <a:t> from options like learning to knit, fitness fun, board games, movie viewing, etc. for their school celebration.</a:t>
            </a:r>
            <a:endParaRPr>
              <a:solidFill>
                <a:srgbClr val="000000"/>
              </a:solidFill>
            </a:endParaRPr>
          </a:p>
        </p:txBody>
      </p:sp>
      <p:sp>
        <p:nvSpPr>
          <p:cNvPr id="642" name="Google Shape;642;p48"/>
          <p:cNvSpPr txBox="1">
            <a:spLocks noGrp="1"/>
          </p:cNvSpPr>
          <p:nvPr>
            <p:ph type="title"/>
          </p:nvPr>
        </p:nvSpPr>
        <p:spPr>
          <a:xfrm>
            <a:off x="457200" y="274638"/>
            <a:ext cx="8229600" cy="1143000"/>
          </a:xfrm>
          <a:prstGeom prst="rect">
            <a:avLst/>
          </a:prstGeom>
          <a:solidFill>
            <a:srgbClr val="A9DCF2">
              <a:alpha val="6745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0000"/>
              </a:buClr>
              <a:buSzPts val="4000"/>
              <a:buFont typeface="Verdana"/>
              <a:buNone/>
            </a:pPr>
            <a:r>
              <a:rPr lang="en-US">
                <a:solidFill>
                  <a:srgbClr val="000000"/>
                </a:solidFill>
              </a:rPr>
              <a:t>School-wide PBIS Celebration – Include Everyone</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68"/>
        <p:cNvGrpSpPr/>
        <p:nvPr/>
      </p:nvGrpSpPr>
      <p:grpSpPr>
        <a:xfrm>
          <a:off x="0" y="0"/>
          <a:ext cx="0" cy="0"/>
          <a:chOff x="0" y="0"/>
          <a:chExt cx="0" cy="0"/>
        </a:xfrm>
      </p:grpSpPr>
      <p:sp>
        <p:nvSpPr>
          <p:cNvPr id="669" name="Google Shape;669;p52"/>
          <p:cNvSpPr txBox="1">
            <a:spLocks noGrp="1"/>
          </p:cNvSpPr>
          <p:nvPr>
            <p:ph type="body" idx="4294967295"/>
          </p:nvPr>
        </p:nvSpPr>
        <p:spPr>
          <a:xfrm>
            <a:off x="0" y="1600200"/>
            <a:ext cx="8229600" cy="45720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rgbClr val="000000"/>
              </a:buClr>
              <a:buSzPts val="2400"/>
              <a:buFont typeface="Arial"/>
              <a:buChar char="•"/>
            </a:pPr>
            <a:r>
              <a:rPr lang="en-US" sz="2400" b="0" i="0" u="none" strike="noStrike" cap="none">
                <a:solidFill>
                  <a:srgbClr val="000000"/>
                </a:solidFill>
                <a:latin typeface="Verdana"/>
                <a:ea typeface="Verdana"/>
                <a:cs typeface="Verdana"/>
                <a:sym typeface="Verdana"/>
              </a:rPr>
              <a:t>Keep staff motivated and appreciated!</a:t>
            </a:r>
            <a:endParaRPr>
              <a:solidFill>
                <a:srgbClr val="000000"/>
              </a:solidFill>
            </a:endParaRPr>
          </a:p>
          <a:p>
            <a:pPr marL="342900" marR="0" lvl="0" indent="-342900" algn="l" rtl="0">
              <a:lnSpc>
                <a:spcPct val="90000"/>
              </a:lnSpc>
              <a:spcBef>
                <a:spcPts val="640"/>
              </a:spcBef>
              <a:spcAft>
                <a:spcPts val="0"/>
              </a:spcAft>
              <a:buClr>
                <a:srgbClr val="000000"/>
              </a:buClr>
              <a:buSzPts val="2400"/>
              <a:buFont typeface="Arial"/>
              <a:buChar char="•"/>
            </a:pPr>
            <a:r>
              <a:rPr lang="en-US" sz="2400" b="0" i="0" u="none" strike="noStrike" cap="none">
                <a:solidFill>
                  <a:srgbClr val="000000"/>
                </a:solidFill>
                <a:latin typeface="Verdana"/>
                <a:ea typeface="Verdana"/>
                <a:cs typeface="Verdana"/>
                <a:sym typeface="Verdana"/>
              </a:rPr>
              <a:t>Use community resources and local businesses</a:t>
            </a:r>
            <a:endParaRPr>
              <a:solidFill>
                <a:srgbClr val="000000"/>
              </a:solidFill>
            </a:endParaRPr>
          </a:p>
          <a:p>
            <a:pPr marL="342900" marR="0" lvl="0" indent="-342900" algn="l" rtl="0">
              <a:lnSpc>
                <a:spcPct val="90000"/>
              </a:lnSpc>
              <a:spcBef>
                <a:spcPts val="640"/>
              </a:spcBef>
              <a:spcAft>
                <a:spcPts val="0"/>
              </a:spcAft>
              <a:buClr>
                <a:srgbClr val="000000"/>
              </a:buClr>
              <a:buSzPts val="2400"/>
              <a:buFont typeface="Arial"/>
              <a:buChar char="•"/>
            </a:pPr>
            <a:r>
              <a:rPr lang="en-US" sz="2400" b="0" i="0" u="none" strike="noStrike" cap="none">
                <a:solidFill>
                  <a:srgbClr val="000000"/>
                </a:solidFill>
                <a:latin typeface="Verdana"/>
                <a:ea typeface="Verdana"/>
                <a:cs typeface="Verdana"/>
                <a:sym typeface="Verdana"/>
              </a:rPr>
              <a:t>Incentives for staff could include:</a:t>
            </a:r>
            <a:endParaRPr>
              <a:solidFill>
                <a:srgbClr val="000000"/>
              </a:solidFill>
            </a:endParaRPr>
          </a:p>
          <a:p>
            <a:pPr marL="742950" marR="0" lvl="1" indent="-285750" algn="l" rtl="0">
              <a:lnSpc>
                <a:spcPct val="90000"/>
              </a:lnSpc>
              <a:spcBef>
                <a:spcPts val="640"/>
              </a:spcBef>
              <a:spcAft>
                <a:spcPts val="0"/>
              </a:spcAft>
              <a:buClr>
                <a:srgbClr val="000000"/>
              </a:buClr>
              <a:buSzPts val="2400"/>
              <a:buFont typeface="Arial"/>
              <a:buChar char="–"/>
            </a:pPr>
            <a:r>
              <a:rPr lang="en-US" sz="2400" b="0" i="0" u="none" strike="noStrike" cap="none">
                <a:solidFill>
                  <a:srgbClr val="000000"/>
                </a:solidFill>
                <a:latin typeface="Verdana"/>
                <a:ea typeface="Verdana"/>
                <a:cs typeface="Verdana"/>
                <a:sym typeface="Verdana"/>
              </a:rPr>
              <a:t>Tangibles</a:t>
            </a:r>
            <a:endParaRPr>
              <a:solidFill>
                <a:srgbClr val="000000"/>
              </a:solidFill>
            </a:endParaRPr>
          </a:p>
          <a:p>
            <a:pPr marL="742950" marR="0" lvl="1" indent="-285750" algn="l" rtl="0">
              <a:lnSpc>
                <a:spcPct val="90000"/>
              </a:lnSpc>
              <a:spcBef>
                <a:spcPts val="640"/>
              </a:spcBef>
              <a:spcAft>
                <a:spcPts val="0"/>
              </a:spcAft>
              <a:buClr>
                <a:srgbClr val="000000"/>
              </a:buClr>
              <a:buSzPts val="2400"/>
              <a:buFont typeface="Arial"/>
              <a:buChar char="–"/>
            </a:pPr>
            <a:r>
              <a:rPr lang="en-US" sz="2400" b="0" i="0" u="none" strike="noStrike" cap="none">
                <a:solidFill>
                  <a:srgbClr val="000000"/>
                </a:solidFill>
                <a:latin typeface="Verdana"/>
                <a:ea typeface="Verdana"/>
                <a:cs typeface="Verdana"/>
                <a:sym typeface="Verdana"/>
              </a:rPr>
              <a:t>Tokens</a:t>
            </a:r>
            <a:endParaRPr>
              <a:solidFill>
                <a:srgbClr val="000000"/>
              </a:solidFill>
            </a:endParaRPr>
          </a:p>
          <a:p>
            <a:pPr marL="742950" marR="0" lvl="1" indent="-285750" algn="l" rtl="0">
              <a:lnSpc>
                <a:spcPct val="90000"/>
              </a:lnSpc>
              <a:spcBef>
                <a:spcPts val="640"/>
              </a:spcBef>
              <a:spcAft>
                <a:spcPts val="0"/>
              </a:spcAft>
              <a:buClr>
                <a:srgbClr val="000000"/>
              </a:buClr>
              <a:buSzPts val="2400"/>
              <a:buFont typeface="Arial"/>
              <a:buChar char="–"/>
            </a:pPr>
            <a:r>
              <a:rPr lang="en-US" sz="2400" b="0" i="0" u="none" strike="noStrike" cap="none">
                <a:solidFill>
                  <a:srgbClr val="000000"/>
                </a:solidFill>
                <a:latin typeface="Verdana"/>
                <a:ea typeface="Verdana"/>
                <a:cs typeface="Verdana"/>
                <a:sym typeface="Verdana"/>
              </a:rPr>
              <a:t>Symbolic</a:t>
            </a:r>
            <a:endParaRPr>
              <a:solidFill>
                <a:srgbClr val="000000"/>
              </a:solidFill>
            </a:endParaRPr>
          </a:p>
          <a:p>
            <a:pPr marL="742950" marR="0" lvl="1" indent="-285750" algn="l" rtl="0">
              <a:lnSpc>
                <a:spcPct val="90000"/>
              </a:lnSpc>
              <a:spcBef>
                <a:spcPts val="640"/>
              </a:spcBef>
              <a:spcAft>
                <a:spcPts val="0"/>
              </a:spcAft>
              <a:buClr>
                <a:srgbClr val="000000"/>
              </a:buClr>
              <a:buSzPts val="2400"/>
              <a:buFont typeface="Arial"/>
              <a:buChar char="–"/>
            </a:pPr>
            <a:r>
              <a:rPr lang="en-US" sz="2400" b="0" i="0" u="none" strike="noStrike" cap="none">
                <a:solidFill>
                  <a:srgbClr val="000000"/>
                </a:solidFill>
                <a:latin typeface="Verdana"/>
                <a:ea typeface="Verdana"/>
                <a:cs typeface="Verdana"/>
                <a:sym typeface="Verdana"/>
              </a:rPr>
              <a:t>Celebrations</a:t>
            </a:r>
            <a:endParaRPr>
              <a:solidFill>
                <a:srgbClr val="000000"/>
              </a:solidFill>
            </a:endParaRPr>
          </a:p>
          <a:p>
            <a:pPr marL="457200" marR="0" lvl="1" indent="0" algn="l" rtl="0">
              <a:lnSpc>
                <a:spcPct val="90000"/>
              </a:lnSpc>
              <a:spcBef>
                <a:spcPts val="560"/>
              </a:spcBef>
              <a:spcAft>
                <a:spcPts val="0"/>
              </a:spcAft>
              <a:buClr>
                <a:schemeClr val="dk1"/>
              </a:buClr>
              <a:buSzPts val="500"/>
              <a:buFont typeface="Arial"/>
              <a:buNone/>
            </a:pPr>
            <a:endParaRPr sz="2000" b="0" i="0" u="none" strike="noStrike" cap="none">
              <a:solidFill>
                <a:schemeClr val="dk1"/>
              </a:solidFill>
              <a:latin typeface="Verdana"/>
              <a:ea typeface="Verdana"/>
              <a:cs typeface="Verdana"/>
              <a:sym typeface="Verdana"/>
            </a:endParaRPr>
          </a:p>
        </p:txBody>
      </p:sp>
      <p:sp>
        <p:nvSpPr>
          <p:cNvPr id="670" name="Google Shape;670;p52"/>
          <p:cNvSpPr txBox="1">
            <a:spLocks noGrp="1"/>
          </p:cNvSpPr>
          <p:nvPr>
            <p:ph type="title" idx="4294967295"/>
          </p:nvPr>
        </p:nvSpPr>
        <p:spPr>
          <a:xfrm>
            <a:off x="258771" y="191068"/>
            <a:ext cx="8686800" cy="1143000"/>
          </a:xfrm>
          <a:prstGeom prst="rect">
            <a:avLst/>
          </a:prstGeom>
          <a:solidFill>
            <a:srgbClr val="D2EDF9"/>
          </a:solid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000000"/>
              </a:buClr>
              <a:buSzPts val="4000"/>
              <a:buFont typeface="Verdana"/>
              <a:buNone/>
            </a:pPr>
            <a:r>
              <a:rPr lang="en-US">
                <a:solidFill>
                  <a:srgbClr val="000000"/>
                </a:solidFill>
              </a:rPr>
              <a:t>Recognizing Staff</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78"/>
        <p:cNvGrpSpPr/>
        <p:nvPr/>
      </p:nvGrpSpPr>
      <p:grpSpPr>
        <a:xfrm>
          <a:off x="0" y="0"/>
          <a:ext cx="0" cy="0"/>
          <a:chOff x="0" y="0"/>
          <a:chExt cx="0" cy="0"/>
        </a:xfrm>
      </p:grpSpPr>
      <p:sp>
        <p:nvSpPr>
          <p:cNvPr id="679" name="Google Shape;679;p53"/>
          <p:cNvSpPr txBox="1">
            <a:spLocks noGrp="1"/>
          </p:cNvSpPr>
          <p:nvPr>
            <p:ph type="body" idx="1"/>
          </p:nvPr>
        </p:nvSpPr>
        <p:spPr>
          <a:xfrm>
            <a:off x="228600" y="1715225"/>
            <a:ext cx="8603400" cy="4530300"/>
          </a:xfrm>
          <a:prstGeom prst="rect">
            <a:avLst/>
          </a:prstGeom>
          <a:noFill/>
          <a:ln>
            <a:noFill/>
          </a:ln>
        </p:spPr>
        <p:txBody>
          <a:bodyPr spcFirstLastPara="1" wrap="square" lIns="91425" tIns="45700" rIns="91425" bIns="45700" anchor="t" anchorCtr="0">
            <a:noAutofit/>
          </a:bodyPr>
          <a:lstStyle/>
          <a:p>
            <a:pPr marL="342900" marR="0" lvl="0" indent="-279400" algn="l" rtl="0">
              <a:lnSpc>
                <a:spcPct val="70000"/>
              </a:lnSpc>
              <a:spcBef>
                <a:spcPts val="0"/>
              </a:spcBef>
              <a:spcAft>
                <a:spcPts val="0"/>
              </a:spcAft>
              <a:buClr>
                <a:srgbClr val="000000"/>
              </a:buClr>
              <a:buSzPts val="2000"/>
              <a:buFont typeface="Arial"/>
              <a:buChar char="•"/>
            </a:pPr>
            <a:r>
              <a:rPr lang="en-US" sz="2200" b="1" i="0" u="none" strike="noStrike" cap="none">
                <a:solidFill>
                  <a:srgbClr val="000000"/>
                </a:solidFill>
                <a:latin typeface="Verdana"/>
                <a:ea typeface="Verdana"/>
                <a:cs typeface="Verdana"/>
                <a:sym typeface="Verdana"/>
              </a:rPr>
              <a:t>Restaurant coupons</a:t>
            </a:r>
            <a:r>
              <a:rPr lang="en-US" sz="2200" b="0" i="0" u="none" strike="noStrike" cap="none">
                <a:solidFill>
                  <a:srgbClr val="000000"/>
                </a:solidFill>
                <a:latin typeface="Verdana"/>
                <a:ea typeface="Verdana"/>
                <a:cs typeface="Verdana"/>
                <a:sym typeface="Verdana"/>
              </a:rPr>
              <a:t> for staff who gave winning student coupon</a:t>
            </a:r>
            <a:endParaRPr sz="2200">
              <a:solidFill>
                <a:srgbClr val="000000"/>
              </a:solidFill>
            </a:endParaRPr>
          </a:p>
          <a:p>
            <a:pPr marL="342900" marR="0" lvl="0" indent="-279400" algn="l" rtl="0">
              <a:lnSpc>
                <a:spcPct val="70000"/>
              </a:lnSpc>
              <a:spcBef>
                <a:spcPts val="480"/>
              </a:spcBef>
              <a:spcAft>
                <a:spcPts val="0"/>
              </a:spcAft>
              <a:buClr>
                <a:srgbClr val="000000"/>
              </a:buClr>
              <a:buSzPts val="2000"/>
              <a:buFont typeface="Arial"/>
              <a:buChar char="•"/>
            </a:pPr>
            <a:r>
              <a:rPr lang="en-US" sz="2200" b="1" i="0" u="none" strike="noStrike" cap="none">
                <a:solidFill>
                  <a:srgbClr val="000000"/>
                </a:solidFill>
                <a:latin typeface="Verdana"/>
                <a:ea typeface="Verdana"/>
                <a:cs typeface="Verdana"/>
                <a:sym typeface="Verdana"/>
              </a:rPr>
              <a:t>Auto detailing</a:t>
            </a:r>
            <a:r>
              <a:rPr lang="en-US" sz="2200" b="0" i="0" u="none" strike="noStrike" cap="none">
                <a:solidFill>
                  <a:srgbClr val="000000"/>
                </a:solidFill>
                <a:latin typeface="Verdana"/>
                <a:ea typeface="Verdana"/>
                <a:cs typeface="Verdana"/>
                <a:sym typeface="Verdana"/>
              </a:rPr>
              <a:t> for staff member</a:t>
            </a:r>
            <a:endParaRPr sz="2200">
              <a:solidFill>
                <a:srgbClr val="000000"/>
              </a:solidFill>
            </a:endParaRPr>
          </a:p>
          <a:p>
            <a:pPr marL="342900" marR="0" lvl="0" indent="-279400" algn="l" rtl="0">
              <a:lnSpc>
                <a:spcPct val="70000"/>
              </a:lnSpc>
              <a:spcBef>
                <a:spcPts val="480"/>
              </a:spcBef>
              <a:spcAft>
                <a:spcPts val="0"/>
              </a:spcAft>
              <a:buClr>
                <a:srgbClr val="000000"/>
              </a:buClr>
              <a:buSzPts val="2000"/>
              <a:buFont typeface="Arial"/>
              <a:buChar char="•"/>
            </a:pPr>
            <a:r>
              <a:rPr lang="en-US" sz="2200" b="1" i="0" u="none" strike="noStrike" cap="none">
                <a:solidFill>
                  <a:srgbClr val="000000"/>
                </a:solidFill>
                <a:latin typeface="Verdana"/>
                <a:ea typeface="Verdana"/>
                <a:cs typeface="Verdana"/>
                <a:sym typeface="Verdana"/>
              </a:rPr>
              <a:t>Starbucks</a:t>
            </a:r>
            <a:r>
              <a:rPr lang="en-US" sz="2200" b="0" i="0" u="none" strike="noStrike" cap="none">
                <a:solidFill>
                  <a:srgbClr val="000000"/>
                </a:solidFill>
                <a:latin typeface="Verdana"/>
                <a:ea typeface="Verdana"/>
                <a:cs typeface="Verdana"/>
                <a:sym typeface="Verdana"/>
              </a:rPr>
              <a:t> delivered to class</a:t>
            </a:r>
            <a:endParaRPr sz="2200">
              <a:solidFill>
                <a:srgbClr val="000000"/>
              </a:solidFill>
            </a:endParaRPr>
          </a:p>
          <a:p>
            <a:pPr marL="342900" marR="0" lvl="0" indent="-279400" algn="l" rtl="0">
              <a:lnSpc>
                <a:spcPct val="70000"/>
              </a:lnSpc>
              <a:spcBef>
                <a:spcPts val="480"/>
              </a:spcBef>
              <a:spcAft>
                <a:spcPts val="0"/>
              </a:spcAft>
              <a:buClr>
                <a:srgbClr val="000000"/>
              </a:buClr>
              <a:buSzPts val="2000"/>
              <a:buFont typeface="Arial"/>
              <a:buChar char="•"/>
            </a:pPr>
            <a:r>
              <a:rPr lang="en-US" sz="2200" b="1" i="0" u="none" strike="noStrike" cap="none">
                <a:solidFill>
                  <a:srgbClr val="000000"/>
                </a:solidFill>
                <a:latin typeface="Verdana"/>
                <a:ea typeface="Verdana"/>
                <a:cs typeface="Verdana"/>
                <a:sym typeface="Verdana"/>
              </a:rPr>
              <a:t>“Rock Star”</a:t>
            </a:r>
            <a:r>
              <a:rPr lang="en-US" sz="2200" b="0" i="0" u="none" strike="noStrike" cap="none">
                <a:solidFill>
                  <a:srgbClr val="000000"/>
                </a:solidFill>
                <a:latin typeface="Verdana"/>
                <a:ea typeface="Verdana"/>
                <a:cs typeface="Verdana"/>
                <a:sym typeface="Verdana"/>
              </a:rPr>
              <a:t> (parking closest to school)</a:t>
            </a:r>
            <a:endParaRPr sz="2200">
              <a:solidFill>
                <a:srgbClr val="000000"/>
              </a:solidFill>
            </a:endParaRPr>
          </a:p>
          <a:p>
            <a:pPr marL="342900" marR="0" lvl="0" indent="-279400" algn="l" rtl="0">
              <a:lnSpc>
                <a:spcPct val="70000"/>
              </a:lnSpc>
              <a:spcBef>
                <a:spcPts val="480"/>
              </a:spcBef>
              <a:spcAft>
                <a:spcPts val="0"/>
              </a:spcAft>
              <a:buClr>
                <a:srgbClr val="000000"/>
              </a:buClr>
              <a:buSzPts val="2000"/>
              <a:buFont typeface="Arial"/>
              <a:buChar char="•"/>
            </a:pPr>
            <a:r>
              <a:rPr lang="en-US" sz="2200" b="1" i="0" u="none" strike="noStrike" cap="none">
                <a:solidFill>
                  <a:srgbClr val="000000"/>
                </a:solidFill>
                <a:latin typeface="Verdana"/>
                <a:ea typeface="Verdana"/>
                <a:cs typeface="Verdana"/>
                <a:sym typeface="Verdana"/>
              </a:rPr>
              <a:t>“Whale Done” Trophy</a:t>
            </a:r>
            <a:r>
              <a:rPr lang="en-US" sz="2200" b="0" i="0" u="none" strike="noStrike" cap="none">
                <a:solidFill>
                  <a:srgbClr val="000000"/>
                </a:solidFill>
                <a:latin typeface="Verdana"/>
                <a:ea typeface="Verdana"/>
                <a:cs typeface="Verdana"/>
                <a:sym typeface="Verdana"/>
              </a:rPr>
              <a:t> - The principal presents it to the first recipient at the first faculty meeting, modeling how it is to be presented.  After that each winner looks for a colleague to whom the trophy can be given the next time</a:t>
            </a:r>
            <a:endParaRPr sz="2200">
              <a:solidFill>
                <a:srgbClr val="000000"/>
              </a:solidFill>
            </a:endParaRPr>
          </a:p>
          <a:p>
            <a:pPr marL="342900" marR="0" lvl="0" indent="-279400" algn="l" rtl="0">
              <a:lnSpc>
                <a:spcPct val="70000"/>
              </a:lnSpc>
              <a:spcBef>
                <a:spcPts val="480"/>
              </a:spcBef>
              <a:spcAft>
                <a:spcPts val="0"/>
              </a:spcAft>
              <a:buClr>
                <a:srgbClr val="000000"/>
              </a:buClr>
              <a:buSzPts val="2000"/>
              <a:buFont typeface="Arial"/>
              <a:buChar char="•"/>
            </a:pPr>
            <a:r>
              <a:rPr lang="en-US" sz="2200" b="1" i="0" u="none" strike="noStrike" cap="none">
                <a:solidFill>
                  <a:srgbClr val="000000"/>
                </a:solidFill>
                <a:latin typeface="Verdana"/>
                <a:ea typeface="Verdana"/>
                <a:cs typeface="Verdana"/>
                <a:sym typeface="Verdana"/>
              </a:rPr>
              <a:t>Principal takes over a teacher’s classroom</a:t>
            </a:r>
            <a:r>
              <a:rPr lang="en-US" sz="2200" b="0" i="0" u="none" strike="noStrike" cap="none">
                <a:solidFill>
                  <a:srgbClr val="000000"/>
                </a:solidFill>
                <a:latin typeface="Verdana"/>
                <a:ea typeface="Verdana"/>
                <a:cs typeface="Verdana"/>
                <a:sym typeface="Verdana"/>
              </a:rPr>
              <a:t> for ½ hour one time during the course of a week if their name is pulled with a student’s gotcha</a:t>
            </a:r>
            <a:endParaRPr sz="2200" b="0" i="0" u="none" strike="noStrike" cap="none">
              <a:solidFill>
                <a:srgbClr val="000000"/>
              </a:solidFill>
              <a:latin typeface="Verdana"/>
              <a:ea typeface="Verdana"/>
              <a:cs typeface="Verdana"/>
              <a:sym typeface="Verdana"/>
            </a:endParaRPr>
          </a:p>
          <a:p>
            <a:pPr marL="342900" marR="0" lvl="0" indent="-279400" algn="l" rtl="0">
              <a:lnSpc>
                <a:spcPct val="70000"/>
              </a:lnSpc>
              <a:spcBef>
                <a:spcPts val="480"/>
              </a:spcBef>
              <a:spcAft>
                <a:spcPts val="0"/>
              </a:spcAft>
              <a:buClr>
                <a:srgbClr val="000000"/>
              </a:buClr>
              <a:buSzPts val="2000"/>
              <a:buFont typeface="Arial"/>
              <a:buChar char="•"/>
            </a:pPr>
            <a:r>
              <a:rPr lang="en-US" sz="2200" b="1" i="0" u="none" strike="noStrike" cap="none">
                <a:solidFill>
                  <a:srgbClr val="000000"/>
                </a:solidFill>
                <a:latin typeface="Verdana"/>
                <a:ea typeface="Verdana"/>
                <a:cs typeface="Verdana"/>
                <a:sym typeface="Verdana"/>
              </a:rPr>
              <a:t>Extra planning period</a:t>
            </a:r>
            <a:endParaRPr sz="2200">
              <a:solidFill>
                <a:srgbClr val="000000"/>
              </a:solidFill>
            </a:endParaRPr>
          </a:p>
          <a:p>
            <a:pPr marL="342900" marR="0" lvl="0" indent="-279400" algn="l" rtl="0">
              <a:lnSpc>
                <a:spcPct val="70000"/>
              </a:lnSpc>
              <a:spcBef>
                <a:spcPts val="480"/>
              </a:spcBef>
              <a:spcAft>
                <a:spcPts val="0"/>
              </a:spcAft>
              <a:buClr>
                <a:srgbClr val="000000"/>
              </a:buClr>
              <a:buSzPts val="2000"/>
              <a:buFont typeface="Arial"/>
              <a:buChar char="•"/>
            </a:pPr>
            <a:r>
              <a:rPr lang="en-US" sz="2200" b="1" i="0" u="none" strike="noStrike" cap="none">
                <a:solidFill>
                  <a:srgbClr val="000000"/>
                </a:solidFill>
                <a:latin typeface="Verdana"/>
                <a:ea typeface="Verdana"/>
                <a:cs typeface="Verdana"/>
                <a:sym typeface="Verdana"/>
              </a:rPr>
              <a:t>Thank you cards</a:t>
            </a:r>
            <a:r>
              <a:rPr lang="en-US" sz="2200" b="0" i="0" u="none" strike="noStrike" cap="none">
                <a:solidFill>
                  <a:srgbClr val="000000"/>
                </a:solidFill>
                <a:latin typeface="Verdana"/>
                <a:ea typeface="Verdana"/>
                <a:cs typeface="Verdana"/>
                <a:sym typeface="Verdana"/>
              </a:rPr>
              <a:t> to teachers for support</a:t>
            </a:r>
            <a:endParaRPr sz="2200">
              <a:solidFill>
                <a:srgbClr val="000000"/>
              </a:solidFill>
            </a:endParaRPr>
          </a:p>
        </p:txBody>
      </p:sp>
      <p:sp>
        <p:nvSpPr>
          <p:cNvPr id="680" name="Google Shape;680;p53"/>
          <p:cNvSpPr txBox="1">
            <a:spLocks noGrp="1"/>
          </p:cNvSpPr>
          <p:nvPr>
            <p:ph type="title"/>
          </p:nvPr>
        </p:nvSpPr>
        <p:spPr>
          <a:xfrm>
            <a:off x="228600" y="228600"/>
            <a:ext cx="8686799" cy="1143000"/>
          </a:xfrm>
          <a:prstGeom prst="rect">
            <a:avLst/>
          </a:prstGeom>
          <a:solidFill>
            <a:srgbClr val="A9DCF2">
              <a:alpha val="67450"/>
            </a:srgbClr>
          </a:solid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000000"/>
              </a:buClr>
              <a:buSzPts val="4000"/>
              <a:buFont typeface="Verdana"/>
              <a:buNone/>
            </a:pPr>
            <a:r>
              <a:rPr lang="en-US">
                <a:solidFill>
                  <a:srgbClr val="000000"/>
                </a:solidFill>
              </a:rPr>
              <a:t>Staff Acknowledgements</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pic>
        <p:nvPicPr>
          <p:cNvPr id="685" name="Google Shape;685;g970f3a8423_0_797" descr="The Self-Care Wheel is a representation of the various of aspects of self care, which are psychological, emotional, spiritual, personal, professional, and physical self care. The wheel is intended to be used to assess and plan self care, not for identifying personal preferences. To be fully healthy, all aspects need to be nurtured." title="Self-Care Wheel"/>
          <p:cNvPicPr preferRelativeResize="0"/>
          <p:nvPr/>
        </p:nvPicPr>
        <p:blipFill rotWithShape="1">
          <a:blip r:embed="rId3">
            <a:alphaModFix/>
          </a:blip>
          <a:srcRect l="6749" t="12623" r="5599" b="17747"/>
          <a:stretch/>
        </p:blipFill>
        <p:spPr>
          <a:xfrm>
            <a:off x="1476689" y="1417650"/>
            <a:ext cx="5722637" cy="5440350"/>
          </a:xfrm>
          <a:prstGeom prst="rect">
            <a:avLst/>
          </a:prstGeom>
          <a:noFill/>
          <a:ln>
            <a:noFill/>
          </a:ln>
        </p:spPr>
      </p:pic>
      <p:sp>
        <p:nvSpPr>
          <p:cNvPr id="686" name="Google Shape;686;g970f3a8423_0_797"/>
          <p:cNvSpPr txBox="1">
            <a:spLocks noGrp="1"/>
          </p:cNvSpPr>
          <p:nvPr>
            <p:ph type="title"/>
          </p:nvPr>
        </p:nvSpPr>
        <p:spPr>
          <a:xfrm>
            <a:off x="457200" y="274638"/>
            <a:ext cx="8229600" cy="1143000"/>
          </a:xfrm>
          <a:prstGeom prst="rect">
            <a:avLst/>
          </a:prstGeom>
          <a:solidFill>
            <a:srgbClr val="A9DCF2">
              <a:alpha val="67058"/>
            </a:srgbClr>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Clr>
                <a:srgbClr val="000000"/>
              </a:buClr>
              <a:buSzPts val="4400"/>
              <a:buFont typeface="Verdana"/>
              <a:buNone/>
            </a:pPr>
            <a:r>
              <a:rPr lang="en-US">
                <a:solidFill>
                  <a:srgbClr val="000000"/>
                </a:solidFill>
                <a:latin typeface="Verdana"/>
                <a:ea typeface="Verdana"/>
                <a:cs typeface="Verdana"/>
                <a:sym typeface="Verdana"/>
              </a:rPr>
              <a:t>Self-Care Wheel (for Staff)</a:t>
            </a:r>
            <a:endParaRPr>
              <a:solidFill>
                <a:srgbClr val="000000"/>
              </a:solidFill>
              <a:latin typeface="Verdana"/>
              <a:ea typeface="Verdana"/>
              <a:cs typeface="Verdana"/>
              <a:sym typeface="Verdana"/>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90"/>
        <p:cNvGrpSpPr/>
        <p:nvPr/>
      </p:nvGrpSpPr>
      <p:grpSpPr>
        <a:xfrm>
          <a:off x="0" y="0"/>
          <a:ext cx="0" cy="0"/>
          <a:chOff x="0" y="0"/>
          <a:chExt cx="0" cy="0"/>
        </a:xfrm>
      </p:grpSpPr>
      <p:sp>
        <p:nvSpPr>
          <p:cNvPr id="691" name="Google Shape;691;p54"/>
          <p:cNvSpPr txBox="1">
            <a:spLocks noGrp="1"/>
          </p:cNvSpPr>
          <p:nvPr>
            <p:ph type="title"/>
          </p:nvPr>
        </p:nvSpPr>
        <p:spPr>
          <a:xfrm>
            <a:off x="457200" y="274638"/>
            <a:ext cx="8229600" cy="1143000"/>
          </a:xfrm>
          <a:prstGeom prst="rect">
            <a:avLst/>
          </a:prstGeom>
          <a:solidFill>
            <a:srgbClr val="A9DCF2">
              <a:alpha val="6745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0000"/>
              </a:buClr>
              <a:buSzPts val="4000"/>
              <a:buFont typeface="Verdana"/>
              <a:buNone/>
            </a:pPr>
            <a:r>
              <a:rPr lang="en-US">
                <a:solidFill>
                  <a:srgbClr val="000000"/>
                </a:solidFill>
              </a:rPr>
              <a:t>Positive Reinforcement</a:t>
            </a:r>
            <a:endParaRPr/>
          </a:p>
        </p:txBody>
      </p:sp>
      <p:sp>
        <p:nvSpPr>
          <p:cNvPr id="2" name="TextBox 1">
            <a:extLst>
              <a:ext uri="{FF2B5EF4-FFF2-40B4-BE49-F238E27FC236}">
                <a16:creationId xmlns:a16="http://schemas.microsoft.com/office/drawing/2014/main" id="{805EF118-9D13-F364-B798-CE6D05AF1DD3}"/>
              </a:ext>
            </a:extLst>
          </p:cNvPr>
          <p:cNvSpPr txBox="1"/>
          <p:nvPr/>
        </p:nvSpPr>
        <p:spPr>
          <a:xfrm>
            <a:off x="1631664" y="3447396"/>
            <a:ext cx="7055136" cy="461665"/>
          </a:xfrm>
          <a:prstGeom prst="rect">
            <a:avLst/>
          </a:prstGeom>
          <a:noFill/>
        </p:spPr>
        <p:txBody>
          <a:bodyPr wrap="none" rtlCol="0">
            <a:spAutoFit/>
          </a:bodyPr>
          <a:lstStyle/>
          <a:p>
            <a:r>
              <a:rPr lang="en-US" sz="2400" dirty="0">
                <a:solidFill>
                  <a:srgbClr val="074A24"/>
                </a:solidFill>
                <a:hlinkClick r:id="rId3">
                  <a:extLst>
                    <a:ext uri="{A12FA001-AC4F-418D-AE19-62706E023703}">
                      <ahyp:hlinkClr xmlns:ahyp="http://schemas.microsoft.com/office/drawing/2018/hyperlinkcolor" val="tx"/>
                    </a:ext>
                  </a:extLst>
                </a:hlinkClick>
              </a:rPr>
              <a:t>http://www.youtube.com/watch?v=RPWUzbdrUYU</a:t>
            </a:r>
            <a:endParaRPr lang="en-US" sz="2400" dirty="0"/>
          </a:p>
        </p:txBody>
      </p:sp>
      <p:sp>
        <p:nvSpPr>
          <p:cNvPr id="3" name="TextBox 2">
            <a:extLst>
              <a:ext uri="{FF2B5EF4-FFF2-40B4-BE49-F238E27FC236}">
                <a16:creationId xmlns:a16="http://schemas.microsoft.com/office/drawing/2014/main" id="{C914ED78-89B6-5719-3BF0-DB4CEE313DF6}"/>
              </a:ext>
            </a:extLst>
          </p:cNvPr>
          <p:cNvSpPr txBox="1"/>
          <p:nvPr/>
        </p:nvSpPr>
        <p:spPr>
          <a:xfrm>
            <a:off x="1631664" y="2948939"/>
            <a:ext cx="4490332" cy="461665"/>
          </a:xfrm>
          <a:prstGeom prst="rect">
            <a:avLst/>
          </a:prstGeom>
          <a:noFill/>
        </p:spPr>
        <p:txBody>
          <a:bodyPr wrap="none" rtlCol="0">
            <a:spAutoFit/>
          </a:bodyPr>
          <a:lstStyle/>
          <a:p>
            <a:r>
              <a:rPr lang="en-US" sz="2400" dirty="0">
                <a:latin typeface="Verdana" panose="020B0604030504040204" pitchFamily="34" charset="0"/>
                <a:ea typeface="Verdana" panose="020B0604030504040204" pitchFamily="34" charset="0"/>
              </a:rPr>
              <a:t>This video can be found out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10"/>
          <p:cNvSpPr txBox="1">
            <a:spLocks noGrp="1"/>
          </p:cNvSpPr>
          <p:nvPr>
            <p:ph type="body" idx="1"/>
          </p:nvPr>
        </p:nvSpPr>
        <p:spPr>
          <a:xfrm>
            <a:off x="228599" y="1371600"/>
            <a:ext cx="8686799" cy="5486400"/>
          </a:xfrm>
          <a:prstGeom prst="rect">
            <a:avLst/>
          </a:prstGeom>
          <a:noFill/>
          <a:ln>
            <a:noFill/>
          </a:ln>
        </p:spPr>
        <p:txBody>
          <a:bodyPr spcFirstLastPara="1" wrap="square" lIns="91425" tIns="45700" rIns="91425" bIns="45700" anchor="ctr" anchorCtr="0">
            <a:noAutofit/>
          </a:bodyPr>
          <a:lstStyle/>
          <a:p>
            <a:pPr marL="457200" marR="0" lvl="0" indent="-381000" algn="l" rtl="0">
              <a:lnSpc>
                <a:spcPct val="90000"/>
              </a:lnSpc>
              <a:spcBef>
                <a:spcPts val="0"/>
              </a:spcBef>
              <a:spcAft>
                <a:spcPts val="0"/>
              </a:spcAft>
              <a:buClr>
                <a:srgbClr val="000000"/>
              </a:buClr>
              <a:buSzPts val="2400"/>
              <a:buFont typeface="Verdana"/>
              <a:buChar char="•"/>
            </a:pPr>
            <a:r>
              <a:rPr lang="en-US" sz="2400" b="0" i="0" u="none" strike="noStrike" cap="none">
                <a:solidFill>
                  <a:srgbClr val="000000"/>
                </a:solidFill>
                <a:latin typeface="Verdana"/>
                <a:ea typeface="Verdana"/>
                <a:cs typeface="Verdana"/>
                <a:sym typeface="Verdana"/>
              </a:rPr>
              <a:t>Understand frequency and characteristics of effective acknowledgment for increasing behaviors we expect from students.</a:t>
            </a:r>
            <a:endParaRPr sz="2400" b="0" i="0" u="none" strike="noStrike" cap="none">
              <a:solidFill>
                <a:srgbClr val="000000"/>
              </a:solidFill>
              <a:latin typeface="Verdana"/>
              <a:ea typeface="Verdana"/>
              <a:cs typeface="Verdana"/>
              <a:sym typeface="Verdana"/>
            </a:endParaRPr>
          </a:p>
          <a:p>
            <a:pPr marL="457200" marR="0" lvl="0" indent="-381000" algn="l" rtl="0">
              <a:lnSpc>
                <a:spcPct val="90000"/>
              </a:lnSpc>
              <a:spcBef>
                <a:spcPts val="0"/>
              </a:spcBef>
              <a:spcAft>
                <a:spcPts val="0"/>
              </a:spcAft>
              <a:buClr>
                <a:srgbClr val="000000"/>
              </a:buClr>
              <a:buSzPts val="2400"/>
              <a:buFont typeface="Verdana"/>
              <a:buChar char="•"/>
            </a:pPr>
            <a:r>
              <a:rPr lang="en-US" sz="2400">
                <a:solidFill>
                  <a:srgbClr val="000000"/>
                </a:solidFill>
                <a:latin typeface="Verdana"/>
                <a:ea typeface="Verdana"/>
                <a:cs typeface="Verdana"/>
                <a:sym typeface="Verdana"/>
              </a:rPr>
              <a:t>Understand the components of Behavior-Specific Praise Statements (BSPS) and increase the ratio of positive-to-negative and acknowledgement-to-corrective statements. </a:t>
            </a:r>
            <a:endParaRPr sz="2400">
              <a:solidFill>
                <a:srgbClr val="000000"/>
              </a:solidFill>
              <a:latin typeface="Verdana"/>
              <a:ea typeface="Verdana"/>
              <a:cs typeface="Verdana"/>
              <a:sym typeface="Verdana"/>
            </a:endParaRPr>
          </a:p>
          <a:p>
            <a:pPr marL="457200" marR="0" lvl="0" indent="-381000" algn="l" rtl="0">
              <a:lnSpc>
                <a:spcPct val="90000"/>
              </a:lnSpc>
              <a:spcBef>
                <a:spcPts val="0"/>
              </a:spcBef>
              <a:spcAft>
                <a:spcPts val="0"/>
              </a:spcAft>
              <a:buClr>
                <a:srgbClr val="000000"/>
              </a:buClr>
              <a:buSzPts val="2400"/>
              <a:buFont typeface="Verdana"/>
              <a:buChar char="•"/>
            </a:pPr>
            <a:r>
              <a:rPr lang="en-US" sz="2400" b="0" i="0" u="none" strike="noStrike" cap="none">
                <a:solidFill>
                  <a:srgbClr val="000000"/>
                </a:solidFill>
                <a:latin typeface="Verdana"/>
                <a:ea typeface="Verdana"/>
                <a:cs typeface="Verdana"/>
                <a:sym typeface="Verdana"/>
              </a:rPr>
              <a:t>Brainstorm possibilities for a school-wide and classroom-wide acknowledgement system for students and staff</a:t>
            </a:r>
            <a:endParaRPr sz="2400">
              <a:solidFill>
                <a:srgbClr val="000000"/>
              </a:solidFill>
            </a:endParaRPr>
          </a:p>
          <a:p>
            <a:pPr marL="457200" marR="0" lvl="0" indent="-381000" algn="l" rtl="0">
              <a:lnSpc>
                <a:spcPct val="90000"/>
              </a:lnSpc>
              <a:spcBef>
                <a:spcPts val="0"/>
              </a:spcBef>
              <a:spcAft>
                <a:spcPts val="0"/>
              </a:spcAft>
              <a:buClr>
                <a:srgbClr val="000000"/>
              </a:buClr>
              <a:buSzPts val="2400"/>
              <a:buFont typeface="Verdana"/>
              <a:buChar char="•"/>
            </a:pPr>
            <a:r>
              <a:rPr lang="en-US" sz="2400" b="0" i="0" u="none" strike="noStrike" cap="none">
                <a:solidFill>
                  <a:srgbClr val="000000"/>
                </a:solidFill>
                <a:latin typeface="Verdana"/>
                <a:ea typeface="Verdana"/>
                <a:cs typeface="Verdana"/>
                <a:sym typeface="Verdana"/>
              </a:rPr>
              <a:t>Link acknowledgements to the expectations</a:t>
            </a:r>
            <a:endParaRPr sz="2400">
              <a:solidFill>
                <a:srgbClr val="000000"/>
              </a:solidFill>
            </a:endParaRPr>
          </a:p>
          <a:p>
            <a:pPr marL="457200" marR="0" lvl="0" indent="-381000" algn="l" rtl="0">
              <a:lnSpc>
                <a:spcPct val="90000"/>
              </a:lnSpc>
              <a:spcBef>
                <a:spcPts val="0"/>
              </a:spcBef>
              <a:spcAft>
                <a:spcPts val="0"/>
              </a:spcAft>
              <a:buClr>
                <a:srgbClr val="000000"/>
              </a:buClr>
              <a:buSzPts val="2400"/>
              <a:buFont typeface="Verdana"/>
              <a:buChar char="•"/>
            </a:pPr>
            <a:r>
              <a:rPr lang="en-US" sz="2400" b="0" i="0" u="none" strike="noStrike" cap="none">
                <a:solidFill>
                  <a:srgbClr val="000000"/>
                </a:solidFill>
                <a:latin typeface="Verdana"/>
                <a:ea typeface="Verdana"/>
                <a:cs typeface="Verdana"/>
                <a:sym typeface="Verdana"/>
              </a:rPr>
              <a:t>Plan for involving staff and students in developing acknowledgements</a:t>
            </a:r>
            <a:endParaRPr sz="2400">
              <a:solidFill>
                <a:srgbClr val="000000"/>
              </a:solidFill>
            </a:endParaRPr>
          </a:p>
        </p:txBody>
      </p:sp>
      <p:sp>
        <p:nvSpPr>
          <p:cNvPr id="314" name="Google Shape;314;p10"/>
          <p:cNvSpPr txBox="1">
            <a:spLocks noGrp="1"/>
          </p:cNvSpPr>
          <p:nvPr>
            <p:ph type="title"/>
          </p:nvPr>
        </p:nvSpPr>
        <p:spPr>
          <a:xfrm>
            <a:off x="228600" y="228600"/>
            <a:ext cx="8686799" cy="1143000"/>
          </a:xfrm>
          <a:prstGeom prst="rect">
            <a:avLst/>
          </a:prstGeom>
          <a:solidFill>
            <a:srgbClr val="A9DCF2">
              <a:alpha val="67450"/>
            </a:srgbClr>
          </a:solid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000000"/>
              </a:buClr>
              <a:buSzPts val="4000"/>
              <a:buFont typeface="Verdana"/>
              <a:buNone/>
            </a:pPr>
            <a:r>
              <a:rPr lang="en-US">
                <a:solidFill>
                  <a:srgbClr val="000000"/>
                </a:solidFill>
              </a:rPr>
              <a:t>Learning Intentions </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97"/>
        <p:cNvGrpSpPr/>
        <p:nvPr/>
      </p:nvGrpSpPr>
      <p:grpSpPr>
        <a:xfrm>
          <a:off x="0" y="0"/>
          <a:ext cx="0" cy="0"/>
          <a:chOff x="0" y="0"/>
          <a:chExt cx="0" cy="0"/>
        </a:xfrm>
      </p:grpSpPr>
      <p:sp>
        <p:nvSpPr>
          <p:cNvPr id="698" name="Google Shape;698;p55"/>
          <p:cNvSpPr txBox="1">
            <a:spLocks noGrp="1"/>
          </p:cNvSpPr>
          <p:nvPr>
            <p:ph type="body" idx="4294967295"/>
          </p:nvPr>
        </p:nvSpPr>
        <p:spPr>
          <a:xfrm>
            <a:off x="174000" y="1682400"/>
            <a:ext cx="4206900" cy="4632000"/>
          </a:xfrm>
          <a:prstGeom prst="rect">
            <a:avLst/>
          </a:prstGeom>
          <a:noFill/>
          <a:ln w="2857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342900" marR="0" lvl="0" indent="0" algn="l" rtl="0">
              <a:lnSpc>
                <a:spcPct val="90000"/>
              </a:lnSpc>
              <a:spcBef>
                <a:spcPts val="0"/>
              </a:spcBef>
              <a:spcAft>
                <a:spcPts val="0"/>
              </a:spcAft>
              <a:buSzPts val="3200"/>
              <a:buNone/>
            </a:pPr>
            <a:r>
              <a:rPr lang="en-US" sz="2400" b="1" i="0" strike="noStrike" cap="none">
                <a:solidFill>
                  <a:srgbClr val="000000"/>
                </a:solidFill>
                <a:latin typeface="Verdana"/>
                <a:ea typeface="Verdana"/>
                <a:cs typeface="Verdana"/>
                <a:sym typeface="Verdana"/>
              </a:rPr>
              <a:t>What acts as a positive reinforcer for you?</a:t>
            </a:r>
            <a:endParaRPr>
              <a:solidFill>
                <a:srgbClr val="000000"/>
              </a:solidFill>
            </a:endParaRPr>
          </a:p>
          <a:p>
            <a:pPr marL="742950" marR="0" lvl="0" indent="0" algn="l" rtl="0">
              <a:lnSpc>
                <a:spcPct val="90000"/>
              </a:lnSpc>
              <a:spcBef>
                <a:spcPts val="480"/>
              </a:spcBef>
              <a:spcAft>
                <a:spcPts val="0"/>
              </a:spcAft>
              <a:buSzPts val="3200"/>
              <a:buNone/>
            </a:pPr>
            <a:endParaRPr sz="2000" b="0" i="0" u="none" strike="noStrike" cap="none">
              <a:solidFill>
                <a:srgbClr val="000000"/>
              </a:solidFill>
              <a:latin typeface="Verdana"/>
              <a:ea typeface="Verdana"/>
              <a:cs typeface="Verdana"/>
              <a:sym typeface="Verdana"/>
            </a:endParaRPr>
          </a:p>
          <a:p>
            <a:pPr marL="0" marR="0" lvl="0" indent="0" algn="l" rtl="0">
              <a:lnSpc>
                <a:spcPct val="90000"/>
              </a:lnSpc>
              <a:spcBef>
                <a:spcPts val="480"/>
              </a:spcBef>
              <a:spcAft>
                <a:spcPts val="0"/>
              </a:spcAft>
              <a:buSzPts val="3200"/>
              <a:buNone/>
            </a:pPr>
            <a:endParaRPr>
              <a:solidFill>
                <a:srgbClr val="000000"/>
              </a:solidFill>
            </a:endParaRPr>
          </a:p>
          <a:p>
            <a:pPr marL="0" marR="0" lvl="0" indent="0" algn="l" rtl="0">
              <a:lnSpc>
                <a:spcPct val="90000"/>
              </a:lnSpc>
              <a:spcBef>
                <a:spcPts val="480"/>
              </a:spcBef>
              <a:spcAft>
                <a:spcPts val="0"/>
              </a:spcAft>
              <a:buSzPts val="3200"/>
              <a:buNone/>
            </a:pPr>
            <a:endParaRPr>
              <a:solidFill>
                <a:srgbClr val="000000"/>
              </a:solidFill>
            </a:endParaRPr>
          </a:p>
          <a:p>
            <a:pPr marL="0" marR="0" lvl="0" indent="0" algn="l" rtl="0">
              <a:lnSpc>
                <a:spcPct val="90000"/>
              </a:lnSpc>
              <a:spcBef>
                <a:spcPts val="480"/>
              </a:spcBef>
              <a:spcAft>
                <a:spcPts val="0"/>
              </a:spcAft>
              <a:buSzPts val="3200"/>
              <a:buNone/>
            </a:pPr>
            <a:endParaRPr>
              <a:solidFill>
                <a:srgbClr val="000000"/>
              </a:solidFill>
            </a:endParaRPr>
          </a:p>
          <a:p>
            <a:pPr marL="0" marR="0" lvl="0" indent="0" algn="l" rtl="0">
              <a:lnSpc>
                <a:spcPct val="90000"/>
              </a:lnSpc>
              <a:spcBef>
                <a:spcPts val="480"/>
              </a:spcBef>
              <a:spcAft>
                <a:spcPts val="0"/>
              </a:spcAft>
              <a:buSzPts val="3200"/>
              <a:buNone/>
            </a:pPr>
            <a:endParaRPr>
              <a:solidFill>
                <a:srgbClr val="000000"/>
              </a:solidFill>
            </a:endParaRPr>
          </a:p>
          <a:p>
            <a:pPr marL="0" marR="0" lvl="0" indent="0" algn="l" rtl="0">
              <a:lnSpc>
                <a:spcPct val="90000"/>
              </a:lnSpc>
              <a:spcBef>
                <a:spcPts val="480"/>
              </a:spcBef>
              <a:spcAft>
                <a:spcPts val="0"/>
              </a:spcAft>
              <a:buSzPts val="3200"/>
              <a:buNone/>
            </a:pPr>
            <a:endParaRPr>
              <a:solidFill>
                <a:srgbClr val="000000"/>
              </a:solidFill>
            </a:endParaRPr>
          </a:p>
          <a:p>
            <a:pPr marL="0" marR="0" lvl="0" indent="0" algn="l" rtl="0">
              <a:lnSpc>
                <a:spcPct val="90000"/>
              </a:lnSpc>
              <a:spcBef>
                <a:spcPts val="480"/>
              </a:spcBef>
              <a:spcAft>
                <a:spcPts val="0"/>
              </a:spcAft>
              <a:buSzPts val="3200"/>
              <a:buNone/>
            </a:pPr>
            <a:endParaRPr>
              <a:solidFill>
                <a:srgbClr val="000000"/>
              </a:solidFill>
            </a:endParaRPr>
          </a:p>
          <a:p>
            <a:pPr marL="0" marR="0" lvl="0" indent="0" algn="l" rtl="0">
              <a:lnSpc>
                <a:spcPct val="90000"/>
              </a:lnSpc>
              <a:spcBef>
                <a:spcPts val="480"/>
              </a:spcBef>
              <a:spcAft>
                <a:spcPts val="0"/>
              </a:spcAft>
              <a:buSzPts val="3200"/>
              <a:buNone/>
            </a:pPr>
            <a:endParaRPr>
              <a:solidFill>
                <a:srgbClr val="000000"/>
              </a:solidFill>
            </a:endParaRPr>
          </a:p>
          <a:p>
            <a:pPr marL="0" marR="0" lvl="0" indent="0" algn="l" rtl="0">
              <a:lnSpc>
                <a:spcPct val="90000"/>
              </a:lnSpc>
              <a:spcBef>
                <a:spcPts val="480"/>
              </a:spcBef>
              <a:spcAft>
                <a:spcPts val="0"/>
              </a:spcAft>
              <a:buSzPts val="3200"/>
              <a:buNone/>
            </a:pPr>
            <a:endParaRPr>
              <a:solidFill>
                <a:srgbClr val="000000"/>
              </a:solidFill>
            </a:endParaRPr>
          </a:p>
        </p:txBody>
      </p:sp>
      <p:sp>
        <p:nvSpPr>
          <p:cNvPr id="699" name="Google Shape;699;p55"/>
          <p:cNvSpPr txBox="1">
            <a:spLocks noGrp="1"/>
          </p:cNvSpPr>
          <p:nvPr>
            <p:ph type="title" idx="4294967295"/>
          </p:nvPr>
        </p:nvSpPr>
        <p:spPr>
          <a:xfrm>
            <a:off x="228600" y="228600"/>
            <a:ext cx="8686799" cy="1143000"/>
          </a:xfrm>
          <a:prstGeom prst="rect">
            <a:avLst/>
          </a:prstGeom>
          <a:solidFill>
            <a:srgbClr val="A9DCF2">
              <a:alpha val="67450"/>
            </a:srgbClr>
          </a:solid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000000"/>
              </a:buClr>
              <a:buSzPts val="3600"/>
              <a:buFont typeface="Verdana"/>
              <a:buNone/>
            </a:pPr>
            <a:r>
              <a:rPr lang="en-US" sz="3600">
                <a:solidFill>
                  <a:srgbClr val="000000"/>
                </a:solidFill>
              </a:rPr>
              <a:t>Use the Zoom text tool…..</a:t>
            </a:r>
            <a:endParaRPr sz="3600"/>
          </a:p>
        </p:txBody>
      </p:sp>
      <p:sp>
        <p:nvSpPr>
          <p:cNvPr id="700" name="Google Shape;700;p55"/>
          <p:cNvSpPr txBox="1"/>
          <p:nvPr/>
        </p:nvSpPr>
        <p:spPr>
          <a:xfrm>
            <a:off x="4708500" y="1682400"/>
            <a:ext cx="4206900" cy="4632000"/>
          </a:xfrm>
          <a:prstGeom prst="rect">
            <a:avLst/>
          </a:prstGeom>
          <a:noFill/>
          <a:ln w="3810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90000"/>
              </a:lnSpc>
              <a:spcBef>
                <a:spcPts val="560"/>
              </a:spcBef>
              <a:spcAft>
                <a:spcPts val="0"/>
              </a:spcAft>
              <a:buClr>
                <a:srgbClr val="000000"/>
              </a:buClr>
              <a:buSzPts val="2400"/>
              <a:buFont typeface="Arial"/>
              <a:buNone/>
            </a:pPr>
            <a:r>
              <a:rPr lang="en-US" sz="2400" b="1" i="0" u="none" strike="noStrike" cap="none">
                <a:solidFill>
                  <a:schemeClr val="dk1"/>
                </a:solidFill>
                <a:latin typeface="Verdana"/>
                <a:ea typeface="Verdana"/>
                <a:cs typeface="Verdana"/>
                <a:sym typeface="Verdana"/>
              </a:rPr>
              <a:t>What acts as a negative reinforcer for your behavior?</a:t>
            </a:r>
            <a:endParaRPr sz="2400" b="1" i="0" u="none" strike="noStrike" cap="none">
              <a:solidFill>
                <a:schemeClr val="dk1"/>
              </a:solidFill>
              <a:latin typeface="Verdana"/>
              <a:ea typeface="Verdana"/>
              <a:cs typeface="Verdana"/>
              <a:sym typeface="Verdana"/>
            </a:endParaRPr>
          </a:p>
          <a:p>
            <a:pPr marL="342900" marR="0" lvl="0" indent="0" algn="l" rtl="0">
              <a:lnSpc>
                <a:spcPct val="90000"/>
              </a:lnSpc>
              <a:spcBef>
                <a:spcPts val="560"/>
              </a:spcBef>
              <a:spcAft>
                <a:spcPts val="0"/>
              </a:spcAft>
              <a:buClr>
                <a:srgbClr val="000000"/>
              </a:buClr>
              <a:buSzPts val="2400"/>
              <a:buFont typeface="Arial"/>
              <a:buNone/>
            </a:pPr>
            <a:endParaRPr sz="2400" b="1" i="0" u="none" strike="noStrike" cap="none">
              <a:solidFill>
                <a:schemeClr val="dk1"/>
              </a:solidFill>
              <a:latin typeface="Verdana"/>
              <a:ea typeface="Verdana"/>
              <a:cs typeface="Verdana"/>
              <a:sym typeface="Verdana"/>
            </a:endParaRPr>
          </a:p>
          <a:p>
            <a:pPr marL="342900" marR="0" lvl="0" indent="0" algn="l" rtl="0">
              <a:lnSpc>
                <a:spcPct val="90000"/>
              </a:lnSpc>
              <a:spcBef>
                <a:spcPts val="560"/>
              </a:spcBef>
              <a:spcAft>
                <a:spcPts val="0"/>
              </a:spcAft>
              <a:buClr>
                <a:srgbClr val="000000"/>
              </a:buClr>
              <a:buSzPts val="2400"/>
              <a:buFont typeface="Arial"/>
              <a:buNone/>
            </a:pPr>
            <a:endParaRPr sz="2400" b="1" i="0" u="none" strike="noStrike" cap="none">
              <a:solidFill>
                <a:schemeClr val="dk1"/>
              </a:solidFill>
              <a:latin typeface="Verdana"/>
              <a:ea typeface="Verdana"/>
              <a:cs typeface="Verdana"/>
              <a:sym typeface="Verdana"/>
            </a:endParaRPr>
          </a:p>
          <a:p>
            <a:pPr marL="342900" marR="0" lvl="0" indent="0" algn="l" rtl="0">
              <a:lnSpc>
                <a:spcPct val="90000"/>
              </a:lnSpc>
              <a:spcBef>
                <a:spcPts val="560"/>
              </a:spcBef>
              <a:spcAft>
                <a:spcPts val="0"/>
              </a:spcAft>
              <a:buClr>
                <a:srgbClr val="000000"/>
              </a:buClr>
              <a:buSzPts val="2400"/>
              <a:buFont typeface="Arial"/>
              <a:buNone/>
            </a:pPr>
            <a:endParaRPr sz="2400" b="1" i="0" u="none" strike="noStrike" cap="none">
              <a:solidFill>
                <a:schemeClr val="dk1"/>
              </a:solidFill>
              <a:latin typeface="Verdana"/>
              <a:ea typeface="Verdana"/>
              <a:cs typeface="Verdana"/>
              <a:sym typeface="Verdana"/>
            </a:endParaRPr>
          </a:p>
          <a:p>
            <a:pPr marL="0" marR="0" lvl="0" indent="0" algn="l" rtl="0">
              <a:lnSpc>
                <a:spcPct val="90000"/>
              </a:lnSpc>
              <a:spcBef>
                <a:spcPts val="560"/>
              </a:spcBef>
              <a:spcAft>
                <a:spcPts val="0"/>
              </a:spcAft>
              <a:buClr>
                <a:srgbClr val="000000"/>
              </a:buClr>
              <a:buSzPts val="2400"/>
              <a:buFont typeface="Arial"/>
              <a:buNone/>
            </a:pPr>
            <a:endParaRPr sz="2400" b="1" i="0" u="none" strike="noStrike" cap="none">
              <a:solidFill>
                <a:schemeClr val="dk1"/>
              </a:solidFill>
              <a:latin typeface="Verdana"/>
              <a:ea typeface="Verdana"/>
              <a:cs typeface="Verdana"/>
              <a:sym typeface="Verdana"/>
            </a:endParaRPr>
          </a:p>
          <a:p>
            <a:pPr marL="0" marR="0" lvl="0" indent="0" algn="l" rtl="0">
              <a:lnSpc>
                <a:spcPct val="90000"/>
              </a:lnSpc>
              <a:spcBef>
                <a:spcPts val="560"/>
              </a:spcBef>
              <a:spcAft>
                <a:spcPts val="0"/>
              </a:spcAft>
              <a:buClr>
                <a:srgbClr val="000000"/>
              </a:buClr>
              <a:buSzPts val="2400"/>
              <a:buFont typeface="Arial"/>
              <a:buNone/>
            </a:pPr>
            <a:endParaRPr sz="2400" b="1" i="0" u="none" strike="noStrike" cap="none">
              <a:solidFill>
                <a:schemeClr val="dk1"/>
              </a:solidFill>
              <a:latin typeface="Verdana"/>
              <a:ea typeface="Verdana"/>
              <a:cs typeface="Verdana"/>
              <a:sym typeface="Verdana"/>
            </a:endParaRPr>
          </a:p>
          <a:p>
            <a:pPr marL="0" marR="0" lvl="0" indent="0" algn="l" rtl="0">
              <a:lnSpc>
                <a:spcPct val="90000"/>
              </a:lnSpc>
              <a:spcBef>
                <a:spcPts val="560"/>
              </a:spcBef>
              <a:spcAft>
                <a:spcPts val="0"/>
              </a:spcAft>
              <a:buClr>
                <a:srgbClr val="000000"/>
              </a:buClr>
              <a:buSzPts val="2400"/>
              <a:buFont typeface="Arial"/>
              <a:buNone/>
            </a:pPr>
            <a:endParaRPr sz="2400" b="1" i="0" u="none" strike="noStrike" cap="none">
              <a:solidFill>
                <a:schemeClr val="dk1"/>
              </a:solidFill>
              <a:latin typeface="Verdana"/>
              <a:ea typeface="Verdana"/>
              <a:cs typeface="Verdana"/>
              <a:sym typeface="Verdana"/>
            </a:endParaRPr>
          </a:p>
          <a:p>
            <a:pPr marL="342900" marR="0" lvl="0" indent="0" algn="l" rtl="0">
              <a:lnSpc>
                <a:spcPct val="90000"/>
              </a:lnSpc>
              <a:spcBef>
                <a:spcPts val="560"/>
              </a:spcBef>
              <a:spcAft>
                <a:spcPts val="0"/>
              </a:spcAft>
              <a:buClr>
                <a:srgbClr val="000000"/>
              </a:buClr>
              <a:buSzPts val="2400"/>
              <a:buFont typeface="Arial"/>
              <a:buNone/>
            </a:pPr>
            <a:endParaRPr sz="2400" b="1" i="0" u="none" strike="noStrike" cap="none">
              <a:solidFill>
                <a:schemeClr val="dk1"/>
              </a:solidFill>
              <a:latin typeface="Verdana"/>
              <a:ea typeface="Verdana"/>
              <a:cs typeface="Verdana"/>
              <a:sym typeface="Verdana"/>
            </a:endParaRPr>
          </a:p>
          <a:p>
            <a:pPr marL="0" marR="0" lvl="0" indent="0" algn="l" rtl="0">
              <a:lnSpc>
                <a:spcPct val="90000"/>
              </a:lnSpc>
              <a:spcBef>
                <a:spcPts val="560"/>
              </a:spcBef>
              <a:spcAft>
                <a:spcPts val="0"/>
              </a:spcAft>
              <a:buClr>
                <a:schemeClr val="dk1"/>
              </a:buClr>
              <a:buSzPts val="1100"/>
              <a:buFont typeface="Arial"/>
              <a:buNone/>
            </a:pPr>
            <a:endParaRPr sz="2400" b="1" i="0" u="none" strike="noStrike" cap="none">
              <a:solidFill>
                <a:schemeClr val="dk1"/>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erdana"/>
              <a:ea typeface="Verdana"/>
              <a:cs typeface="Verdana"/>
              <a:sym typeface="Verdana"/>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704"/>
        <p:cNvGrpSpPr/>
        <p:nvPr/>
      </p:nvGrpSpPr>
      <p:grpSpPr>
        <a:xfrm>
          <a:off x="0" y="0"/>
          <a:ext cx="0" cy="0"/>
          <a:chOff x="0" y="0"/>
          <a:chExt cx="0" cy="0"/>
        </a:xfrm>
      </p:grpSpPr>
      <p:sp>
        <p:nvSpPr>
          <p:cNvPr id="705" name="Google Shape;705;p56"/>
          <p:cNvSpPr txBox="1">
            <a:spLocks noGrp="1"/>
          </p:cNvSpPr>
          <p:nvPr>
            <p:ph type="body" idx="4294967295"/>
          </p:nvPr>
        </p:nvSpPr>
        <p:spPr>
          <a:xfrm>
            <a:off x="0" y="1179900"/>
            <a:ext cx="8595300" cy="4498200"/>
          </a:xfrm>
          <a:prstGeom prst="rect">
            <a:avLst/>
          </a:prstGeom>
          <a:noFill/>
          <a:ln>
            <a:noFill/>
          </a:ln>
        </p:spPr>
        <p:txBody>
          <a:bodyPr spcFirstLastPara="1" wrap="square" lIns="91425" tIns="45700" rIns="91425" bIns="45700" anchor="ctr" anchorCtr="0">
            <a:noAutofit/>
          </a:bodyPr>
          <a:lstStyle/>
          <a:p>
            <a:pPr marL="457200" marR="0" lvl="0" indent="-381000" algn="l" rtl="0">
              <a:lnSpc>
                <a:spcPct val="90000"/>
              </a:lnSpc>
              <a:spcBef>
                <a:spcPts val="0"/>
              </a:spcBef>
              <a:spcAft>
                <a:spcPts val="0"/>
              </a:spcAft>
              <a:buClr>
                <a:srgbClr val="000000"/>
              </a:buClr>
              <a:buSzPts val="2400"/>
              <a:buFont typeface="Times New Roman"/>
              <a:buChar char="•"/>
            </a:pPr>
            <a:r>
              <a:rPr lang="en-US" sz="2400" b="0" i="0" u="none" strike="noStrike" cap="none">
                <a:solidFill>
                  <a:srgbClr val="000000"/>
                </a:solidFill>
                <a:latin typeface="Verdana"/>
                <a:ea typeface="Verdana"/>
                <a:cs typeface="Verdana"/>
                <a:sym typeface="Verdana"/>
              </a:rPr>
              <a:t>School and classroom-wide acknowledgements are for </a:t>
            </a:r>
            <a:r>
              <a:rPr lang="en-US" sz="2400" b="1">
                <a:solidFill>
                  <a:srgbClr val="000000"/>
                </a:solidFill>
              </a:rPr>
              <a:t>__________</a:t>
            </a:r>
            <a:endParaRPr sz="2400">
              <a:solidFill>
                <a:srgbClr val="000000"/>
              </a:solidFill>
            </a:endParaRPr>
          </a:p>
          <a:p>
            <a:pPr marL="457200" marR="0" lvl="0" indent="-381000" algn="l" rtl="0">
              <a:lnSpc>
                <a:spcPct val="90000"/>
              </a:lnSpc>
              <a:spcBef>
                <a:spcPts val="560"/>
              </a:spcBef>
              <a:spcAft>
                <a:spcPts val="0"/>
              </a:spcAft>
              <a:buClr>
                <a:srgbClr val="000000"/>
              </a:buClr>
              <a:buSzPts val="2400"/>
              <a:buFont typeface="Times New Roman"/>
              <a:buChar char="•"/>
            </a:pPr>
            <a:r>
              <a:rPr lang="en-US" sz="2400" b="0" i="0" u="none" strike="noStrike" cap="none">
                <a:solidFill>
                  <a:srgbClr val="000000"/>
                </a:solidFill>
                <a:latin typeface="Verdana"/>
                <a:ea typeface="Verdana"/>
                <a:cs typeface="Verdana"/>
                <a:sym typeface="Verdana"/>
              </a:rPr>
              <a:t>Acknowledge the behavior</a:t>
            </a:r>
            <a:r>
              <a:rPr lang="en-US" sz="2400" b="1" i="0" u="none" strike="noStrike" cap="none">
                <a:solidFill>
                  <a:srgbClr val="000000"/>
                </a:solidFill>
                <a:latin typeface="Verdana"/>
                <a:ea typeface="Verdana"/>
                <a:cs typeface="Verdana"/>
                <a:sym typeface="Verdana"/>
              </a:rPr>
              <a:t> </a:t>
            </a:r>
            <a:r>
              <a:rPr lang="en-US" sz="2400" b="1">
                <a:solidFill>
                  <a:srgbClr val="000000"/>
                </a:solidFill>
              </a:rPr>
              <a:t>__________</a:t>
            </a:r>
            <a:endParaRPr sz="2400">
              <a:solidFill>
                <a:srgbClr val="000000"/>
              </a:solidFill>
            </a:endParaRPr>
          </a:p>
          <a:p>
            <a:pPr marL="457200" marR="0" lvl="0" indent="-381000" algn="l" rtl="0">
              <a:lnSpc>
                <a:spcPct val="90000"/>
              </a:lnSpc>
              <a:spcBef>
                <a:spcPts val="560"/>
              </a:spcBef>
              <a:spcAft>
                <a:spcPts val="0"/>
              </a:spcAft>
              <a:buClr>
                <a:srgbClr val="000000"/>
              </a:buClr>
              <a:buSzPts val="2400"/>
              <a:buFont typeface="Times New Roman"/>
              <a:buChar char="•"/>
            </a:pPr>
            <a:r>
              <a:rPr lang="en-US" sz="2400" b="0" i="0" u="none" strike="noStrike" cap="none">
                <a:solidFill>
                  <a:srgbClr val="000000"/>
                </a:solidFill>
                <a:latin typeface="Verdana"/>
                <a:ea typeface="Verdana"/>
                <a:cs typeface="Verdana"/>
                <a:sym typeface="Verdana"/>
              </a:rPr>
              <a:t>Acknowledge students </a:t>
            </a:r>
            <a:r>
              <a:rPr lang="en-US" sz="2400" b="1"/>
              <a:t>__________</a:t>
            </a:r>
            <a:r>
              <a:rPr lang="en-US" sz="2400" b="1" i="0" u="none" strike="noStrike" cap="none">
                <a:solidFill>
                  <a:srgbClr val="000000"/>
                </a:solidFill>
                <a:latin typeface="Verdana"/>
                <a:ea typeface="Verdana"/>
                <a:cs typeface="Verdana"/>
                <a:sym typeface="Verdana"/>
              </a:rPr>
              <a:t> </a:t>
            </a:r>
            <a:r>
              <a:rPr lang="en-US" sz="2400" b="0" i="0" u="none" strike="noStrike" cap="none">
                <a:solidFill>
                  <a:srgbClr val="000000"/>
                </a:solidFill>
                <a:latin typeface="Verdana"/>
                <a:ea typeface="Verdana"/>
                <a:cs typeface="Verdana"/>
                <a:sym typeface="Verdana"/>
              </a:rPr>
              <a:t>in common areas</a:t>
            </a:r>
            <a:endParaRPr sz="2400">
              <a:solidFill>
                <a:srgbClr val="000000"/>
              </a:solidFill>
            </a:endParaRPr>
          </a:p>
          <a:p>
            <a:pPr marL="457200" marR="0" lvl="0" indent="-381000" algn="l" rtl="0">
              <a:lnSpc>
                <a:spcPct val="90000"/>
              </a:lnSpc>
              <a:spcBef>
                <a:spcPts val="560"/>
              </a:spcBef>
              <a:spcAft>
                <a:spcPts val="0"/>
              </a:spcAft>
              <a:buClr>
                <a:srgbClr val="000000"/>
              </a:buClr>
              <a:buSzPts val="2400"/>
              <a:buFont typeface="Times New Roman"/>
              <a:buChar char="•"/>
            </a:pPr>
            <a:r>
              <a:rPr lang="en-US" sz="2400" b="0" i="0" u="none" strike="noStrike" cap="none">
                <a:solidFill>
                  <a:srgbClr val="000000"/>
                </a:solidFill>
                <a:latin typeface="Verdana"/>
                <a:ea typeface="Verdana"/>
                <a:cs typeface="Verdana"/>
                <a:sym typeface="Verdana"/>
              </a:rPr>
              <a:t>Keep it </a:t>
            </a:r>
            <a:r>
              <a:rPr lang="en-US" sz="2400" b="1"/>
              <a:t>__________</a:t>
            </a:r>
            <a:endParaRPr sz="2400" b="1">
              <a:solidFill>
                <a:srgbClr val="000000"/>
              </a:solidFill>
            </a:endParaRPr>
          </a:p>
          <a:p>
            <a:pPr marL="457200" marR="0" lvl="0" indent="-381000" algn="l" rtl="0">
              <a:lnSpc>
                <a:spcPct val="90000"/>
              </a:lnSpc>
              <a:spcBef>
                <a:spcPts val="560"/>
              </a:spcBef>
              <a:spcAft>
                <a:spcPts val="0"/>
              </a:spcAft>
              <a:buClr>
                <a:srgbClr val="000000"/>
              </a:buClr>
              <a:buSzPts val="2400"/>
              <a:buFont typeface="Times New Roman"/>
              <a:buChar char="•"/>
            </a:pPr>
            <a:r>
              <a:rPr lang="en-US" sz="2400" b="0" i="0" u="none" strike="noStrike" cap="none">
                <a:solidFill>
                  <a:srgbClr val="000000"/>
                </a:solidFill>
                <a:latin typeface="Verdana"/>
                <a:ea typeface="Verdana"/>
                <a:cs typeface="Verdana"/>
                <a:sym typeface="Verdana"/>
              </a:rPr>
              <a:t>Include the students in identifying possible </a:t>
            </a:r>
            <a:r>
              <a:rPr lang="en-US" sz="2400" b="1"/>
              <a:t>__________</a:t>
            </a:r>
            <a:endParaRPr sz="2400" b="1">
              <a:solidFill>
                <a:srgbClr val="000000"/>
              </a:solidFill>
            </a:endParaRPr>
          </a:p>
          <a:p>
            <a:pPr marL="342900" lvl="0" indent="-292100" algn="l" rtl="0">
              <a:lnSpc>
                <a:spcPct val="90000"/>
              </a:lnSpc>
              <a:spcBef>
                <a:spcPts val="560"/>
              </a:spcBef>
              <a:spcAft>
                <a:spcPts val="0"/>
              </a:spcAft>
              <a:buSzPts val="2400"/>
              <a:buFont typeface="Times New Roman"/>
              <a:buChar char="•"/>
            </a:pPr>
            <a:r>
              <a:rPr lang="en-US" sz="2400" b="1"/>
              <a:t>__________</a:t>
            </a:r>
            <a:r>
              <a:rPr lang="en-US" sz="2400" b="1" i="0" u="none" strike="noStrike" cap="none">
                <a:solidFill>
                  <a:srgbClr val="000000"/>
                </a:solidFill>
              </a:rPr>
              <a:t> </a:t>
            </a:r>
            <a:r>
              <a:rPr lang="en-US" sz="2400" b="0" i="0" u="none" strike="noStrike" cap="none">
                <a:solidFill>
                  <a:srgbClr val="000000"/>
                </a:solidFill>
                <a:latin typeface="Verdana"/>
                <a:ea typeface="Verdana"/>
                <a:cs typeface="Verdana"/>
                <a:sym typeface="Verdana"/>
              </a:rPr>
              <a:t>for students needing greater support systems</a:t>
            </a:r>
            <a:endParaRPr sz="2400">
              <a:solidFill>
                <a:srgbClr val="000000"/>
              </a:solidFill>
            </a:endParaRPr>
          </a:p>
        </p:txBody>
      </p:sp>
      <p:sp>
        <p:nvSpPr>
          <p:cNvPr id="706" name="Google Shape;706;p56"/>
          <p:cNvSpPr txBox="1">
            <a:spLocks noGrp="1"/>
          </p:cNvSpPr>
          <p:nvPr>
            <p:ph type="title" idx="4294967295"/>
          </p:nvPr>
        </p:nvSpPr>
        <p:spPr>
          <a:xfrm>
            <a:off x="228600" y="228600"/>
            <a:ext cx="8686800" cy="1143000"/>
          </a:xfrm>
          <a:prstGeom prst="rect">
            <a:avLst/>
          </a:prstGeom>
          <a:solidFill>
            <a:srgbClr val="A9DCF2">
              <a:alpha val="67450"/>
            </a:srgbClr>
          </a:solid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000000"/>
              </a:buClr>
              <a:buSzPts val="4000"/>
              <a:buFont typeface="Verdana"/>
              <a:buNone/>
            </a:pPr>
            <a:r>
              <a:rPr lang="en-US">
                <a:solidFill>
                  <a:srgbClr val="000000"/>
                </a:solidFill>
              </a:rPr>
              <a:t>Quick Review</a:t>
            </a:r>
            <a:endParaRPr/>
          </a:p>
        </p:txBody>
      </p:sp>
      <p:sp>
        <p:nvSpPr>
          <p:cNvPr id="707" name="Google Shape;707;p56"/>
          <p:cNvSpPr txBox="1"/>
          <p:nvPr/>
        </p:nvSpPr>
        <p:spPr>
          <a:xfrm>
            <a:off x="0" y="5507125"/>
            <a:ext cx="9144000" cy="892800"/>
          </a:xfrm>
          <a:prstGeom prst="rect">
            <a:avLst/>
          </a:prstGeom>
          <a:noFill/>
          <a:ln w="2857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300"/>
              <a:buFont typeface="Arial"/>
              <a:buNone/>
            </a:pPr>
            <a:r>
              <a:rPr lang="en-US" sz="2300" b="1" i="0" u="none" strike="noStrike" cap="none">
                <a:solidFill>
                  <a:schemeClr val="dk1"/>
                </a:solidFill>
                <a:latin typeface="Verdana"/>
                <a:ea typeface="Verdana"/>
                <a:cs typeface="Verdana"/>
                <a:sym typeface="Verdana"/>
              </a:rPr>
              <a:t> individualize           </a:t>
            </a:r>
            <a:r>
              <a:rPr lang="en-US" sz="2300" b="1" i="0" u="none" strike="noStrike" cap="none">
                <a:solidFill>
                  <a:srgbClr val="000000"/>
                </a:solidFill>
                <a:latin typeface="Verdana"/>
                <a:ea typeface="Verdana"/>
                <a:cs typeface="Verdana"/>
                <a:sym typeface="Verdana"/>
              </a:rPr>
              <a:t>every student           </a:t>
            </a:r>
            <a:r>
              <a:rPr lang="en-US" sz="2300" b="1" i="0" u="none" strike="noStrike" cap="none">
                <a:solidFill>
                  <a:schemeClr val="dk1"/>
                </a:solidFill>
                <a:latin typeface="Verdana"/>
                <a:ea typeface="Verdana"/>
                <a:cs typeface="Verdana"/>
                <a:sym typeface="Verdana"/>
              </a:rPr>
              <a:t>immediately </a:t>
            </a:r>
            <a:r>
              <a:rPr lang="en-US" sz="2300" b="1" i="0" u="none" strike="noStrike" cap="none">
                <a:solidFill>
                  <a:srgbClr val="000000"/>
                </a:solidFill>
                <a:latin typeface="Verdana"/>
                <a:ea typeface="Verdana"/>
                <a:cs typeface="Verdana"/>
                <a:sym typeface="Verdana"/>
              </a:rPr>
              <a:t> </a:t>
            </a:r>
            <a:endParaRPr sz="2300" b="1"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2300"/>
              <a:buFont typeface="Arial"/>
              <a:buNone/>
            </a:pPr>
            <a:r>
              <a:rPr lang="en-US" sz="2300" b="1" i="0" u="none" strike="noStrike" cap="none">
                <a:solidFill>
                  <a:srgbClr val="000000"/>
                </a:solidFill>
                <a:latin typeface="Verdana"/>
                <a:ea typeface="Verdana"/>
                <a:cs typeface="Verdana"/>
                <a:sym typeface="Verdana"/>
              </a:rPr>
              <a:t>acknowledgements   other than your own  </a:t>
            </a:r>
            <a:r>
              <a:rPr lang="en-US" sz="2300" b="1" i="0" u="none" strike="noStrike" cap="none">
                <a:solidFill>
                  <a:schemeClr val="dk1"/>
                </a:solidFill>
                <a:latin typeface="Verdana"/>
                <a:ea typeface="Verdana"/>
                <a:cs typeface="Verdana"/>
                <a:sym typeface="Verdana"/>
              </a:rPr>
              <a:t>       novel </a:t>
            </a:r>
            <a:endParaRPr sz="2300" b="1" i="0" u="none" strike="noStrike" cap="none">
              <a:solidFill>
                <a:srgbClr val="000000"/>
              </a:solidFill>
              <a:latin typeface="Verdana"/>
              <a:ea typeface="Verdana"/>
              <a:cs typeface="Verdana"/>
              <a:sym typeface="Verdan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05">
                                            <p:txEl>
                                              <p:pRg st="0" end="0"/>
                                            </p:txEl>
                                          </p:spTgt>
                                        </p:tgtEl>
                                        <p:attrNameLst>
                                          <p:attrName>style.visibility</p:attrName>
                                        </p:attrNameLst>
                                      </p:cBhvr>
                                      <p:to>
                                        <p:strVal val="visible"/>
                                      </p:to>
                                    </p:set>
                                    <p:anim calcmode="lin" valueType="num">
                                      <p:cBhvr additive="base">
                                        <p:cTn id="7" dur="500"/>
                                        <p:tgtEl>
                                          <p:spTgt spid="70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05">
                                            <p:txEl>
                                              <p:pRg st="1" end="1"/>
                                            </p:txEl>
                                          </p:spTgt>
                                        </p:tgtEl>
                                        <p:attrNameLst>
                                          <p:attrName>style.visibility</p:attrName>
                                        </p:attrNameLst>
                                      </p:cBhvr>
                                      <p:to>
                                        <p:strVal val="visible"/>
                                      </p:to>
                                    </p:set>
                                    <p:anim calcmode="lin" valueType="num">
                                      <p:cBhvr additive="base">
                                        <p:cTn id="12" dur="500"/>
                                        <p:tgtEl>
                                          <p:spTgt spid="70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05">
                                            <p:txEl>
                                              <p:pRg st="2" end="2"/>
                                            </p:txEl>
                                          </p:spTgt>
                                        </p:tgtEl>
                                        <p:attrNameLst>
                                          <p:attrName>style.visibility</p:attrName>
                                        </p:attrNameLst>
                                      </p:cBhvr>
                                      <p:to>
                                        <p:strVal val="visible"/>
                                      </p:to>
                                    </p:set>
                                    <p:anim calcmode="lin" valueType="num">
                                      <p:cBhvr additive="base">
                                        <p:cTn id="17" dur="500"/>
                                        <p:tgtEl>
                                          <p:spTgt spid="70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705">
                                            <p:txEl>
                                              <p:pRg st="3" end="3"/>
                                            </p:txEl>
                                          </p:spTgt>
                                        </p:tgtEl>
                                        <p:attrNameLst>
                                          <p:attrName>style.visibility</p:attrName>
                                        </p:attrNameLst>
                                      </p:cBhvr>
                                      <p:to>
                                        <p:strVal val="visible"/>
                                      </p:to>
                                    </p:set>
                                    <p:anim calcmode="lin" valueType="num">
                                      <p:cBhvr additive="base">
                                        <p:cTn id="22" dur="500"/>
                                        <p:tgtEl>
                                          <p:spTgt spid="70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705">
                                            <p:txEl>
                                              <p:pRg st="4" end="4"/>
                                            </p:txEl>
                                          </p:spTgt>
                                        </p:tgtEl>
                                        <p:attrNameLst>
                                          <p:attrName>style.visibility</p:attrName>
                                        </p:attrNameLst>
                                      </p:cBhvr>
                                      <p:to>
                                        <p:strVal val="visible"/>
                                      </p:to>
                                    </p:set>
                                    <p:anim calcmode="lin" valueType="num">
                                      <p:cBhvr additive="base">
                                        <p:cTn id="27" dur="500"/>
                                        <p:tgtEl>
                                          <p:spTgt spid="70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705">
                                            <p:txEl>
                                              <p:pRg st="5" end="5"/>
                                            </p:txEl>
                                          </p:spTgt>
                                        </p:tgtEl>
                                        <p:attrNameLst>
                                          <p:attrName>style.visibility</p:attrName>
                                        </p:attrNameLst>
                                      </p:cBhvr>
                                      <p:to>
                                        <p:strVal val="visible"/>
                                      </p:to>
                                    </p:set>
                                    <p:anim calcmode="lin" valueType="num">
                                      <p:cBhvr additive="base">
                                        <p:cTn id="32" dur="500"/>
                                        <p:tgtEl>
                                          <p:spTgt spid="70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711"/>
        <p:cNvGrpSpPr/>
        <p:nvPr/>
      </p:nvGrpSpPr>
      <p:grpSpPr>
        <a:xfrm>
          <a:off x="0" y="0"/>
          <a:ext cx="0" cy="0"/>
          <a:chOff x="0" y="0"/>
          <a:chExt cx="0" cy="0"/>
        </a:xfrm>
      </p:grpSpPr>
      <p:sp>
        <p:nvSpPr>
          <p:cNvPr id="712" name="Google Shape;712;p58"/>
          <p:cNvSpPr txBox="1">
            <a:spLocks noGrp="1"/>
          </p:cNvSpPr>
          <p:nvPr>
            <p:ph type="body" idx="1"/>
          </p:nvPr>
        </p:nvSpPr>
        <p:spPr>
          <a:xfrm>
            <a:off x="423341" y="1724790"/>
            <a:ext cx="8176004" cy="4582159"/>
          </a:xfrm>
          <a:prstGeom prst="rect">
            <a:avLst/>
          </a:prstGeom>
          <a:noFill/>
          <a:ln>
            <a:noFill/>
          </a:ln>
        </p:spPr>
        <p:txBody>
          <a:bodyPr spcFirstLastPara="1" wrap="square" lIns="91425" tIns="45700" rIns="91425" bIns="45700" anchor="t" anchorCtr="0">
            <a:noAutofit/>
          </a:bodyPr>
          <a:lstStyle/>
          <a:p>
            <a:pPr marL="514329" marR="0" lvl="1" indent="-412729" algn="l" rtl="0">
              <a:lnSpc>
                <a:spcPct val="95000"/>
              </a:lnSpc>
              <a:spcBef>
                <a:spcPts val="0"/>
              </a:spcBef>
              <a:spcAft>
                <a:spcPts val="0"/>
              </a:spcAft>
              <a:buClr>
                <a:srgbClr val="000000"/>
              </a:buClr>
              <a:buSzPts val="2800"/>
              <a:buFont typeface="Arial"/>
              <a:buChar char="–"/>
            </a:pPr>
            <a:r>
              <a:rPr lang="en-US" sz="2800" b="0" i="0" u="none" strike="noStrike" cap="none">
                <a:solidFill>
                  <a:srgbClr val="000000"/>
                </a:solidFill>
                <a:latin typeface="Verdana"/>
                <a:ea typeface="Verdana"/>
                <a:cs typeface="Verdana"/>
                <a:sym typeface="Verdana"/>
              </a:rPr>
              <a:t>School-wide reinforcements are for </a:t>
            </a:r>
            <a:r>
              <a:rPr lang="en-US" sz="2800" b="0" i="0" u="sng" strike="noStrike" cap="none">
                <a:solidFill>
                  <a:srgbClr val="000000"/>
                </a:solidFill>
                <a:latin typeface="Verdana"/>
                <a:ea typeface="Verdana"/>
                <a:cs typeface="Verdana"/>
                <a:sym typeface="Verdana"/>
              </a:rPr>
              <a:t>every</a:t>
            </a:r>
            <a:r>
              <a:rPr lang="en-US" sz="2800" b="0" i="0" u="none" strike="noStrike" cap="none">
                <a:solidFill>
                  <a:srgbClr val="000000"/>
                </a:solidFill>
                <a:latin typeface="Verdana"/>
                <a:ea typeface="Verdana"/>
                <a:cs typeface="Verdana"/>
                <a:sym typeface="Verdana"/>
              </a:rPr>
              <a:t> student in the building</a:t>
            </a:r>
            <a:endParaRPr>
              <a:solidFill>
                <a:srgbClr val="000000"/>
              </a:solidFill>
            </a:endParaRPr>
          </a:p>
          <a:p>
            <a:pPr marL="342900" marR="0" lvl="0" indent="-342900" algn="l" rtl="0">
              <a:lnSpc>
                <a:spcPct val="95000"/>
              </a:lnSpc>
              <a:spcBef>
                <a:spcPts val="0"/>
              </a:spcBef>
              <a:spcAft>
                <a:spcPts val="0"/>
              </a:spcAft>
              <a:buClr>
                <a:schemeClr val="dk1"/>
              </a:buClr>
              <a:buSzPts val="2800"/>
              <a:buFont typeface="Arial"/>
              <a:buNone/>
            </a:pPr>
            <a:endParaRPr sz="1800" b="0" i="0" u="none" strike="noStrike" cap="none">
              <a:solidFill>
                <a:srgbClr val="000000"/>
              </a:solidFill>
              <a:latin typeface="Verdana"/>
              <a:ea typeface="Verdana"/>
              <a:cs typeface="Verdana"/>
              <a:sym typeface="Verdana"/>
            </a:endParaRPr>
          </a:p>
          <a:p>
            <a:pPr marL="514329" marR="0" lvl="1" indent="-412729" algn="l" rtl="0">
              <a:lnSpc>
                <a:spcPct val="95000"/>
              </a:lnSpc>
              <a:spcBef>
                <a:spcPts val="0"/>
              </a:spcBef>
              <a:spcAft>
                <a:spcPts val="0"/>
              </a:spcAft>
              <a:buClr>
                <a:srgbClr val="000000"/>
              </a:buClr>
              <a:buSzPts val="2800"/>
              <a:buFont typeface="Arial"/>
              <a:buChar char="–"/>
            </a:pPr>
            <a:r>
              <a:rPr lang="en-US" sz="2800" b="0" i="0" u="none" strike="noStrike" cap="none">
                <a:solidFill>
                  <a:srgbClr val="000000"/>
                </a:solidFill>
                <a:latin typeface="Verdana"/>
                <a:ea typeface="Verdana"/>
                <a:cs typeface="Verdana"/>
                <a:sym typeface="Verdana"/>
              </a:rPr>
              <a:t>Move from </a:t>
            </a:r>
            <a:endParaRPr>
              <a:solidFill>
                <a:srgbClr val="000000"/>
              </a:solidFill>
            </a:endParaRPr>
          </a:p>
          <a:p>
            <a:pPr marL="925722" marR="0" lvl="2" indent="-417720" algn="l" rtl="0">
              <a:lnSpc>
                <a:spcPct val="95000"/>
              </a:lnSpc>
              <a:spcBef>
                <a:spcPts val="0"/>
              </a:spcBef>
              <a:spcAft>
                <a:spcPts val="0"/>
              </a:spcAft>
              <a:buClr>
                <a:srgbClr val="000000"/>
              </a:buClr>
              <a:buSzPts val="2240"/>
              <a:buFont typeface="Arial"/>
              <a:buChar char="•"/>
            </a:pPr>
            <a:r>
              <a:rPr lang="en-US" sz="2800" b="0" i="0" u="none" strike="noStrike" cap="none">
                <a:solidFill>
                  <a:srgbClr val="000000"/>
                </a:solidFill>
                <a:latin typeface="Verdana"/>
                <a:ea typeface="Verdana"/>
                <a:cs typeface="Verdana"/>
                <a:sym typeface="Verdana"/>
              </a:rPr>
              <a:t>Highly frequent to less frequent</a:t>
            </a:r>
            <a:endParaRPr>
              <a:solidFill>
                <a:srgbClr val="000000"/>
              </a:solidFill>
            </a:endParaRPr>
          </a:p>
          <a:p>
            <a:pPr marL="925722" marR="0" lvl="2" indent="-417720" algn="l" rtl="0">
              <a:lnSpc>
                <a:spcPct val="95000"/>
              </a:lnSpc>
              <a:spcBef>
                <a:spcPts val="0"/>
              </a:spcBef>
              <a:spcAft>
                <a:spcPts val="0"/>
              </a:spcAft>
              <a:buClr>
                <a:srgbClr val="000000"/>
              </a:buClr>
              <a:buSzPts val="2240"/>
              <a:buFont typeface="Arial"/>
              <a:buChar char="•"/>
            </a:pPr>
            <a:r>
              <a:rPr lang="en-US" sz="2800" b="0" i="0" u="none" strike="noStrike" cap="none">
                <a:solidFill>
                  <a:srgbClr val="000000"/>
                </a:solidFill>
                <a:latin typeface="Verdana"/>
                <a:ea typeface="Verdana"/>
                <a:cs typeface="Verdana"/>
                <a:sym typeface="Verdana"/>
              </a:rPr>
              <a:t>Predictable to unpredictable</a:t>
            </a:r>
            <a:endParaRPr>
              <a:solidFill>
                <a:srgbClr val="000000"/>
              </a:solidFill>
            </a:endParaRPr>
          </a:p>
          <a:p>
            <a:pPr marL="925722" marR="0" lvl="2" indent="-417720" algn="l" rtl="0">
              <a:lnSpc>
                <a:spcPct val="95000"/>
              </a:lnSpc>
              <a:spcBef>
                <a:spcPts val="0"/>
              </a:spcBef>
              <a:spcAft>
                <a:spcPts val="0"/>
              </a:spcAft>
              <a:buClr>
                <a:srgbClr val="000000"/>
              </a:buClr>
              <a:buSzPts val="2240"/>
              <a:buFont typeface="Arial"/>
              <a:buChar char="•"/>
            </a:pPr>
            <a:r>
              <a:rPr lang="en-US" sz="2800" b="0" i="0" u="none" strike="noStrike" cap="none">
                <a:solidFill>
                  <a:srgbClr val="000000"/>
                </a:solidFill>
                <a:latin typeface="Verdana"/>
                <a:ea typeface="Verdana"/>
                <a:cs typeface="Verdana"/>
                <a:sym typeface="Verdana"/>
              </a:rPr>
              <a:t>Tangible to social</a:t>
            </a:r>
            <a:endParaRPr>
              <a:solidFill>
                <a:srgbClr val="000000"/>
              </a:solidFill>
            </a:endParaRPr>
          </a:p>
          <a:p>
            <a:pPr marL="925722" marR="0" lvl="2" indent="-417720" algn="l" rtl="0">
              <a:lnSpc>
                <a:spcPct val="95000"/>
              </a:lnSpc>
              <a:spcBef>
                <a:spcPts val="0"/>
              </a:spcBef>
              <a:spcAft>
                <a:spcPts val="0"/>
              </a:spcAft>
              <a:buClr>
                <a:srgbClr val="000000"/>
              </a:buClr>
              <a:buSzPts val="2240"/>
              <a:buFont typeface="Arial"/>
              <a:buChar char="•"/>
            </a:pPr>
            <a:r>
              <a:rPr lang="en-US" sz="2800" b="0" i="0" u="none" strike="noStrike" cap="none">
                <a:solidFill>
                  <a:srgbClr val="000000"/>
                </a:solidFill>
                <a:latin typeface="Verdana"/>
                <a:ea typeface="Verdana"/>
                <a:cs typeface="Verdana"/>
                <a:sym typeface="Verdana"/>
              </a:rPr>
              <a:t>Other-delivered to self-delivered</a:t>
            </a:r>
            <a:endParaRPr>
              <a:solidFill>
                <a:srgbClr val="000000"/>
              </a:solidFill>
            </a:endParaRPr>
          </a:p>
          <a:p>
            <a:pPr marL="857141" marR="0" lvl="2" indent="-349141" algn="l" rtl="0">
              <a:lnSpc>
                <a:spcPct val="95000"/>
              </a:lnSpc>
              <a:spcBef>
                <a:spcPts val="0"/>
              </a:spcBef>
              <a:spcAft>
                <a:spcPts val="0"/>
              </a:spcAft>
              <a:buClr>
                <a:schemeClr val="dk1"/>
              </a:buClr>
              <a:buSzPts val="2800"/>
              <a:buFont typeface="Arial"/>
              <a:buNone/>
            </a:pPr>
            <a:endParaRPr sz="1800" b="0" i="0" u="none" strike="noStrike" cap="none">
              <a:solidFill>
                <a:srgbClr val="000000"/>
              </a:solidFill>
              <a:latin typeface="Verdana"/>
              <a:ea typeface="Verdana"/>
              <a:cs typeface="Verdana"/>
              <a:sym typeface="Verdana"/>
            </a:endParaRPr>
          </a:p>
          <a:p>
            <a:pPr marL="514329" marR="0" lvl="1" indent="-412729" algn="l" rtl="0">
              <a:lnSpc>
                <a:spcPct val="95000"/>
              </a:lnSpc>
              <a:spcBef>
                <a:spcPts val="0"/>
              </a:spcBef>
              <a:spcAft>
                <a:spcPts val="0"/>
              </a:spcAft>
              <a:buClr>
                <a:srgbClr val="000000"/>
              </a:buClr>
              <a:buSzPts val="2800"/>
              <a:buFont typeface="Arial"/>
              <a:buChar char="–"/>
            </a:pPr>
            <a:r>
              <a:rPr lang="en-US" sz="2800" b="0" i="0" u="none" strike="noStrike" cap="none">
                <a:solidFill>
                  <a:srgbClr val="000000"/>
                </a:solidFill>
                <a:latin typeface="Verdana"/>
                <a:ea typeface="Verdana"/>
                <a:cs typeface="Verdana"/>
                <a:sym typeface="Verdana"/>
              </a:rPr>
              <a:t>Individualize for students needing greater support systems</a:t>
            </a:r>
            <a:endParaRPr>
              <a:solidFill>
                <a:srgbClr val="000000"/>
              </a:solidFill>
            </a:endParaRPr>
          </a:p>
        </p:txBody>
      </p:sp>
      <p:sp>
        <p:nvSpPr>
          <p:cNvPr id="713" name="Google Shape;713;p58"/>
          <p:cNvSpPr txBox="1">
            <a:spLocks noGrp="1"/>
          </p:cNvSpPr>
          <p:nvPr>
            <p:ph type="title"/>
          </p:nvPr>
        </p:nvSpPr>
        <p:spPr>
          <a:xfrm>
            <a:off x="228600" y="228600"/>
            <a:ext cx="8686799" cy="1143000"/>
          </a:xfrm>
          <a:prstGeom prst="rect">
            <a:avLst/>
          </a:prstGeom>
          <a:solidFill>
            <a:srgbClr val="A9DCF2">
              <a:alpha val="67450"/>
            </a:srgbClr>
          </a:solid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rgbClr val="000000"/>
              </a:buClr>
              <a:buSzPts val="3600"/>
              <a:buFont typeface="Verdana"/>
              <a:buNone/>
            </a:pPr>
            <a:r>
              <a:rPr lang="en-US" sz="3600">
                <a:solidFill>
                  <a:srgbClr val="000000"/>
                </a:solidFill>
              </a:rPr>
              <a:t>Guidelines for Development of </a:t>
            </a:r>
            <a:br>
              <a:rPr lang="en-US" sz="3600">
                <a:solidFill>
                  <a:srgbClr val="000000"/>
                </a:solidFill>
              </a:rPr>
            </a:br>
            <a:r>
              <a:rPr lang="en-US" sz="3600">
                <a:solidFill>
                  <a:srgbClr val="000000"/>
                </a:solidFill>
              </a:rPr>
              <a:t>Acknowledgement Matrix</a:t>
            </a:r>
            <a:endParaRPr sz="360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719"/>
        <p:cNvGrpSpPr/>
        <p:nvPr/>
      </p:nvGrpSpPr>
      <p:grpSpPr>
        <a:xfrm>
          <a:off x="0" y="0"/>
          <a:ext cx="0" cy="0"/>
          <a:chOff x="0" y="0"/>
          <a:chExt cx="0" cy="0"/>
        </a:xfrm>
      </p:grpSpPr>
      <p:graphicFrame>
        <p:nvGraphicFramePr>
          <p:cNvPr id="720" name="Google Shape;720;p60"/>
          <p:cNvGraphicFramePr/>
          <p:nvPr>
            <p:extLst>
              <p:ext uri="{D42A27DB-BD31-4B8C-83A1-F6EECF244321}">
                <p14:modId xmlns:p14="http://schemas.microsoft.com/office/powerpoint/2010/main" val="2971575369"/>
              </p:ext>
            </p:extLst>
          </p:nvPr>
        </p:nvGraphicFramePr>
        <p:xfrm>
          <a:off x="230604" y="1520482"/>
          <a:ext cx="8682775" cy="5337525"/>
        </p:xfrm>
        <a:graphic>
          <a:graphicData uri="http://schemas.openxmlformats.org/drawingml/2006/table">
            <a:tbl>
              <a:tblPr firstRow="1">
                <a:noFill/>
                <a:tableStyleId>{98C59053-E48F-45F1-AA08-CCA554E2DCBF}</a:tableStyleId>
              </a:tblPr>
              <a:tblGrid>
                <a:gridCol w="3059325">
                  <a:extLst>
                    <a:ext uri="{9D8B030D-6E8A-4147-A177-3AD203B41FA5}">
                      <a16:colId xmlns:a16="http://schemas.microsoft.com/office/drawing/2014/main" val="20000"/>
                    </a:ext>
                  </a:extLst>
                </a:gridCol>
                <a:gridCol w="1186775">
                  <a:extLst>
                    <a:ext uri="{9D8B030D-6E8A-4147-A177-3AD203B41FA5}">
                      <a16:colId xmlns:a16="http://schemas.microsoft.com/office/drawing/2014/main" val="20001"/>
                    </a:ext>
                  </a:extLst>
                </a:gridCol>
                <a:gridCol w="2247600">
                  <a:extLst>
                    <a:ext uri="{9D8B030D-6E8A-4147-A177-3AD203B41FA5}">
                      <a16:colId xmlns:a16="http://schemas.microsoft.com/office/drawing/2014/main" val="20002"/>
                    </a:ext>
                  </a:extLst>
                </a:gridCol>
                <a:gridCol w="982075">
                  <a:extLst>
                    <a:ext uri="{9D8B030D-6E8A-4147-A177-3AD203B41FA5}">
                      <a16:colId xmlns:a16="http://schemas.microsoft.com/office/drawing/2014/main" val="20003"/>
                    </a:ext>
                  </a:extLst>
                </a:gridCol>
                <a:gridCol w="1207000">
                  <a:extLst>
                    <a:ext uri="{9D8B030D-6E8A-4147-A177-3AD203B41FA5}">
                      <a16:colId xmlns:a16="http://schemas.microsoft.com/office/drawing/2014/main" val="20004"/>
                    </a:ext>
                  </a:extLst>
                </a:gridCol>
              </a:tblGrid>
              <a:tr h="364850">
                <a:tc>
                  <a:txBody>
                    <a:bodyPr/>
                    <a:lstStyle/>
                    <a:p>
                      <a:pPr marL="0" marR="0" lvl="0" indent="0" algn="l" rtl="0">
                        <a:lnSpc>
                          <a:spcPct val="100000"/>
                        </a:lnSpc>
                        <a:spcBef>
                          <a:spcPts val="0"/>
                        </a:spcBef>
                        <a:spcAft>
                          <a:spcPts val="0"/>
                        </a:spcAft>
                        <a:buClr>
                          <a:schemeClr val="dk2"/>
                        </a:buClr>
                        <a:buSzPts val="325"/>
                        <a:buFont typeface="Questrial"/>
                        <a:buNone/>
                      </a:pPr>
                      <a:r>
                        <a:rPr lang="en-US" sz="1300" b="1" i="0" u="none" strike="noStrike" cap="none">
                          <a:solidFill>
                            <a:srgbClr val="000000"/>
                          </a:solidFill>
                          <a:latin typeface="Verdana"/>
                          <a:ea typeface="Verdana"/>
                          <a:cs typeface="Verdana"/>
                          <a:sym typeface="Verdana"/>
                        </a:rPr>
                        <a:t>TYPE</a:t>
                      </a:r>
                      <a:endParaRPr sz="1800" u="none" strike="noStrike" cap="none">
                        <a:solidFill>
                          <a:srgbClr val="000000"/>
                        </a:solidFill>
                      </a:endParaRPr>
                    </a:p>
                  </a:txBody>
                  <a:tcPr marL="87125" marR="87125" marT="43550" marB="435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BFBFBF"/>
                    </a:solidFill>
                  </a:tcPr>
                </a:tc>
                <a:tc>
                  <a:txBody>
                    <a:bodyPr/>
                    <a:lstStyle/>
                    <a:p>
                      <a:pPr marL="0" marR="0" lvl="0" indent="0" algn="ctr" rtl="0">
                        <a:lnSpc>
                          <a:spcPct val="100000"/>
                        </a:lnSpc>
                        <a:spcBef>
                          <a:spcPts val="0"/>
                        </a:spcBef>
                        <a:spcAft>
                          <a:spcPts val="0"/>
                        </a:spcAft>
                        <a:buClr>
                          <a:schemeClr val="dk2"/>
                        </a:buClr>
                        <a:buSzPts val="325"/>
                        <a:buFont typeface="Questrial"/>
                        <a:buNone/>
                      </a:pPr>
                      <a:r>
                        <a:rPr lang="en-US" sz="1300" b="1" i="0" u="none" strike="noStrike" cap="none">
                          <a:solidFill>
                            <a:srgbClr val="000000"/>
                          </a:solidFill>
                          <a:latin typeface="Verdana"/>
                          <a:ea typeface="Verdana"/>
                          <a:cs typeface="Verdana"/>
                          <a:sym typeface="Verdana"/>
                        </a:rPr>
                        <a:t>WHAT</a:t>
                      </a:r>
                      <a:endParaRPr sz="1800" u="none" strike="noStrike" cap="none">
                        <a:solidFill>
                          <a:srgbClr val="000000"/>
                        </a:solidFill>
                      </a:endParaRPr>
                    </a:p>
                  </a:txBody>
                  <a:tcPr marL="87125" marR="87125" marT="43550" marB="435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BFBFBF"/>
                    </a:solidFill>
                  </a:tcPr>
                </a:tc>
                <a:tc>
                  <a:txBody>
                    <a:bodyPr/>
                    <a:lstStyle/>
                    <a:p>
                      <a:pPr marL="0" marR="0" lvl="0" indent="0" algn="ctr" rtl="0">
                        <a:lnSpc>
                          <a:spcPct val="100000"/>
                        </a:lnSpc>
                        <a:spcBef>
                          <a:spcPts val="0"/>
                        </a:spcBef>
                        <a:spcAft>
                          <a:spcPts val="0"/>
                        </a:spcAft>
                        <a:buClr>
                          <a:schemeClr val="dk2"/>
                        </a:buClr>
                        <a:buSzPts val="325"/>
                        <a:buFont typeface="Questrial"/>
                        <a:buNone/>
                      </a:pPr>
                      <a:r>
                        <a:rPr lang="en-US" sz="1300" b="1" i="0" u="none" strike="noStrike" cap="none">
                          <a:solidFill>
                            <a:srgbClr val="000000"/>
                          </a:solidFill>
                          <a:latin typeface="Verdana"/>
                          <a:ea typeface="Verdana"/>
                          <a:cs typeface="Verdana"/>
                          <a:sym typeface="Verdana"/>
                        </a:rPr>
                        <a:t>WHEN</a:t>
                      </a:r>
                      <a:endParaRPr sz="1800" u="none" strike="noStrike" cap="none">
                        <a:solidFill>
                          <a:srgbClr val="000000"/>
                        </a:solidFill>
                      </a:endParaRPr>
                    </a:p>
                  </a:txBody>
                  <a:tcPr marL="87125" marR="87125" marT="43550" marB="435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BFBFBF"/>
                    </a:solidFill>
                  </a:tcPr>
                </a:tc>
                <a:tc>
                  <a:txBody>
                    <a:bodyPr/>
                    <a:lstStyle/>
                    <a:p>
                      <a:pPr marL="0" marR="0" lvl="0" indent="0" algn="ctr" rtl="0">
                        <a:lnSpc>
                          <a:spcPct val="100000"/>
                        </a:lnSpc>
                        <a:spcBef>
                          <a:spcPts val="0"/>
                        </a:spcBef>
                        <a:spcAft>
                          <a:spcPts val="0"/>
                        </a:spcAft>
                        <a:buClr>
                          <a:schemeClr val="dk2"/>
                        </a:buClr>
                        <a:buSzPts val="325"/>
                        <a:buFont typeface="Questrial"/>
                        <a:buNone/>
                      </a:pPr>
                      <a:r>
                        <a:rPr lang="en-US" sz="1300" b="1" i="0" u="none" strike="noStrike" cap="none">
                          <a:solidFill>
                            <a:srgbClr val="000000"/>
                          </a:solidFill>
                          <a:latin typeface="Verdana"/>
                          <a:ea typeface="Verdana"/>
                          <a:cs typeface="Verdana"/>
                          <a:sym typeface="Verdana"/>
                        </a:rPr>
                        <a:t>WHERE</a:t>
                      </a:r>
                      <a:endParaRPr sz="1800" u="none" strike="noStrike" cap="none">
                        <a:solidFill>
                          <a:srgbClr val="000000"/>
                        </a:solidFill>
                      </a:endParaRPr>
                    </a:p>
                  </a:txBody>
                  <a:tcPr marL="87125" marR="87125" marT="43550" marB="435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BFBFBF"/>
                    </a:solidFill>
                  </a:tcPr>
                </a:tc>
                <a:tc>
                  <a:txBody>
                    <a:bodyPr/>
                    <a:lstStyle/>
                    <a:p>
                      <a:pPr marL="0" marR="0" lvl="0" indent="0" algn="ctr" rtl="0">
                        <a:lnSpc>
                          <a:spcPct val="100000"/>
                        </a:lnSpc>
                        <a:spcBef>
                          <a:spcPts val="0"/>
                        </a:spcBef>
                        <a:spcAft>
                          <a:spcPts val="0"/>
                        </a:spcAft>
                        <a:buClr>
                          <a:schemeClr val="dk2"/>
                        </a:buClr>
                        <a:buSzPts val="325"/>
                        <a:buFont typeface="Questrial"/>
                        <a:buNone/>
                      </a:pPr>
                      <a:r>
                        <a:rPr lang="en-US" sz="1300" b="1" i="0" u="none" strike="noStrike" cap="none">
                          <a:solidFill>
                            <a:srgbClr val="000000"/>
                          </a:solidFill>
                          <a:latin typeface="Verdana"/>
                          <a:ea typeface="Verdana"/>
                          <a:cs typeface="Verdana"/>
                          <a:sym typeface="Verdana"/>
                        </a:rPr>
                        <a:t>WHO</a:t>
                      </a:r>
                      <a:endParaRPr sz="1800" u="none" strike="noStrike" cap="none">
                        <a:solidFill>
                          <a:srgbClr val="000000"/>
                        </a:solidFill>
                      </a:endParaRPr>
                    </a:p>
                  </a:txBody>
                  <a:tcPr marL="87125" marR="87125" marT="43550" marB="435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BFBFBF"/>
                    </a:solidFill>
                  </a:tcPr>
                </a:tc>
                <a:extLst>
                  <a:ext uri="{0D108BD9-81ED-4DB2-BD59-A6C34878D82A}">
                    <a16:rowId xmlns:a16="http://schemas.microsoft.com/office/drawing/2014/main" val="10000"/>
                  </a:ext>
                </a:extLst>
              </a:tr>
              <a:tr h="1520400">
                <a:tc>
                  <a:txBody>
                    <a:bodyPr/>
                    <a:lstStyle/>
                    <a:p>
                      <a:pPr marL="0" marR="0" lvl="0" indent="0" algn="l" rtl="0">
                        <a:lnSpc>
                          <a:spcPct val="100000"/>
                        </a:lnSpc>
                        <a:spcBef>
                          <a:spcPts val="0"/>
                        </a:spcBef>
                        <a:spcAft>
                          <a:spcPts val="0"/>
                        </a:spcAft>
                        <a:buClr>
                          <a:schemeClr val="dk2"/>
                        </a:buClr>
                        <a:buSzPts val="250"/>
                        <a:buFont typeface="Questrial"/>
                        <a:buNone/>
                      </a:pPr>
                      <a:r>
                        <a:rPr lang="en-US" sz="1200" b="1" i="0" u="none" strike="noStrike" cap="none">
                          <a:solidFill>
                            <a:srgbClr val="000000"/>
                          </a:solidFill>
                          <a:latin typeface="Verdana"/>
                          <a:ea typeface="Verdana"/>
                          <a:cs typeface="Verdana"/>
                          <a:sym typeface="Verdana"/>
                        </a:rPr>
                        <a:t>Immediate/High Frequency </a:t>
                      </a:r>
                      <a:endParaRPr sz="1200" u="none" strike="noStrike" cap="none">
                        <a:solidFill>
                          <a:srgbClr val="000000"/>
                        </a:solidFill>
                      </a:endParaRPr>
                    </a:p>
                    <a:p>
                      <a:pPr marL="0" marR="0" lvl="0" indent="0" algn="l" rtl="0">
                        <a:lnSpc>
                          <a:spcPct val="100000"/>
                        </a:lnSpc>
                        <a:spcBef>
                          <a:spcPts val="0"/>
                        </a:spcBef>
                        <a:spcAft>
                          <a:spcPts val="0"/>
                        </a:spcAft>
                        <a:buClr>
                          <a:schemeClr val="dk2"/>
                        </a:buClr>
                        <a:buSzPts val="250"/>
                        <a:buFont typeface="Questrial"/>
                        <a:buNone/>
                      </a:pPr>
                      <a:r>
                        <a:rPr lang="en-US" sz="1200" b="0" i="0" u="none" strike="noStrike" cap="none">
                          <a:solidFill>
                            <a:srgbClr val="000000"/>
                          </a:solidFill>
                          <a:latin typeface="Verdana"/>
                          <a:ea typeface="Verdana"/>
                          <a:cs typeface="Verdana"/>
                          <a:sym typeface="Verdana"/>
                        </a:rPr>
                        <a:t>In the moment, predictable</a:t>
                      </a:r>
                      <a:r>
                        <a:rPr lang="en-US" sz="1200" b="1" i="0" u="none" strike="noStrike" cap="none">
                          <a:solidFill>
                            <a:srgbClr val="000000"/>
                          </a:solidFill>
                          <a:latin typeface="Verdana"/>
                          <a:ea typeface="Verdana"/>
                          <a:cs typeface="Verdana"/>
                          <a:sym typeface="Verdana"/>
                        </a:rPr>
                        <a:t>, </a:t>
                      </a:r>
                      <a:r>
                        <a:rPr lang="en-US" sz="1200" b="0" u="none" strike="noStrike" cap="none">
                          <a:solidFill>
                            <a:srgbClr val="000000"/>
                          </a:solidFill>
                          <a:latin typeface="Verdana"/>
                          <a:ea typeface="Verdana"/>
                          <a:cs typeface="Verdana"/>
                          <a:sym typeface="Verdana"/>
                        </a:rPr>
                        <a:t>Delivered at a high rate for a short period </a:t>
                      </a:r>
                      <a:endParaRPr sz="1200" u="none" strike="noStrike" cap="none">
                        <a:solidFill>
                          <a:srgbClr val="000000"/>
                        </a:solidFill>
                      </a:endParaRPr>
                    </a:p>
                    <a:p>
                      <a:pPr marL="0" marR="0" lvl="0" indent="0" algn="l" rtl="0">
                        <a:lnSpc>
                          <a:spcPct val="100000"/>
                        </a:lnSpc>
                        <a:spcBef>
                          <a:spcPts val="0"/>
                        </a:spcBef>
                        <a:spcAft>
                          <a:spcPts val="0"/>
                        </a:spcAft>
                        <a:buClr>
                          <a:schemeClr val="dk1"/>
                        </a:buClr>
                        <a:buSzPts val="250"/>
                        <a:buFont typeface="Times New Roman"/>
                        <a:buNone/>
                      </a:pPr>
                      <a:endParaRPr sz="1200" b="0"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chemeClr val="dk2"/>
                        </a:buClr>
                        <a:buSzPts val="250"/>
                        <a:buFont typeface="Questrial"/>
                        <a:buNone/>
                      </a:pPr>
                      <a:r>
                        <a:rPr lang="en-US" sz="1200" b="0" i="0" u="none" strike="noStrike" cap="none">
                          <a:solidFill>
                            <a:srgbClr val="000000"/>
                          </a:solidFill>
                          <a:latin typeface="Verdana"/>
                          <a:ea typeface="Verdana"/>
                          <a:cs typeface="Verdana"/>
                          <a:sym typeface="Verdana"/>
                        </a:rPr>
                        <a:t>(e.g., Gotchas, Paws, High Fives)</a:t>
                      </a:r>
                      <a:endParaRPr sz="1200" u="none" strike="noStrike" cap="none">
                        <a:solidFill>
                          <a:srgbClr val="000000"/>
                        </a:solidFill>
                      </a:endParaRPr>
                    </a:p>
                  </a:txBody>
                  <a:tcPr marL="87125" marR="87125" marT="43550" marB="435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9CE3FD"/>
                    </a:solidFill>
                  </a:tcPr>
                </a:tc>
                <a:tc>
                  <a:txBody>
                    <a:bodyPr/>
                    <a:lstStyle/>
                    <a:p>
                      <a:pPr marL="0" marR="0" lvl="0" indent="0" algn="ctr" rtl="0">
                        <a:lnSpc>
                          <a:spcPct val="100000"/>
                        </a:lnSpc>
                        <a:spcBef>
                          <a:spcPts val="0"/>
                        </a:spcBef>
                        <a:spcAft>
                          <a:spcPts val="0"/>
                        </a:spcAft>
                        <a:buClr>
                          <a:schemeClr val="dk2"/>
                        </a:buClr>
                        <a:buSzPts val="250"/>
                        <a:buFont typeface="Questrial"/>
                        <a:buNone/>
                      </a:pPr>
                      <a:r>
                        <a:rPr lang="en-US" sz="1200" b="1" i="0" u="none" strike="noStrike" cap="none">
                          <a:solidFill>
                            <a:srgbClr val="000000"/>
                          </a:solidFill>
                          <a:latin typeface="Verdana"/>
                          <a:ea typeface="Verdana"/>
                          <a:cs typeface="Verdana"/>
                          <a:sym typeface="Verdana"/>
                        </a:rPr>
                        <a:t>STUDENTS</a:t>
                      </a:r>
                      <a:endParaRPr sz="1200" b="0" i="0" u="none" strike="noStrike" cap="none">
                        <a:solidFill>
                          <a:srgbClr val="000000"/>
                        </a:solidFill>
                        <a:latin typeface="Verdana"/>
                        <a:ea typeface="Verdana"/>
                        <a:cs typeface="Verdana"/>
                        <a:sym typeface="Verdana"/>
                      </a:endParaRPr>
                    </a:p>
                    <a:p>
                      <a:pPr marL="0" marR="0" lvl="0" indent="0" algn="ctr" rtl="0">
                        <a:lnSpc>
                          <a:spcPct val="100000"/>
                        </a:lnSpc>
                        <a:spcBef>
                          <a:spcPts val="220"/>
                        </a:spcBef>
                        <a:spcAft>
                          <a:spcPts val="0"/>
                        </a:spcAft>
                        <a:buClr>
                          <a:schemeClr val="dk1"/>
                        </a:buClr>
                        <a:buSzPts val="250"/>
                        <a:buFont typeface="Times New Roman"/>
                        <a:buNone/>
                      </a:pPr>
                      <a:endParaRPr sz="1200" b="0" i="0" u="none" strike="noStrike" cap="none">
                        <a:solidFill>
                          <a:srgbClr val="000000"/>
                        </a:solidFill>
                        <a:latin typeface="Verdana"/>
                        <a:ea typeface="Verdana"/>
                        <a:cs typeface="Verdana"/>
                        <a:sym typeface="Verdana"/>
                      </a:endParaRPr>
                    </a:p>
                    <a:p>
                      <a:pPr marL="0" marR="0" lvl="0" indent="0" algn="ctr" rtl="0">
                        <a:lnSpc>
                          <a:spcPct val="100000"/>
                        </a:lnSpc>
                        <a:spcBef>
                          <a:spcPts val="220"/>
                        </a:spcBef>
                        <a:spcAft>
                          <a:spcPts val="0"/>
                        </a:spcAft>
                        <a:buClr>
                          <a:schemeClr val="dk2"/>
                        </a:buClr>
                        <a:buSzPts val="250"/>
                        <a:buFont typeface="Questrial"/>
                        <a:buNone/>
                      </a:pPr>
                      <a:r>
                        <a:rPr lang="en-US" sz="1200" b="1" i="0" u="none" strike="noStrike" cap="none">
                          <a:solidFill>
                            <a:srgbClr val="000000"/>
                          </a:solidFill>
                          <a:latin typeface="Verdana"/>
                          <a:ea typeface="Verdana"/>
                          <a:cs typeface="Verdana"/>
                          <a:sym typeface="Verdana"/>
                        </a:rPr>
                        <a:t>ADULTS:</a:t>
                      </a:r>
                      <a:endParaRPr sz="1200" u="none" strike="noStrike" cap="none">
                        <a:solidFill>
                          <a:srgbClr val="000000"/>
                        </a:solidFill>
                      </a:endParaRPr>
                    </a:p>
                    <a:p>
                      <a:pPr marL="0" marR="0" lvl="0" indent="0" algn="ctr" rtl="0">
                        <a:lnSpc>
                          <a:spcPct val="100000"/>
                        </a:lnSpc>
                        <a:spcBef>
                          <a:spcPts val="220"/>
                        </a:spcBef>
                        <a:spcAft>
                          <a:spcPts val="0"/>
                        </a:spcAft>
                        <a:buClr>
                          <a:schemeClr val="dk1"/>
                        </a:buClr>
                        <a:buSzPts val="250"/>
                        <a:buFont typeface="Times New Roman"/>
                        <a:buNone/>
                      </a:pPr>
                      <a:endParaRPr sz="1200" b="0" i="0" u="none" strike="noStrike" cap="none">
                        <a:solidFill>
                          <a:srgbClr val="000000"/>
                        </a:solidFill>
                        <a:latin typeface="Verdana"/>
                        <a:ea typeface="Verdana"/>
                        <a:cs typeface="Verdana"/>
                        <a:sym typeface="Verdana"/>
                      </a:endParaRPr>
                    </a:p>
                  </a:txBody>
                  <a:tcPr marL="87125" marR="87125" marT="43550" marB="435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2"/>
                        </a:buClr>
                        <a:buSzPts val="250"/>
                        <a:buFont typeface="Questrial"/>
                        <a:buNone/>
                      </a:pPr>
                      <a:r>
                        <a:rPr lang="en-US" sz="1200" b="0" i="0" u="none" strike="noStrike" cap="none">
                          <a:solidFill>
                            <a:srgbClr val="000000"/>
                          </a:solidFill>
                          <a:latin typeface="Verdana"/>
                          <a:ea typeface="Verdana"/>
                          <a:cs typeface="Verdana"/>
                          <a:sym typeface="Verdana"/>
                        </a:rPr>
                        <a:t>High frequency for a short time when first teaching desired behavior or </a:t>
                      </a:r>
                      <a:endParaRPr sz="1200" u="none" strike="noStrike" cap="none">
                        <a:solidFill>
                          <a:srgbClr val="000000"/>
                        </a:solidFill>
                      </a:endParaRPr>
                    </a:p>
                    <a:p>
                      <a:pPr marL="0" marR="0" lvl="0" indent="0" algn="ctr" rtl="0">
                        <a:lnSpc>
                          <a:spcPct val="100000"/>
                        </a:lnSpc>
                        <a:spcBef>
                          <a:spcPts val="220"/>
                        </a:spcBef>
                        <a:spcAft>
                          <a:spcPts val="0"/>
                        </a:spcAft>
                        <a:buClr>
                          <a:schemeClr val="dk2"/>
                        </a:buClr>
                        <a:buSzPts val="250"/>
                        <a:buFont typeface="Questrial"/>
                        <a:buNone/>
                      </a:pPr>
                      <a:r>
                        <a:rPr lang="en-US" sz="1200" b="0" i="0" u="none" strike="noStrike" cap="none">
                          <a:solidFill>
                            <a:srgbClr val="000000"/>
                          </a:solidFill>
                          <a:latin typeface="Verdana"/>
                          <a:ea typeface="Verdana"/>
                          <a:cs typeface="Verdana"/>
                          <a:sym typeface="Verdana"/>
                        </a:rPr>
                        <a:t>re-teaching identified problem behavior from data</a:t>
                      </a:r>
                      <a:endParaRPr sz="1200" u="none" strike="noStrike" cap="none">
                        <a:solidFill>
                          <a:srgbClr val="000000"/>
                        </a:solidFill>
                      </a:endParaRPr>
                    </a:p>
                  </a:txBody>
                  <a:tcPr marL="87125" marR="87125" marT="43550" marB="435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250"/>
                        <a:buFont typeface="Times New Roman"/>
                        <a:buNone/>
                      </a:pPr>
                      <a:endParaRPr sz="1200" b="0" i="0" u="none" strike="noStrike" cap="none">
                        <a:solidFill>
                          <a:srgbClr val="000000"/>
                        </a:solidFill>
                        <a:latin typeface="Verdana"/>
                        <a:ea typeface="Verdana"/>
                        <a:cs typeface="Verdana"/>
                        <a:sym typeface="Verdana"/>
                      </a:endParaRPr>
                    </a:p>
                  </a:txBody>
                  <a:tcPr marL="87125" marR="87125" marT="43550" marB="435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2"/>
                        </a:buClr>
                        <a:buSzPts val="250"/>
                        <a:buFont typeface="Questrial"/>
                        <a:buNone/>
                      </a:pPr>
                      <a:r>
                        <a:rPr lang="en-US" sz="1200" b="0" i="0" u="none" strike="noStrike" cap="none">
                          <a:solidFill>
                            <a:srgbClr val="000000"/>
                          </a:solidFill>
                          <a:latin typeface="Verdana"/>
                          <a:ea typeface="Verdana"/>
                          <a:cs typeface="Verdana"/>
                          <a:sym typeface="Verdana"/>
                        </a:rPr>
                        <a:t>ALL STUDENTS, ALL ADULTS</a:t>
                      </a:r>
                      <a:endParaRPr sz="1200" u="none" strike="noStrike" cap="none">
                        <a:solidFill>
                          <a:srgbClr val="000000"/>
                        </a:solidFill>
                      </a:endParaRPr>
                    </a:p>
                  </a:txBody>
                  <a:tcPr marL="87125" marR="87125" marT="43550" marB="435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872350">
                <a:tc>
                  <a:txBody>
                    <a:bodyPr/>
                    <a:lstStyle/>
                    <a:p>
                      <a:pPr marL="0" marR="0" lvl="0" indent="0" algn="l" rtl="0">
                        <a:lnSpc>
                          <a:spcPct val="100000"/>
                        </a:lnSpc>
                        <a:spcBef>
                          <a:spcPts val="0"/>
                        </a:spcBef>
                        <a:spcAft>
                          <a:spcPts val="0"/>
                        </a:spcAft>
                        <a:buClr>
                          <a:schemeClr val="dk2"/>
                        </a:buClr>
                        <a:buSzPts val="250"/>
                        <a:buFont typeface="Questrial"/>
                        <a:buNone/>
                      </a:pPr>
                      <a:r>
                        <a:rPr lang="en-US" sz="1200" b="1" i="1" u="none" strike="noStrike" cap="none">
                          <a:solidFill>
                            <a:srgbClr val="000000"/>
                          </a:solidFill>
                          <a:latin typeface="Verdana"/>
                          <a:ea typeface="Verdana"/>
                          <a:cs typeface="Verdana"/>
                          <a:sym typeface="Verdana"/>
                        </a:rPr>
                        <a:t>Redemption of high frequency (scheduled intermittent)</a:t>
                      </a:r>
                      <a:endParaRPr sz="1200" u="none" strike="noStrike" cap="none">
                        <a:solidFill>
                          <a:srgbClr val="000000"/>
                        </a:solidFill>
                      </a:endParaRPr>
                    </a:p>
                    <a:p>
                      <a:pPr marL="0" marR="0" lvl="0" indent="0" algn="l" rtl="0">
                        <a:lnSpc>
                          <a:spcPct val="100000"/>
                        </a:lnSpc>
                        <a:spcBef>
                          <a:spcPts val="0"/>
                        </a:spcBef>
                        <a:spcAft>
                          <a:spcPts val="0"/>
                        </a:spcAft>
                        <a:buClr>
                          <a:schemeClr val="dk2"/>
                        </a:buClr>
                        <a:buSzPts val="250"/>
                        <a:buFont typeface="Questrial"/>
                        <a:buNone/>
                      </a:pPr>
                      <a:r>
                        <a:rPr lang="en-US" sz="1200" b="0" i="1" u="none" strike="noStrike" cap="none">
                          <a:solidFill>
                            <a:srgbClr val="000000"/>
                          </a:solidFill>
                          <a:latin typeface="Verdana"/>
                          <a:ea typeface="Verdana"/>
                          <a:cs typeface="Verdana"/>
                          <a:sym typeface="Verdana"/>
                        </a:rPr>
                        <a:t>(e.g., school store, drawings)</a:t>
                      </a:r>
                      <a:endParaRPr sz="1200" u="none" strike="noStrike" cap="none">
                        <a:solidFill>
                          <a:srgbClr val="000000"/>
                        </a:solidFill>
                      </a:endParaRPr>
                    </a:p>
                  </a:txBody>
                  <a:tcPr marL="87125" marR="87125" marT="43550" marB="435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9CE3FD"/>
                    </a:solidFill>
                  </a:tcPr>
                </a:tc>
                <a:tc>
                  <a:txBody>
                    <a:bodyPr/>
                    <a:lstStyle/>
                    <a:p>
                      <a:pPr marL="0" marR="0" lvl="0" indent="0" algn="ctr" rtl="0">
                        <a:lnSpc>
                          <a:spcPct val="100000"/>
                        </a:lnSpc>
                        <a:spcBef>
                          <a:spcPts val="0"/>
                        </a:spcBef>
                        <a:spcAft>
                          <a:spcPts val="0"/>
                        </a:spcAft>
                        <a:buClr>
                          <a:schemeClr val="dk2"/>
                        </a:buClr>
                        <a:buSzPts val="250"/>
                        <a:buFont typeface="Questrial"/>
                        <a:buNone/>
                      </a:pPr>
                      <a:r>
                        <a:rPr lang="en-US" sz="1200" b="1" i="0" u="none" strike="noStrike" cap="none">
                          <a:solidFill>
                            <a:srgbClr val="000000"/>
                          </a:solidFill>
                          <a:latin typeface="Verdana"/>
                          <a:ea typeface="Verdana"/>
                          <a:cs typeface="Verdana"/>
                          <a:sym typeface="Verdana"/>
                        </a:rPr>
                        <a:t>STUDENTS</a:t>
                      </a:r>
                      <a:endParaRPr sz="1200" b="1" i="0" u="none" strike="noStrike" cap="none">
                        <a:solidFill>
                          <a:srgbClr val="000000"/>
                        </a:solidFill>
                        <a:latin typeface="Verdana"/>
                        <a:ea typeface="Verdana"/>
                        <a:cs typeface="Verdana"/>
                        <a:sym typeface="Verdana"/>
                      </a:endParaRPr>
                    </a:p>
                    <a:p>
                      <a:pPr marL="0" marR="0" lvl="0" indent="0" algn="ctr" rtl="0">
                        <a:lnSpc>
                          <a:spcPct val="100000"/>
                        </a:lnSpc>
                        <a:spcBef>
                          <a:spcPts val="220"/>
                        </a:spcBef>
                        <a:spcAft>
                          <a:spcPts val="0"/>
                        </a:spcAft>
                        <a:buClr>
                          <a:schemeClr val="dk1"/>
                        </a:buClr>
                        <a:buSzPts val="250"/>
                        <a:buFont typeface="Times New Roman"/>
                        <a:buNone/>
                      </a:pPr>
                      <a:endParaRPr sz="1200" b="1" i="0" u="none" strike="noStrike" cap="none">
                        <a:solidFill>
                          <a:srgbClr val="000000"/>
                        </a:solidFill>
                        <a:latin typeface="Verdana"/>
                        <a:ea typeface="Verdana"/>
                        <a:cs typeface="Verdana"/>
                        <a:sym typeface="Verdana"/>
                      </a:endParaRPr>
                    </a:p>
                    <a:p>
                      <a:pPr marL="0" marR="0" lvl="0" indent="0" algn="ctr" rtl="0">
                        <a:lnSpc>
                          <a:spcPct val="100000"/>
                        </a:lnSpc>
                        <a:spcBef>
                          <a:spcPts val="220"/>
                        </a:spcBef>
                        <a:spcAft>
                          <a:spcPts val="0"/>
                        </a:spcAft>
                        <a:buClr>
                          <a:schemeClr val="dk2"/>
                        </a:buClr>
                        <a:buSzPts val="250"/>
                        <a:buFont typeface="Questrial"/>
                        <a:buNone/>
                      </a:pPr>
                      <a:r>
                        <a:rPr lang="en-US" sz="1200" b="1" i="0" u="none" strike="noStrike" cap="none">
                          <a:solidFill>
                            <a:srgbClr val="000000"/>
                          </a:solidFill>
                          <a:latin typeface="Verdana"/>
                          <a:ea typeface="Verdana"/>
                          <a:cs typeface="Verdana"/>
                          <a:sym typeface="Verdana"/>
                        </a:rPr>
                        <a:t>ADULTS:</a:t>
                      </a:r>
                      <a:endParaRPr sz="1200" u="none" strike="noStrike" cap="none">
                        <a:solidFill>
                          <a:srgbClr val="000000"/>
                        </a:solidFill>
                      </a:endParaRPr>
                    </a:p>
                  </a:txBody>
                  <a:tcPr marL="87125" marR="87125" marT="43550" marB="435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2"/>
                        </a:buClr>
                        <a:buSzPts val="250"/>
                        <a:buFont typeface="Questrial"/>
                        <a:buNone/>
                      </a:pPr>
                      <a:r>
                        <a:rPr lang="en-US" sz="1200" b="0" i="0" u="none" strike="noStrike" cap="none">
                          <a:solidFill>
                            <a:srgbClr val="000000"/>
                          </a:solidFill>
                          <a:latin typeface="Verdana"/>
                          <a:ea typeface="Verdana"/>
                          <a:cs typeface="Verdana"/>
                          <a:sym typeface="Verdana"/>
                        </a:rPr>
                        <a:t>At least monthly</a:t>
                      </a:r>
                      <a:endParaRPr sz="1200" u="none" strike="noStrike" cap="none">
                        <a:solidFill>
                          <a:srgbClr val="000000"/>
                        </a:solidFill>
                      </a:endParaRPr>
                    </a:p>
                  </a:txBody>
                  <a:tcPr marL="87125" marR="87125" marT="43550" marB="435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250"/>
                        <a:buFont typeface="Times New Roman"/>
                        <a:buNone/>
                      </a:pPr>
                      <a:endParaRPr sz="1200" b="0" i="0" u="none" strike="noStrike" cap="none">
                        <a:solidFill>
                          <a:srgbClr val="000000"/>
                        </a:solidFill>
                        <a:latin typeface="Verdana"/>
                        <a:ea typeface="Verdana"/>
                        <a:cs typeface="Verdana"/>
                        <a:sym typeface="Verdana"/>
                      </a:endParaRPr>
                    </a:p>
                  </a:txBody>
                  <a:tcPr marL="87125" marR="87125" marT="43550" marB="435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2"/>
                        </a:buClr>
                        <a:buSzPts val="250"/>
                        <a:buFont typeface="Questrial"/>
                        <a:buNone/>
                      </a:pPr>
                      <a:r>
                        <a:rPr lang="en-US" sz="1200" b="0" i="0" u="none" strike="noStrike" cap="none">
                          <a:solidFill>
                            <a:srgbClr val="000000"/>
                          </a:solidFill>
                          <a:latin typeface="Verdana"/>
                          <a:ea typeface="Verdana"/>
                          <a:cs typeface="Verdana"/>
                          <a:sym typeface="Verdana"/>
                        </a:rPr>
                        <a:t>ALL STUDENTS, ALL ADULTS</a:t>
                      </a:r>
                      <a:endParaRPr sz="1200" u="none" strike="noStrike" cap="none">
                        <a:solidFill>
                          <a:srgbClr val="000000"/>
                        </a:solidFill>
                      </a:endParaRPr>
                    </a:p>
                  </a:txBody>
                  <a:tcPr marL="87125" marR="87125" marT="43550" marB="435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891900">
                <a:tc>
                  <a:txBody>
                    <a:bodyPr/>
                    <a:lstStyle/>
                    <a:p>
                      <a:pPr marL="0" marR="0" lvl="0" indent="0" algn="l" rtl="0">
                        <a:lnSpc>
                          <a:spcPct val="100000"/>
                        </a:lnSpc>
                        <a:spcBef>
                          <a:spcPts val="0"/>
                        </a:spcBef>
                        <a:spcAft>
                          <a:spcPts val="0"/>
                        </a:spcAft>
                        <a:buClr>
                          <a:schemeClr val="dk2"/>
                        </a:buClr>
                        <a:buSzPts val="250"/>
                        <a:buFont typeface="Questrial"/>
                        <a:buNone/>
                      </a:pPr>
                      <a:r>
                        <a:rPr lang="en-US" sz="1200" b="1" i="0" u="none" strike="noStrike" cap="none">
                          <a:solidFill>
                            <a:srgbClr val="000000"/>
                          </a:solidFill>
                          <a:latin typeface="Verdana"/>
                          <a:ea typeface="Verdana"/>
                          <a:cs typeface="Verdana"/>
                          <a:sym typeface="Verdana"/>
                        </a:rPr>
                        <a:t>Intermittent/Unpredictable </a:t>
                      </a:r>
                      <a:r>
                        <a:rPr lang="en-US" sz="1200" b="0" i="1" u="none" strike="noStrike" cap="none">
                          <a:solidFill>
                            <a:srgbClr val="000000"/>
                          </a:solidFill>
                          <a:latin typeface="Verdana"/>
                          <a:ea typeface="Verdana"/>
                          <a:cs typeface="Verdana"/>
                          <a:sym typeface="Verdana"/>
                        </a:rPr>
                        <a:t>(e.g., surprise homework completion treat, random use of gotchas in hallway)</a:t>
                      </a:r>
                      <a:endParaRPr sz="1200" u="none" strike="noStrike" cap="none">
                        <a:solidFill>
                          <a:srgbClr val="000000"/>
                        </a:solidFill>
                      </a:endParaRPr>
                    </a:p>
                  </a:txBody>
                  <a:tcPr marL="87125" marR="87125" marT="43550" marB="435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9CE3FD"/>
                    </a:solidFill>
                  </a:tcPr>
                </a:tc>
                <a:tc>
                  <a:txBody>
                    <a:bodyPr/>
                    <a:lstStyle/>
                    <a:p>
                      <a:pPr marL="0" marR="0" lvl="0" indent="0" algn="ctr" rtl="0">
                        <a:lnSpc>
                          <a:spcPct val="100000"/>
                        </a:lnSpc>
                        <a:spcBef>
                          <a:spcPts val="0"/>
                        </a:spcBef>
                        <a:spcAft>
                          <a:spcPts val="0"/>
                        </a:spcAft>
                        <a:buClr>
                          <a:schemeClr val="dk2"/>
                        </a:buClr>
                        <a:buSzPts val="250"/>
                        <a:buFont typeface="Questrial"/>
                        <a:buNone/>
                      </a:pPr>
                      <a:r>
                        <a:rPr lang="en-US" sz="1200" b="1" i="0" u="none" strike="noStrike" cap="none">
                          <a:solidFill>
                            <a:srgbClr val="000000"/>
                          </a:solidFill>
                          <a:latin typeface="Verdana"/>
                          <a:ea typeface="Verdana"/>
                          <a:cs typeface="Verdana"/>
                          <a:sym typeface="Verdana"/>
                        </a:rPr>
                        <a:t>STUDENTS</a:t>
                      </a:r>
                      <a:endParaRPr sz="1200" b="1" u="none" strike="noStrike" cap="none">
                        <a:solidFill>
                          <a:srgbClr val="000000"/>
                        </a:solidFill>
                        <a:latin typeface="Verdana"/>
                        <a:ea typeface="Verdana"/>
                        <a:cs typeface="Verdana"/>
                        <a:sym typeface="Verdana"/>
                      </a:endParaRPr>
                    </a:p>
                    <a:p>
                      <a:pPr marL="0" marR="0" lvl="0" indent="0" algn="ctr" rtl="0">
                        <a:lnSpc>
                          <a:spcPct val="100000"/>
                        </a:lnSpc>
                        <a:spcBef>
                          <a:spcPts val="0"/>
                        </a:spcBef>
                        <a:spcAft>
                          <a:spcPts val="0"/>
                        </a:spcAft>
                        <a:buClr>
                          <a:schemeClr val="dk2"/>
                        </a:buClr>
                        <a:buSzPts val="250"/>
                        <a:buFont typeface="Questrial"/>
                        <a:buNone/>
                      </a:pPr>
                      <a:endParaRPr sz="1200" b="1" u="none" strike="noStrike" cap="none">
                        <a:solidFill>
                          <a:srgbClr val="000000"/>
                        </a:solidFill>
                        <a:latin typeface="Verdana"/>
                        <a:ea typeface="Verdana"/>
                        <a:cs typeface="Verdana"/>
                        <a:sym typeface="Verdana"/>
                      </a:endParaRPr>
                    </a:p>
                    <a:p>
                      <a:pPr marL="0" marR="0" lvl="0" indent="0" algn="ctr" rtl="0">
                        <a:lnSpc>
                          <a:spcPct val="100000"/>
                        </a:lnSpc>
                        <a:spcBef>
                          <a:spcPts val="220"/>
                        </a:spcBef>
                        <a:spcAft>
                          <a:spcPts val="0"/>
                        </a:spcAft>
                        <a:buClr>
                          <a:schemeClr val="dk2"/>
                        </a:buClr>
                        <a:buSzPts val="250"/>
                        <a:buFont typeface="Questrial"/>
                        <a:buNone/>
                      </a:pPr>
                      <a:r>
                        <a:rPr lang="en-US" sz="1200" b="1" i="0" u="none" strike="noStrike" cap="none">
                          <a:solidFill>
                            <a:srgbClr val="000000"/>
                          </a:solidFill>
                          <a:latin typeface="Verdana"/>
                          <a:ea typeface="Verdana"/>
                          <a:cs typeface="Verdana"/>
                          <a:sym typeface="Verdana"/>
                        </a:rPr>
                        <a:t>ADULTS:</a:t>
                      </a:r>
                      <a:endParaRPr sz="1200" u="none" strike="noStrike" cap="none">
                        <a:solidFill>
                          <a:srgbClr val="000000"/>
                        </a:solidFill>
                      </a:endParaRPr>
                    </a:p>
                  </a:txBody>
                  <a:tcPr marL="87125" marR="87125" marT="43550" marB="435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chemeClr val="dk2"/>
                        </a:buClr>
                        <a:buSzPts val="250"/>
                        <a:buFont typeface="Questrial"/>
                        <a:buNone/>
                      </a:pPr>
                      <a:r>
                        <a:rPr lang="en-US" sz="1200" b="0" i="0" u="none" strike="noStrike" cap="none">
                          <a:solidFill>
                            <a:srgbClr val="000000"/>
                          </a:solidFill>
                          <a:latin typeface="Verdana"/>
                          <a:ea typeface="Verdana"/>
                          <a:cs typeface="Verdana"/>
                          <a:sym typeface="Verdana"/>
                        </a:rPr>
                        <a:t>Maintaining a taught behavior (fading)</a:t>
                      </a:r>
                      <a:endParaRPr sz="1200" u="none" strike="noStrike" cap="none">
                        <a:solidFill>
                          <a:srgbClr val="000000"/>
                        </a:solidFill>
                      </a:endParaRPr>
                    </a:p>
                  </a:txBody>
                  <a:tcPr marL="87125" marR="87125" marT="43550" marB="435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chemeClr val="dk1"/>
                        </a:buClr>
                        <a:buSzPts val="250"/>
                        <a:buFont typeface="Times New Roman"/>
                        <a:buNone/>
                      </a:pPr>
                      <a:endParaRPr sz="1200" b="0" i="0" u="none" strike="noStrike" cap="none">
                        <a:solidFill>
                          <a:srgbClr val="000000"/>
                        </a:solidFill>
                        <a:latin typeface="Verdana"/>
                        <a:ea typeface="Verdana"/>
                        <a:cs typeface="Verdana"/>
                        <a:sym typeface="Verdana"/>
                      </a:endParaRPr>
                    </a:p>
                  </a:txBody>
                  <a:tcPr marL="87125" marR="87125" marT="43550" marB="435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2"/>
                        </a:buClr>
                        <a:buSzPts val="250"/>
                        <a:buFont typeface="Questrial"/>
                        <a:buNone/>
                      </a:pPr>
                      <a:r>
                        <a:rPr lang="en-US" sz="1200" b="0" i="0" u="none" strike="noStrike" cap="none">
                          <a:solidFill>
                            <a:srgbClr val="000000"/>
                          </a:solidFill>
                          <a:latin typeface="Verdana"/>
                          <a:ea typeface="Verdana"/>
                          <a:cs typeface="Verdana"/>
                          <a:sym typeface="Verdana"/>
                        </a:rPr>
                        <a:t>ALL STUDENTS, ALL ADULTS</a:t>
                      </a:r>
                      <a:endParaRPr sz="1200" u="none" strike="noStrike" cap="none">
                        <a:solidFill>
                          <a:srgbClr val="000000"/>
                        </a:solidFill>
                      </a:endParaRPr>
                    </a:p>
                  </a:txBody>
                  <a:tcPr marL="87125" marR="87125" marT="43550" marB="435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r h="1688025">
                <a:tc>
                  <a:txBody>
                    <a:bodyPr/>
                    <a:lstStyle/>
                    <a:p>
                      <a:pPr marL="0" marR="0" lvl="0" indent="0" algn="l" rtl="0">
                        <a:lnSpc>
                          <a:spcPct val="100000"/>
                        </a:lnSpc>
                        <a:spcBef>
                          <a:spcPts val="0"/>
                        </a:spcBef>
                        <a:spcAft>
                          <a:spcPts val="0"/>
                        </a:spcAft>
                        <a:buClr>
                          <a:schemeClr val="dk2"/>
                        </a:buClr>
                        <a:buSzPts val="250"/>
                        <a:buFont typeface="Questrial"/>
                        <a:buNone/>
                      </a:pPr>
                      <a:r>
                        <a:rPr lang="en-US" sz="1200" b="1" i="0" u="none" strike="noStrike" cap="none">
                          <a:solidFill>
                            <a:srgbClr val="000000"/>
                          </a:solidFill>
                          <a:latin typeface="Verdana"/>
                          <a:ea typeface="Verdana"/>
                          <a:cs typeface="Verdana"/>
                          <a:sym typeface="Verdana"/>
                        </a:rPr>
                        <a:t>Long-term School-wide Celebrations (school-wide not individually based)</a:t>
                      </a:r>
                      <a:endParaRPr sz="1200" u="none" strike="noStrike" cap="none">
                        <a:solidFill>
                          <a:srgbClr val="000000"/>
                        </a:solidFill>
                      </a:endParaRPr>
                    </a:p>
                    <a:p>
                      <a:pPr marL="0" marR="0" lvl="0" indent="0" algn="l" rtl="0">
                        <a:lnSpc>
                          <a:spcPct val="100000"/>
                        </a:lnSpc>
                        <a:spcBef>
                          <a:spcPts val="0"/>
                        </a:spcBef>
                        <a:spcAft>
                          <a:spcPts val="0"/>
                        </a:spcAft>
                        <a:buClr>
                          <a:schemeClr val="dk2"/>
                        </a:buClr>
                        <a:buSzPts val="250"/>
                        <a:buFont typeface="Questrial"/>
                        <a:buNone/>
                      </a:pPr>
                      <a:r>
                        <a:rPr lang="en-US" sz="1200" b="1" i="0" u="none" strike="noStrike" cap="none">
                          <a:solidFill>
                            <a:srgbClr val="000000"/>
                          </a:solidFill>
                          <a:latin typeface="Verdana"/>
                          <a:ea typeface="Verdana"/>
                          <a:cs typeface="Verdana"/>
                          <a:sym typeface="Verdana"/>
                        </a:rPr>
                        <a:t>FOR:</a:t>
                      </a:r>
                      <a:r>
                        <a:rPr lang="en-US" sz="1200" b="0" i="0" u="none" strike="noStrike" cap="none">
                          <a:solidFill>
                            <a:srgbClr val="000000"/>
                          </a:solidFill>
                          <a:latin typeface="Verdana"/>
                          <a:ea typeface="Verdana"/>
                          <a:cs typeface="Verdana"/>
                          <a:sym typeface="Verdana"/>
                        </a:rPr>
                        <a:t>  Ex:  ODR reduction, school-wide target met for certain setting/behavior area</a:t>
                      </a:r>
                      <a:endParaRPr sz="1200" u="none" strike="noStrike" cap="none">
                        <a:solidFill>
                          <a:srgbClr val="000000"/>
                        </a:solidFill>
                      </a:endParaRPr>
                    </a:p>
                    <a:p>
                      <a:pPr marL="0" marR="0" lvl="0" indent="0" algn="l" rtl="0">
                        <a:lnSpc>
                          <a:spcPct val="100000"/>
                        </a:lnSpc>
                        <a:spcBef>
                          <a:spcPts val="0"/>
                        </a:spcBef>
                        <a:spcAft>
                          <a:spcPts val="0"/>
                        </a:spcAft>
                        <a:buClr>
                          <a:schemeClr val="dk2"/>
                        </a:buClr>
                        <a:buSzPts val="250"/>
                        <a:buFont typeface="Questrial"/>
                        <a:buNone/>
                      </a:pPr>
                      <a:r>
                        <a:rPr lang="en-US" sz="1200" b="1" i="0" u="none" strike="noStrike" cap="none">
                          <a:solidFill>
                            <a:srgbClr val="000000"/>
                          </a:solidFill>
                          <a:latin typeface="Verdana"/>
                          <a:ea typeface="Verdana"/>
                          <a:cs typeface="Verdana"/>
                          <a:sym typeface="Verdana"/>
                        </a:rPr>
                        <a:t>ACTIVITY:</a:t>
                      </a:r>
                      <a:r>
                        <a:rPr lang="en-US" sz="1200" b="0" i="0" u="none" strike="noStrike" cap="none">
                          <a:solidFill>
                            <a:srgbClr val="000000"/>
                          </a:solidFill>
                          <a:latin typeface="Verdana"/>
                          <a:ea typeface="Verdana"/>
                          <a:cs typeface="Verdana"/>
                          <a:sym typeface="Verdana"/>
                        </a:rPr>
                        <a:t>  (e.g., ice cream social, dance, game day)</a:t>
                      </a:r>
                      <a:endParaRPr sz="1200" u="none" strike="noStrike" cap="none">
                        <a:solidFill>
                          <a:srgbClr val="000000"/>
                        </a:solidFill>
                      </a:endParaRPr>
                    </a:p>
                  </a:txBody>
                  <a:tcPr marL="87125" marR="87125" marT="43550" marB="435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9CE3FD"/>
                    </a:solidFill>
                  </a:tcPr>
                </a:tc>
                <a:tc>
                  <a:txBody>
                    <a:bodyPr/>
                    <a:lstStyle/>
                    <a:p>
                      <a:pPr marL="0" marR="0" lvl="0" indent="0" algn="ctr" rtl="0">
                        <a:lnSpc>
                          <a:spcPct val="100000"/>
                        </a:lnSpc>
                        <a:spcBef>
                          <a:spcPts val="0"/>
                        </a:spcBef>
                        <a:spcAft>
                          <a:spcPts val="0"/>
                        </a:spcAft>
                        <a:buClr>
                          <a:schemeClr val="dk2"/>
                        </a:buClr>
                        <a:buSzPts val="250"/>
                        <a:buFont typeface="Questrial"/>
                        <a:buNone/>
                      </a:pPr>
                      <a:r>
                        <a:rPr lang="en-US" sz="1200" b="1" i="0" u="none" strike="noStrike" cap="none">
                          <a:solidFill>
                            <a:srgbClr val="000000"/>
                          </a:solidFill>
                          <a:latin typeface="Verdana"/>
                          <a:ea typeface="Verdana"/>
                          <a:cs typeface="Verdana"/>
                          <a:sym typeface="Verdana"/>
                        </a:rPr>
                        <a:t>BOTH TOGETHER</a:t>
                      </a:r>
                      <a:endParaRPr sz="1200" u="none" strike="noStrike" cap="none">
                        <a:solidFill>
                          <a:srgbClr val="000000"/>
                        </a:solidFill>
                      </a:endParaRPr>
                    </a:p>
                  </a:txBody>
                  <a:tcPr marL="87125" marR="87125" marT="43550" marB="435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chemeClr val="dk2"/>
                        </a:buClr>
                        <a:buSzPts val="250"/>
                        <a:buFont typeface="Questrial"/>
                        <a:buNone/>
                      </a:pPr>
                      <a:r>
                        <a:rPr lang="en-US" sz="1200" b="0" i="0" u="none" strike="noStrike" cap="none">
                          <a:solidFill>
                            <a:srgbClr val="000000"/>
                          </a:solidFill>
                          <a:latin typeface="Verdana"/>
                          <a:ea typeface="Verdana"/>
                          <a:cs typeface="Verdana"/>
                          <a:sym typeface="Verdana"/>
                        </a:rPr>
                        <a:t>At least quarterly</a:t>
                      </a:r>
                      <a:endParaRPr sz="1200" u="none" strike="noStrike" cap="none">
                        <a:solidFill>
                          <a:srgbClr val="000000"/>
                        </a:solidFill>
                      </a:endParaRPr>
                    </a:p>
                  </a:txBody>
                  <a:tcPr marL="87125" marR="87125" marT="43550" marB="435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chemeClr val="dk1"/>
                        </a:buClr>
                        <a:buSzPts val="250"/>
                        <a:buFont typeface="Times New Roman"/>
                        <a:buNone/>
                      </a:pPr>
                      <a:endParaRPr sz="1200" b="0" i="0" u="none" strike="noStrike" cap="none">
                        <a:solidFill>
                          <a:srgbClr val="000000"/>
                        </a:solidFill>
                        <a:latin typeface="Verdana"/>
                        <a:ea typeface="Verdana"/>
                        <a:cs typeface="Verdana"/>
                        <a:sym typeface="Verdana"/>
                      </a:endParaRPr>
                    </a:p>
                  </a:txBody>
                  <a:tcPr marL="87125" marR="87125" marT="43550" marB="435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chemeClr val="dk2"/>
                        </a:buClr>
                        <a:buSzPts val="250"/>
                        <a:buFont typeface="Questrial"/>
                        <a:buNone/>
                      </a:pPr>
                      <a:r>
                        <a:rPr lang="en-US" sz="1200" b="1" i="0" u="sng" strike="noStrike" cap="none" dirty="0">
                          <a:solidFill>
                            <a:srgbClr val="000000"/>
                          </a:solidFill>
                          <a:latin typeface="Verdana"/>
                          <a:ea typeface="Verdana"/>
                          <a:cs typeface="Verdana"/>
                          <a:sym typeface="Verdana"/>
                        </a:rPr>
                        <a:t>ALL</a:t>
                      </a:r>
                      <a:r>
                        <a:rPr lang="en-US" sz="1200" b="1" i="0" u="none" strike="noStrike" cap="none" dirty="0">
                          <a:solidFill>
                            <a:srgbClr val="000000"/>
                          </a:solidFill>
                          <a:latin typeface="Verdana"/>
                          <a:ea typeface="Verdana"/>
                          <a:cs typeface="Verdana"/>
                          <a:sym typeface="Verdana"/>
                        </a:rPr>
                        <a:t> STUDENTS</a:t>
                      </a:r>
                      <a:r>
                        <a:rPr lang="en-US" sz="1200" b="0" i="0" u="none" strike="noStrike" cap="none" dirty="0">
                          <a:solidFill>
                            <a:srgbClr val="000000"/>
                          </a:solidFill>
                          <a:latin typeface="Verdana"/>
                          <a:ea typeface="Verdana"/>
                          <a:cs typeface="Verdana"/>
                          <a:sym typeface="Verdana"/>
                        </a:rPr>
                        <a:t>, ALL ADULTS</a:t>
                      </a:r>
                      <a:endParaRPr sz="1200" u="none" strike="noStrike" cap="none" dirty="0">
                        <a:solidFill>
                          <a:srgbClr val="000000"/>
                        </a:solidFill>
                      </a:endParaRPr>
                    </a:p>
                  </a:txBody>
                  <a:tcPr marL="87125" marR="87125" marT="43550" marB="435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4"/>
                  </a:ext>
                </a:extLst>
              </a:tr>
            </a:tbl>
          </a:graphicData>
        </a:graphic>
      </p:graphicFrame>
      <p:sp>
        <p:nvSpPr>
          <p:cNvPr id="722" name="Google Shape;722;p60"/>
          <p:cNvSpPr txBox="1">
            <a:spLocks noGrp="1"/>
          </p:cNvSpPr>
          <p:nvPr>
            <p:ph type="title" idx="4294967295"/>
          </p:nvPr>
        </p:nvSpPr>
        <p:spPr>
          <a:xfrm>
            <a:off x="184149" y="163126"/>
            <a:ext cx="8229600" cy="1143000"/>
          </a:xfrm>
          <a:prstGeom prst="rect">
            <a:avLst/>
          </a:prstGeom>
          <a:solidFill>
            <a:srgbClr val="A9DCF2"/>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0000"/>
              </a:buClr>
              <a:buSzPts val="3600"/>
              <a:buFont typeface="Verdana"/>
              <a:buNone/>
            </a:pPr>
            <a:r>
              <a:rPr lang="en-US" sz="3600">
                <a:solidFill>
                  <a:srgbClr val="000000"/>
                </a:solidFill>
              </a:rPr>
              <a:t>What could your acknowledgement system include?</a:t>
            </a:r>
            <a:r>
              <a:rPr lang="en-US" sz="3600"/>
              <a:t> </a:t>
            </a:r>
            <a:endParaRPr sz="360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727"/>
        <p:cNvGrpSpPr/>
        <p:nvPr/>
      </p:nvGrpSpPr>
      <p:grpSpPr>
        <a:xfrm>
          <a:off x="0" y="0"/>
          <a:ext cx="0" cy="0"/>
          <a:chOff x="0" y="0"/>
          <a:chExt cx="0" cy="0"/>
        </a:xfrm>
      </p:grpSpPr>
      <p:sp>
        <p:nvSpPr>
          <p:cNvPr id="728" name="Google Shape;728;gd459be3e37_0_7"/>
          <p:cNvSpPr txBox="1">
            <a:spLocks noGrp="1"/>
          </p:cNvSpPr>
          <p:nvPr>
            <p:ph type="body" idx="4294967295"/>
          </p:nvPr>
        </p:nvSpPr>
        <p:spPr>
          <a:xfrm>
            <a:off x="228600" y="1371600"/>
            <a:ext cx="8686800" cy="4572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640"/>
              </a:spcBef>
              <a:spcAft>
                <a:spcPts val="0"/>
              </a:spcAft>
              <a:buSzPts val="3200"/>
              <a:buNone/>
            </a:pPr>
            <a:r>
              <a:rPr lang="en-US" sz="2000" b="1"/>
              <a:t>Designing Your Acknowledgement System</a:t>
            </a:r>
            <a:endParaRPr sz="1800"/>
          </a:p>
          <a:p>
            <a:pPr marL="0" lvl="0" indent="0" algn="l" rtl="0">
              <a:lnSpc>
                <a:spcPct val="100000"/>
              </a:lnSpc>
              <a:spcBef>
                <a:spcPts val="640"/>
              </a:spcBef>
              <a:spcAft>
                <a:spcPts val="0"/>
              </a:spcAft>
              <a:buSzPts val="3200"/>
              <a:buNone/>
            </a:pPr>
            <a:r>
              <a:rPr lang="en-US" sz="1800"/>
              <a:t>1. Consider various ideas for acknowledging both staff and students.</a:t>
            </a:r>
            <a:endParaRPr sz="1800"/>
          </a:p>
          <a:p>
            <a:pPr marL="0" lvl="0" indent="0" algn="l" rtl="0">
              <a:lnSpc>
                <a:spcPct val="100000"/>
              </a:lnSpc>
              <a:spcBef>
                <a:spcPts val="640"/>
              </a:spcBef>
              <a:spcAft>
                <a:spcPts val="0"/>
              </a:spcAft>
              <a:buSzPts val="3200"/>
              <a:buNone/>
            </a:pPr>
            <a:r>
              <a:rPr lang="en-US" sz="1800"/>
              <a:t>2. Complete acknowledgement matrix for staff and students (high frequency, intermittent, long term).</a:t>
            </a:r>
            <a:endParaRPr sz="1800"/>
          </a:p>
          <a:p>
            <a:pPr marL="0" lvl="0" indent="0" algn="l" rtl="0">
              <a:lnSpc>
                <a:spcPct val="100000"/>
              </a:lnSpc>
              <a:spcBef>
                <a:spcPts val="640"/>
              </a:spcBef>
              <a:spcAft>
                <a:spcPts val="0"/>
              </a:spcAft>
              <a:buSzPts val="3200"/>
              <a:buNone/>
            </a:pPr>
            <a:r>
              <a:rPr lang="en-US" sz="1800"/>
              <a:t>3. Share the acknowledgement list with all the stakeholders (staff and students alike).</a:t>
            </a:r>
            <a:endParaRPr sz="1800"/>
          </a:p>
          <a:p>
            <a:pPr marL="0" lvl="0" indent="0" algn="l" rtl="0">
              <a:lnSpc>
                <a:spcPct val="100000"/>
              </a:lnSpc>
              <a:spcBef>
                <a:spcPts val="640"/>
              </a:spcBef>
              <a:spcAft>
                <a:spcPts val="0"/>
              </a:spcAft>
              <a:buSzPts val="3200"/>
              <a:buNone/>
            </a:pPr>
            <a:endParaRPr sz="1800"/>
          </a:p>
        </p:txBody>
      </p:sp>
      <p:sp>
        <p:nvSpPr>
          <p:cNvPr id="729" name="Google Shape;729;gd459be3e37_0_7"/>
          <p:cNvSpPr txBox="1">
            <a:spLocks noGrp="1"/>
          </p:cNvSpPr>
          <p:nvPr>
            <p:ph type="title" idx="4294967295"/>
          </p:nvPr>
        </p:nvSpPr>
        <p:spPr>
          <a:xfrm>
            <a:off x="228600" y="228600"/>
            <a:ext cx="8686800" cy="1143000"/>
          </a:xfrm>
          <a:prstGeom prst="rect">
            <a:avLst/>
          </a:prstGeom>
          <a:solidFill>
            <a:srgbClr val="A9DCF2">
              <a:alpha val="6745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dirty="0">
                <a:solidFill>
                  <a:srgbClr val="000000"/>
                </a:solidFill>
              </a:rPr>
              <a:t>Breakout Rooms</a:t>
            </a:r>
            <a:endParaRPr dirty="0">
              <a:solidFill>
                <a:srgbClr val="000000"/>
              </a:solidFill>
            </a:endParaRPr>
          </a:p>
        </p:txBody>
      </p:sp>
      <p:sp>
        <p:nvSpPr>
          <p:cNvPr id="731" name="Google Shape;731;gd459be3e37_0_7"/>
          <p:cNvSpPr txBox="1"/>
          <p:nvPr/>
        </p:nvSpPr>
        <p:spPr>
          <a:xfrm>
            <a:off x="7044900" y="6456650"/>
            <a:ext cx="2099100" cy="431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Verdana"/>
                <a:ea typeface="Verdana"/>
                <a:cs typeface="Verdana"/>
                <a:sym typeface="Verdana"/>
              </a:rPr>
              <a:t>TFI 1.9: Activity 3</a:t>
            </a:r>
            <a:endParaRPr sz="1400" b="0" i="0" u="none" strike="noStrike" cap="none">
              <a:solidFill>
                <a:srgbClr val="000000"/>
              </a:solidFill>
              <a:latin typeface="Arial"/>
              <a:ea typeface="Arial"/>
              <a:cs typeface="Arial"/>
              <a:sym typeface="Arial"/>
            </a:endParaRPr>
          </a:p>
        </p:txBody>
      </p:sp>
      <p:graphicFrame>
        <p:nvGraphicFramePr>
          <p:cNvPr id="2" name="Table 2">
            <a:extLst>
              <a:ext uri="{FF2B5EF4-FFF2-40B4-BE49-F238E27FC236}">
                <a16:creationId xmlns:a16="http://schemas.microsoft.com/office/drawing/2014/main" id="{1A502CAF-8DB3-CBDD-740C-47419A2A47F0}"/>
              </a:ext>
            </a:extLst>
          </p:cNvPr>
          <p:cNvGraphicFramePr>
            <a:graphicFrameLocks noGrp="1"/>
          </p:cNvGraphicFramePr>
          <p:nvPr>
            <p:extLst>
              <p:ext uri="{D42A27DB-BD31-4B8C-83A1-F6EECF244321}">
                <p14:modId xmlns:p14="http://schemas.microsoft.com/office/powerpoint/2010/main" val="3615748141"/>
              </p:ext>
            </p:extLst>
          </p:nvPr>
        </p:nvGraphicFramePr>
        <p:xfrm>
          <a:off x="228600" y="3540154"/>
          <a:ext cx="8686800" cy="2569268"/>
        </p:xfrm>
        <a:graphic>
          <a:graphicData uri="http://schemas.openxmlformats.org/drawingml/2006/table">
            <a:tbl>
              <a:tblPr firstRow="1" bandRow="1">
                <a:tableStyleId>{98C59053-E48F-45F1-AA08-CCA554E2DCBF}</a:tableStyleId>
              </a:tblPr>
              <a:tblGrid>
                <a:gridCol w="1737360">
                  <a:extLst>
                    <a:ext uri="{9D8B030D-6E8A-4147-A177-3AD203B41FA5}">
                      <a16:colId xmlns:a16="http://schemas.microsoft.com/office/drawing/2014/main" val="2220947181"/>
                    </a:ext>
                  </a:extLst>
                </a:gridCol>
                <a:gridCol w="1737360">
                  <a:extLst>
                    <a:ext uri="{9D8B030D-6E8A-4147-A177-3AD203B41FA5}">
                      <a16:colId xmlns:a16="http://schemas.microsoft.com/office/drawing/2014/main" val="1190146854"/>
                    </a:ext>
                  </a:extLst>
                </a:gridCol>
                <a:gridCol w="1737360">
                  <a:extLst>
                    <a:ext uri="{9D8B030D-6E8A-4147-A177-3AD203B41FA5}">
                      <a16:colId xmlns:a16="http://schemas.microsoft.com/office/drawing/2014/main" val="3037837836"/>
                    </a:ext>
                  </a:extLst>
                </a:gridCol>
                <a:gridCol w="1737360">
                  <a:extLst>
                    <a:ext uri="{9D8B030D-6E8A-4147-A177-3AD203B41FA5}">
                      <a16:colId xmlns:a16="http://schemas.microsoft.com/office/drawing/2014/main" val="3350443974"/>
                    </a:ext>
                  </a:extLst>
                </a:gridCol>
                <a:gridCol w="1737360">
                  <a:extLst>
                    <a:ext uri="{9D8B030D-6E8A-4147-A177-3AD203B41FA5}">
                      <a16:colId xmlns:a16="http://schemas.microsoft.com/office/drawing/2014/main" val="333633993"/>
                    </a:ext>
                  </a:extLst>
                </a:gridCol>
              </a:tblGrid>
              <a:tr h="343949">
                <a:tc gridSpan="5">
                  <a:txBody>
                    <a:bodyPr/>
                    <a:lstStyle/>
                    <a:p>
                      <a:pPr algn="ctr"/>
                      <a:r>
                        <a:rPr lang="en-US" b="1" dirty="0"/>
                        <a:t>School-wide Acknowledgment Matrix</a:t>
                      </a: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877382144"/>
                  </a:ext>
                </a:extLst>
              </a:tr>
              <a:tr h="335559">
                <a:tc>
                  <a:txBody>
                    <a:bodyPr/>
                    <a:lstStyle/>
                    <a:p>
                      <a:r>
                        <a:rPr lang="en-US" dirty="0"/>
                        <a:t>TYPE</a:t>
                      </a:r>
                    </a:p>
                  </a:txBody>
                  <a:tcPr/>
                </a:tc>
                <a:tc>
                  <a:txBody>
                    <a:bodyPr/>
                    <a:lstStyle/>
                    <a:p>
                      <a:r>
                        <a:rPr lang="en-US" dirty="0"/>
                        <a:t>WHAT</a:t>
                      </a:r>
                    </a:p>
                  </a:txBody>
                  <a:tcPr/>
                </a:tc>
                <a:tc>
                  <a:txBody>
                    <a:bodyPr/>
                    <a:lstStyle/>
                    <a:p>
                      <a:r>
                        <a:rPr lang="en-US" dirty="0"/>
                        <a:t>WHEN</a:t>
                      </a:r>
                    </a:p>
                  </a:txBody>
                  <a:tcPr/>
                </a:tc>
                <a:tc>
                  <a:txBody>
                    <a:bodyPr/>
                    <a:lstStyle/>
                    <a:p>
                      <a:r>
                        <a:rPr lang="en-US" dirty="0"/>
                        <a:t>WHERE</a:t>
                      </a:r>
                    </a:p>
                  </a:txBody>
                  <a:tcPr/>
                </a:tc>
                <a:tc>
                  <a:txBody>
                    <a:bodyPr/>
                    <a:lstStyle/>
                    <a:p>
                      <a:r>
                        <a:rPr lang="en-US" dirty="0"/>
                        <a:t>WHO</a:t>
                      </a:r>
                    </a:p>
                  </a:txBody>
                  <a:tcPr/>
                </a:tc>
                <a:extLst>
                  <a:ext uri="{0D108BD9-81ED-4DB2-BD59-A6C34878D82A}">
                    <a16:rowId xmlns:a16="http://schemas.microsoft.com/office/drawing/2014/main" val="1578615126"/>
                  </a:ext>
                </a:extLst>
              </a:tr>
              <a:tr h="699763">
                <a:tc>
                  <a:txBody>
                    <a:bodyPr/>
                    <a:lstStyle/>
                    <a:p>
                      <a:endParaRPr lang="en-US"/>
                    </a:p>
                  </a:txBody>
                  <a:tcPr/>
                </a:tc>
                <a:tc>
                  <a:txBody>
                    <a:bodyPr/>
                    <a:lstStyle/>
                    <a:p>
                      <a:r>
                        <a:rPr lang="en-US" dirty="0"/>
                        <a:t>STUDENTS:</a:t>
                      </a:r>
                    </a:p>
                    <a:p>
                      <a:endParaRPr lang="en-US" dirty="0"/>
                    </a:p>
                    <a:p>
                      <a:r>
                        <a:rPr lang="en-US" dirty="0"/>
                        <a:t>ADULTS:</a:t>
                      </a:r>
                    </a:p>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386889088"/>
                  </a:ext>
                </a:extLst>
              </a:tr>
              <a:tr h="699763">
                <a:tc>
                  <a:txBody>
                    <a:bodyPr/>
                    <a:lstStyle/>
                    <a:p>
                      <a:endParaRPr lang="en-US"/>
                    </a:p>
                  </a:txBody>
                  <a:tcPr/>
                </a:tc>
                <a:tc>
                  <a:txBody>
                    <a:bodyPr/>
                    <a:lstStyle/>
                    <a:p>
                      <a:r>
                        <a:rPr lang="en-US" dirty="0"/>
                        <a:t>STUDENTS:</a:t>
                      </a:r>
                    </a:p>
                    <a:p>
                      <a:endParaRPr lang="en-US" dirty="0"/>
                    </a:p>
                    <a:p>
                      <a:r>
                        <a:rPr lang="en-US" dirty="0"/>
                        <a:t>ADULTS:</a:t>
                      </a:r>
                    </a:p>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3986453776"/>
                  </a:ext>
                </a:extLst>
              </a:tr>
            </a:tbl>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743"/>
        <p:cNvGrpSpPr/>
        <p:nvPr/>
      </p:nvGrpSpPr>
      <p:grpSpPr>
        <a:xfrm>
          <a:off x="0" y="0"/>
          <a:ext cx="0" cy="0"/>
          <a:chOff x="0" y="0"/>
          <a:chExt cx="0" cy="0"/>
        </a:xfrm>
      </p:grpSpPr>
      <p:sp>
        <p:nvSpPr>
          <p:cNvPr id="746" name="Google Shape;746;p62"/>
          <p:cNvSpPr txBox="1">
            <a:spLocks noGrp="1"/>
          </p:cNvSpPr>
          <p:nvPr>
            <p:ph type="title"/>
          </p:nvPr>
        </p:nvSpPr>
        <p:spPr>
          <a:xfrm>
            <a:off x="228600" y="228600"/>
            <a:ext cx="8686799" cy="1143000"/>
          </a:xfrm>
          <a:prstGeom prst="rect">
            <a:avLst/>
          </a:prstGeom>
          <a:solidFill>
            <a:srgbClr val="A9DCF2">
              <a:alpha val="67450"/>
            </a:srgbClr>
          </a:solid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000000"/>
              </a:buClr>
              <a:buSzPts val="4000"/>
              <a:buFont typeface="Verdana"/>
              <a:buNone/>
            </a:pPr>
            <a:r>
              <a:rPr lang="en-US">
                <a:solidFill>
                  <a:srgbClr val="000000"/>
                </a:solidFill>
              </a:rPr>
              <a:t>Staff and Student Input</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756"/>
        <p:cNvGrpSpPr/>
        <p:nvPr/>
      </p:nvGrpSpPr>
      <p:grpSpPr>
        <a:xfrm>
          <a:off x="0" y="0"/>
          <a:ext cx="0" cy="0"/>
          <a:chOff x="0" y="0"/>
          <a:chExt cx="0" cy="0"/>
        </a:xfrm>
      </p:grpSpPr>
      <p:sp>
        <p:nvSpPr>
          <p:cNvPr id="757" name="Google Shape;757;p64"/>
          <p:cNvSpPr txBox="1">
            <a:spLocks noGrp="1"/>
          </p:cNvSpPr>
          <p:nvPr>
            <p:ph type="body" idx="1"/>
          </p:nvPr>
        </p:nvSpPr>
        <p:spPr>
          <a:xfrm>
            <a:off x="914400" y="1524000"/>
            <a:ext cx="3582988" cy="650875"/>
          </a:xfrm>
          <a:prstGeom prst="rect">
            <a:avLst/>
          </a:prstGeom>
          <a:solidFill>
            <a:srgbClr val="E7F3D8"/>
          </a:solid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1"/>
              </a:buClr>
              <a:buSzPts val="2000"/>
              <a:buNone/>
            </a:pPr>
            <a:endParaRPr sz="2000">
              <a:latin typeface="Verdana"/>
              <a:ea typeface="Verdana"/>
              <a:cs typeface="Verdana"/>
              <a:sym typeface="Verdana"/>
            </a:endParaRPr>
          </a:p>
          <a:p>
            <a:pPr marL="0" lvl="0" indent="0" algn="l" rtl="0">
              <a:lnSpc>
                <a:spcPct val="100000"/>
              </a:lnSpc>
              <a:spcBef>
                <a:spcPts val="400"/>
              </a:spcBef>
              <a:spcAft>
                <a:spcPts val="0"/>
              </a:spcAft>
              <a:buClr>
                <a:schemeClr val="dk1"/>
              </a:buClr>
              <a:buSzPts val="2000"/>
              <a:buNone/>
            </a:pPr>
            <a:endParaRPr sz="2000">
              <a:latin typeface="Verdana"/>
              <a:ea typeface="Verdana"/>
              <a:cs typeface="Verdana"/>
              <a:sym typeface="Verdana"/>
            </a:endParaRPr>
          </a:p>
          <a:p>
            <a:pPr marL="0" lvl="0" indent="0" algn="l" rtl="0">
              <a:lnSpc>
                <a:spcPct val="100000"/>
              </a:lnSpc>
              <a:spcBef>
                <a:spcPts val="400"/>
              </a:spcBef>
              <a:spcAft>
                <a:spcPts val="0"/>
              </a:spcAft>
              <a:buClr>
                <a:schemeClr val="dk1"/>
              </a:buClr>
              <a:buSzPts val="2000"/>
              <a:buNone/>
            </a:pPr>
            <a:endParaRPr sz="2000">
              <a:latin typeface="Verdana"/>
              <a:ea typeface="Verdana"/>
              <a:cs typeface="Verdana"/>
              <a:sym typeface="Verdana"/>
            </a:endParaRPr>
          </a:p>
          <a:p>
            <a:pPr marL="0" lvl="0" indent="0" algn="l" rtl="0">
              <a:lnSpc>
                <a:spcPct val="100000"/>
              </a:lnSpc>
              <a:spcBef>
                <a:spcPts val="400"/>
              </a:spcBef>
              <a:spcAft>
                <a:spcPts val="0"/>
              </a:spcAft>
              <a:buClr>
                <a:schemeClr val="dk1"/>
              </a:buClr>
              <a:buSzPts val="2000"/>
              <a:buNone/>
            </a:pPr>
            <a:endParaRPr sz="2000">
              <a:latin typeface="Verdana"/>
              <a:ea typeface="Verdana"/>
              <a:cs typeface="Verdana"/>
              <a:sym typeface="Verdana"/>
            </a:endParaRPr>
          </a:p>
          <a:p>
            <a:pPr marL="0" lvl="0" indent="0" algn="l" rtl="0">
              <a:lnSpc>
                <a:spcPct val="100000"/>
              </a:lnSpc>
              <a:spcBef>
                <a:spcPts val="400"/>
              </a:spcBef>
              <a:spcAft>
                <a:spcPts val="0"/>
              </a:spcAft>
              <a:buClr>
                <a:schemeClr val="dk1"/>
              </a:buClr>
              <a:buSzPts val="2000"/>
              <a:buNone/>
            </a:pPr>
            <a:endParaRPr sz="2000">
              <a:latin typeface="Verdana"/>
              <a:ea typeface="Verdana"/>
              <a:cs typeface="Verdana"/>
              <a:sym typeface="Verdana"/>
            </a:endParaRPr>
          </a:p>
          <a:p>
            <a:pPr marL="0" lvl="0" indent="0" algn="l" rtl="0">
              <a:lnSpc>
                <a:spcPct val="100000"/>
              </a:lnSpc>
              <a:spcBef>
                <a:spcPts val="400"/>
              </a:spcBef>
              <a:spcAft>
                <a:spcPts val="0"/>
              </a:spcAft>
              <a:buClr>
                <a:schemeClr val="dk1"/>
              </a:buClr>
              <a:buSzPts val="2000"/>
              <a:buNone/>
            </a:pPr>
            <a:endParaRPr sz="2000">
              <a:solidFill>
                <a:srgbClr val="000000"/>
              </a:solidFill>
              <a:latin typeface="Verdana"/>
              <a:ea typeface="Verdana"/>
              <a:cs typeface="Verdana"/>
              <a:sym typeface="Verdana"/>
            </a:endParaRPr>
          </a:p>
          <a:p>
            <a:pPr marL="0" lvl="0" indent="0" algn="l" rtl="0">
              <a:lnSpc>
                <a:spcPct val="100000"/>
              </a:lnSpc>
              <a:spcBef>
                <a:spcPts val="400"/>
              </a:spcBef>
              <a:spcAft>
                <a:spcPts val="0"/>
              </a:spcAft>
              <a:buClr>
                <a:schemeClr val="dk1"/>
              </a:buClr>
              <a:buSzPts val="2000"/>
              <a:buNone/>
            </a:pPr>
            <a:endParaRPr sz="2000">
              <a:solidFill>
                <a:srgbClr val="000000"/>
              </a:solidFill>
              <a:latin typeface="Verdana"/>
              <a:ea typeface="Verdana"/>
              <a:cs typeface="Verdana"/>
              <a:sym typeface="Verdana"/>
            </a:endParaRPr>
          </a:p>
          <a:p>
            <a:pPr marL="0" lvl="0" indent="0" algn="l" rtl="0">
              <a:lnSpc>
                <a:spcPct val="100000"/>
              </a:lnSpc>
              <a:spcBef>
                <a:spcPts val="400"/>
              </a:spcBef>
              <a:spcAft>
                <a:spcPts val="0"/>
              </a:spcAft>
              <a:buClr>
                <a:schemeClr val="dk1"/>
              </a:buClr>
              <a:buSzPts val="2000"/>
              <a:buNone/>
            </a:pPr>
            <a:endParaRPr sz="2000">
              <a:solidFill>
                <a:srgbClr val="000000"/>
              </a:solidFill>
              <a:latin typeface="Verdana"/>
              <a:ea typeface="Verdana"/>
              <a:cs typeface="Verdana"/>
              <a:sym typeface="Verdana"/>
            </a:endParaRPr>
          </a:p>
          <a:p>
            <a:pPr marL="0" lvl="0" indent="0" algn="l" rtl="0">
              <a:lnSpc>
                <a:spcPct val="100000"/>
              </a:lnSpc>
              <a:spcBef>
                <a:spcPts val="400"/>
              </a:spcBef>
              <a:spcAft>
                <a:spcPts val="0"/>
              </a:spcAft>
              <a:buClr>
                <a:schemeClr val="dk1"/>
              </a:buClr>
              <a:buSzPts val="2000"/>
              <a:buNone/>
            </a:pPr>
            <a:endParaRPr sz="2000">
              <a:solidFill>
                <a:srgbClr val="000000"/>
              </a:solidFill>
              <a:latin typeface="Verdana"/>
              <a:ea typeface="Verdana"/>
              <a:cs typeface="Verdana"/>
              <a:sym typeface="Verdana"/>
            </a:endParaRPr>
          </a:p>
          <a:p>
            <a:pPr marL="0" lvl="0" indent="0" algn="l" rtl="0">
              <a:lnSpc>
                <a:spcPct val="100000"/>
              </a:lnSpc>
              <a:spcBef>
                <a:spcPts val="400"/>
              </a:spcBef>
              <a:spcAft>
                <a:spcPts val="0"/>
              </a:spcAft>
              <a:buClr>
                <a:schemeClr val="dk1"/>
              </a:buClr>
              <a:buSzPts val="2000"/>
              <a:buNone/>
            </a:pPr>
            <a:r>
              <a:rPr lang="en-US" sz="2000">
                <a:solidFill>
                  <a:srgbClr val="000000"/>
                </a:solidFill>
                <a:latin typeface="Verdana"/>
                <a:ea typeface="Verdana"/>
                <a:cs typeface="Verdana"/>
                <a:sym typeface="Verdana"/>
              </a:rPr>
              <a:t>                                      </a:t>
            </a:r>
            <a:endParaRPr>
              <a:solidFill>
                <a:srgbClr val="000000"/>
              </a:solidFill>
            </a:endParaRPr>
          </a:p>
          <a:p>
            <a:pPr marL="0" lvl="0" indent="0" algn="l" rtl="0">
              <a:lnSpc>
                <a:spcPct val="100000"/>
              </a:lnSpc>
              <a:spcBef>
                <a:spcPts val="420"/>
              </a:spcBef>
              <a:spcAft>
                <a:spcPts val="0"/>
              </a:spcAft>
              <a:buClr>
                <a:schemeClr val="dk1"/>
              </a:buClr>
              <a:buSzPts val="2100"/>
              <a:buNone/>
            </a:pPr>
            <a:r>
              <a:rPr lang="en-US">
                <a:solidFill>
                  <a:srgbClr val="000000"/>
                </a:solidFill>
                <a:latin typeface="Verdana"/>
                <a:ea typeface="Verdana"/>
                <a:cs typeface="Verdana"/>
                <a:sym typeface="Verdana"/>
              </a:rPr>
              <a:t>Implementation</a:t>
            </a:r>
            <a:endParaRPr>
              <a:solidFill>
                <a:srgbClr val="000000"/>
              </a:solidFill>
            </a:endParaRPr>
          </a:p>
        </p:txBody>
      </p:sp>
      <p:sp>
        <p:nvSpPr>
          <p:cNvPr id="758" name="Google Shape;758;p64"/>
          <p:cNvSpPr txBox="1">
            <a:spLocks noGrp="1"/>
          </p:cNvSpPr>
          <p:nvPr>
            <p:ph type="body" idx="2"/>
          </p:nvPr>
        </p:nvSpPr>
        <p:spPr>
          <a:xfrm>
            <a:off x="5103812" y="1497848"/>
            <a:ext cx="3815599" cy="715001"/>
          </a:xfrm>
          <a:prstGeom prst="rect">
            <a:avLst/>
          </a:prstGeom>
          <a:solidFill>
            <a:srgbClr val="E7F3D8"/>
          </a:solidFill>
          <a:ln>
            <a:noFill/>
          </a:ln>
        </p:spPr>
        <p:txBody>
          <a:bodyPr spcFirstLastPara="1" wrap="square" lIns="91425" tIns="45700" rIns="91425" bIns="45700" anchor="b" anchorCtr="0">
            <a:noAutofit/>
          </a:bodyPr>
          <a:lstStyle/>
          <a:p>
            <a:pPr marL="0" lvl="0" indent="0" algn="l" rtl="0">
              <a:lnSpc>
                <a:spcPct val="80000"/>
              </a:lnSpc>
              <a:spcBef>
                <a:spcPts val="0"/>
              </a:spcBef>
              <a:spcAft>
                <a:spcPts val="0"/>
              </a:spcAft>
              <a:buClr>
                <a:schemeClr val="dk1"/>
              </a:buClr>
              <a:buSzPts val="555"/>
              <a:buNone/>
            </a:pPr>
            <a:r>
              <a:rPr lang="en-US" sz="2220" b="1">
                <a:solidFill>
                  <a:srgbClr val="000000"/>
                </a:solidFill>
                <a:latin typeface="Verdana"/>
                <a:ea typeface="Verdana"/>
                <a:cs typeface="Verdana"/>
                <a:sym typeface="Verdana"/>
              </a:rPr>
              <a:t>Continuous Improvement</a:t>
            </a:r>
            <a:endParaRPr b="1">
              <a:solidFill>
                <a:srgbClr val="000000"/>
              </a:solidFill>
            </a:endParaRPr>
          </a:p>
        </p:txBody>
      </p:sp>
      <p:sp>
        <p:nvSpPr>
          <p:cNvPr id="759" name="Google Shape;759;p64"/>
          <p:cNvSpPr txBox="1">
            <a:spLocks noGrp="1"/>
          </p:cNvSpPr>
          <p:nvPr>
            <p:ph type="body" idx="3"/>
          </p:nvPr>
        </p:nvSpPr>
        <p:spPr>
          <a:xfrm>
            <a:off x="457200" y="2293059"/>
            <a:ext cx="4040188" cy="3980906"/>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rgbClr val="000000"/>
              </a:buClr>
              <a:buSzPts val="1800"/>
              <a:buFont typeface="Arial"/>
              <a:buChar char="•"/>
            </a:pPr>
            <a:r>
              <a:rPr lang="en-US" sz="2400" b="0" i="0" u="none" strike="noStrike" cap="none">
                <a:solidFill>
                  <a:srgbClr val="000000"/>
                </a:solidFill>
                <a:latin typeface="Verdana"/>
                <a:ea typeface="Verdana"/>
                <a:cs typeface="Verdana"/>
                <a:sym typeface="Verdana"/>
              </a:rPr>
              <a:t>Acknowledgement Inventory at all 3  tiers (build on what is place)</a:t>
            </a:r>
            <a:endParaRPr sz="2400">
              <a:solidFill>
                <a:srgbClr val="000000"/>
              </a:solidFill>
            </a:endParaRPr>
          </a:p>
          <a:p>
            <a:pPr marL="342900" marR="0" lvl="0" indent="-342900" algn="l" rtl="0">
              <a:lnSpc>
                <a:spcPct val="90000"/>
              </a:lnSpc>
              <a:spcBef>
                <a:spcPts val="480"/>
              </a:spcBef>
              <a:spcAft>
                <a:spcPts val="0"/>
              </a:spcAft>
              <a:buClr>
                <a:srgbClr val="000000"/>
              </a:buClr>
              <a:buSzPts val="1800"/>
              <a:buFont typeface="Arial"/>
              <a:buChar char="•"/>
            </a:pPr>
            <a:r>
              <a:rPr lang="en-US" sz="2400" b="0" i="0" u="none" strike="noStrike" cap="none">
                <a:solidFill>
                  <a:srgbClr val="000000"/>
                </a:solidFill>
                <a:latin typeface="Verdana"/>
                <a:ea typeface="Verdana"/>
                <a:cs typeface="Verdana"/>
                <a:sym typeface="Verdana"/>
              </a:rPr>
              <a:t>Staff and student surveys</a:t>
            </a:r>
            <a:endParaRPr sz="2400">
              <a:solidFill>
                <a:srgbClr val="000000"/>
              </a:solidFill>
            </a:endParaRPr>
          </a:p>
          <a:p>
            <a:pPr marL="342900" marR="0" lvl="0" indent="-342900" algn="l" rtl="0">
              <a:lnSpc>
                <a:spcPct val="90000"/>
              </a:lnSpc>
              <a:spcBef>
                <a:spcPts val="480"/>
              </a:spcBef>
              <a:spcAft>
                <a:spcPts val="0"/>
              </a:spcAft>
              <a:buClr>
                <a:srgbClr val="000000"/>
              </a:buClr>
              <a:buSzPts val="1800"/>
              <a:buFont typeface="Arial"/>
              <a:buChar char="•"/>
            </a:pPr>
            <a:r>
              <a:rPr lang="en-US" sz="2400" b="0" i="0" u="none" strike="noStrike" cap="none">
                <a:solidFill>
                  <a:srgbClr val="000000"/>
                </a:solidFill>
                <a:latin typeface="Verdana"/>
                <a:ea typeface="Verdana"/>
                <a:cs typeface="Verdana"/>
                <a:sym typeface="Verdana"/>
              </a:rPr>
              <a:t>Staff and student incentive inventories</a:t>
            </a:r>
            <a:endParaRPr sz="2400">
              <a:solidFill>
                <a:srgbClr val="000000"/>
              </a:solidFill>
            </a:endParaRPr>
          </a:p>
          <a:p>
            <a:pPr marL="342900" marR="0" lvl="0" indent="-342900" algn="l" rtl="0">
              <a:lnSpc>
                <a:spcPct val="90000"/>
              </a:lnSpc>
              <a:spcBef>
                <a:spcPts val="480"/>
              </a:spcBef>
              <a:spcAft>
                <a:spcPts val="0"/>
              </a:spcAft>
              <a:buClr>
                <a:srgbClr val="000000"/>
              </a:buClr>
              <a:buSzPts val="1800"/>
              <a:buFont typeface="Arial"/>
              <a:buChar char="•"/>
            </a:pPr>
            <a:r>
              <a:rPr lang="en-US" sz="2400" b="0" i="0" u="none" strike="noStrike" cap="none">
                <a:solidFill>
                  <a:srgbClr val="000000"/>
                </a:solidFill>
                <a:latin typeface="Verdana"/>
                <a:ea typeface="Verdana"/>
                <a:cs typeface="Verdana"/>
                <a:sym typeface="Verdana"/>
              </a:rPr>
              <a:t>5:1 ratios</a:t>
            </a:r>
            <a:endParaRPr sz="2400">
              <a:solidFill>
                <a:srgbClr val="000000"/>
              </a:solidFill>
            </a:endParaRPr>
          </a:p>
          <a:p>
            <a:pPr marL="342900" marR="0" lvl="0" indent="-342900" algn="l" rtl="0">
              <a:lnSpc>
                <a:spcPct val="90000"/>
              </a:lnSpc>
              <a:spcBef>
                <a:spcPts val="480"/>
              </a:spcBef>
              <a:spcAft>
                <a:spcPts val="0"/>
              </a:spcAft>
              <a:buClr>
                <a:srgbClr val="000000"/>
              </a:buClr>
              <a:buSzPts val="1800"/>
              <a:buFont typeface="Arial"/>
              <a:buChar char="•"/>
            </a:pPr>
            <a:r>
              <a:rPr lang="en-US" sz="2400" b="0" i="0" u="none" strike="noStrike" cap="none">
                <a:solidFill>
                  <a:srgbClr val="000000"/>
                </a:solidFill>
                <a:latin typeface="Verdana"/>
                <a:ea typeface="Verdana"/>
                <a:cs typeface="Verdana"/>
                <a:sym typeface="Verdana"/>
              </a:rPr>
              <a:t>Classroom anchored to school-wide system</a:t>
            </a:r>
            <a:endParaRPr sz="2400">
              <a:solidFill>
                <a:srgbClr val="000000"/>
              </a:solidFill>
            </a:endParaRPr>
          </a:p>
          <a:p>
            <a:pPr marL="342900" marR="0" lvl="0" indent="-342900" algn="l" rtl="0">
              <a:lnSpc>
                <a:spcPct val="90000"/>
              </a:lnSpc>
              <a:spcBef>
                <a:spcPts val="480"/>
              </a:spcBef>
              <a:spcAft>
                <a:spcPts val="0"/>
              </a:spcAft>
              <a:buClr>
                <a:schemeClr val="dk1"/>
              </a:buClr>
              <a:buSzPts val="2400"/>
              <a:buFont typeface="Arial"/>
              <a:buNone/>
            </a:pPr>
            <a:endParaRPr sz="2400" b="0" i="0" u="none" strike="noStrike" cap="none">
              <a:solidFill>
                <a:srgbClr val="000000"/>
              </a:solidFill>
              <a:latin typeface="Times New Roman"/>
              <a:ea typeface="Times New Roman"/>
              <a:cs typeface="Times New Roman"/>
              <a:sym typeface="Times New Roman"/>
            </a:endParaRPr>
          </a:p>
          <a:p>
            <a:pPr marL="342900" marR="0" lvl="0" indent="-342900" algn="l" rtl="0">
              <a:lnSpc>
                <a:spcPct val="90000"/>
              </a:lnSpc>
              <a:spcBef>
                <a:spcPts val="480"/>
              </a:spcBef>
              <a:spcAft>
                <a:spcPts val="0"/>
              </a:spcAft>
              <a:buClr>
                <a:schemeClr val="dk1"/>
              </a:buClr>
              <a:buSzPts val="2400"/>
              <a:buFont typeface="Arial"/>
              <a:buNone/>
            </a:pPr>
            <a:endParaRPr sz="2400" b="0" i="0" u="none" strike="noStrike" cap="none">
              <a:solidFill>
                <a:srgbClr val="000000"/>
              </a:solidFill>
              <a:latin typeface="Times New Roman"/>
              <a:ea typeface="Times New Roman"/>
              <a:cs typeface="Times New Roman"/>
              <a:sym typeface="Times New Roman"/>
            </a:endParaRPr>
          </a:p>
          <a:p>
            <a:pPr marL="342900" marR="0" lvl="0" indent="-342900" algn="l" rtl="0">
              <a:lnSpc>
                <a:spcPct val="90000"/>
              </a:lnSpc>
              <a:spcBef>
                <a:spcPts val="480"/>
              </a:spcBef>
              <a:spcAft>
                <a:spcPts val="0"/>
              </a:spcAft>
              <a:buClr>
                <a:schemeClr val="dk1"/>
              </a:buClr>
              <a:buSzPts val="2400"/>
              <a:buFont typeface="Arial"/>
              <a:buNone/>
            </a:pPr>
            <a:endParaRPr sz="2400" b="0" i="0" u="none" strike="noStrike" cap="none">
              <a:solidFill>
                <a:srgbClr val="000000"/>
              </a:solidFill>
              <a:latin typeface="Times New Roman"/>
              <a:ea typeface="Times New Roman"/>
              <a:cs typeface="Times New Roman"/>
              <a:sym typeface="Times New Roman"/>
            </a:endParaRPr>
          </a:p>
          <a:p>
            <a:pPr marL="342900" marR="0" lvl="0" indent="-342900" algn="l" rtl="0">
              <a:lnSpc>
                <a:spcPct val="90000"/>
              </a:lnSpc>
              <a:spcBef>
                <a:spcPts val="480"/>
              </a:spcBef>
              <a:spcAft>
                <a:spcPts val="0"/>
              </a:spcAft>
              <a:buClr>
                <a:schemeClr val="dk1"/>
              </a:buClr>
              <a:buSzPts val="2400"/>
              <a:buFont typeface="Arial"/>
              <a:buNone/>
            </a:pPr>
            <a:endParaRPr sz="2400" b="0" i="0" u="none" strike="noStrike" cap="none">
              <a:solidFill>
                <a:srgbClr val="000000"/>
              </a:solidFill>
              <a:latin typeface="Times New Roman"/>
              <a:ea typeface="Times New Roman"/>
              <a:cs typeface="Times New Roman"/>
              <a:sym typeface="Times New Roman"/>
            </a:endParaRPr>
          </a:p>
        </p:txBody>
      </p:sp>
      <p:sp>
        <p:nvSpPr>
          <p:cNvPr id="760" name="Google Shape;760;p64"/>
          <p:cNvSpPr txBox="1">
            <a:spLocks noGrp="1"/>
          </p:cNvSpPr>
          <p:nvPr>
            <p:ph type="body" idx="4"/>
          </p:nvPr>
        </p:nvSpPr>
        <p:spPr>
          <a:xfrm>
            <a:off x="4766511" y="2337757"/>
            <a:ext cx="4038600" cy="3951288"/>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rgbClr val="000000"/>
              </a:buClr>
              <a:buSzPts val="1800"/>
              <a:buFont typeface="Arial"/>
              <a:buChar char="•"/>
            </a:pPr>
            <a:r>
              <a:rPr lang="en-US" b="0" i="0" u="none" strike="noStrike" cap="none">
                <a:solidFill>
                  <a:srgbClr val="000000"/>
                </a:solidFill>
                <a:latin typeface="Verdana"/>
                <a:ea typeface="Verdana"/>
                <a:cs typeface="Verdana"/>
                <a:sym typeface="Verdana"/>
              </a:rPr>
              <a:t>Who?</a:t>
            </a:r>
            <a:endParaRPr>
              <a:solidFill>
                <a:srgbClr val="000000"/>
              </a:solidFill>
            </a:endParaRPr>
          </a:p>
          <a:p>
            <a:pPr marL="342900" marR="0" lvl="0" indent="-342900" algn="l" rtl="0">
              <a:lnSpc>
                <a:spcPct val="90000"/>
              </a:lnSpc>
              <a:spcBef>
                <a:spcPts val="480"/>
              </a:spcBef>
              <a:spcAft>
                <a:spcPts val="0"/>
              </a:spcAft>
              <a:buClr>
                <a:srgbClr val="000000"/>
              </a:buClr>
              <a:buSzPts val="1800"/>
              <a:buFont typeface="Arial"/>
              <a:buChar char="•"/>
            </a:pPr>
            <a:r>
              <a:rPr lang="en-US" b="0" i="0" u="none" strike="noStrike" cap="none">
                <a:solidFill>
                  <a:srgbClr val="000000"/>
                </a:solidFill>
                <a:latin typeface="Verdana"/>
                <a:ea typeface="Verdana"/>
                <a:cs typeface="Verdana"/>
                <a:sym typeface="Verdana"/>
              </a:rPr>
              <a:t>Where?</a:t>
            </a:r>
            <a:endParaRPr>
              <a:solidFill>
                <a:srgbClr val="000000"/>
              </a:solidFill>
            </a:endParaRPr>
          </a:p>
          <a:p>
            <a:pPr marL="342900" marR="0" lvl="0" indent="-342900" algn="l" rtl="0">
              <a:lnSpc>
                <a:spcPct val="90000"/>
              </a:lnSpc>
              <a:spcBef>
                <a:spcPts val="480"/>
              </a:spcBef>
              <a:spcAft>
                <a:spcPts val="0"/>
              </a:spcAft>
              <a:buClr>
                <a:srgbClr val="000000"/>
              </a:buClr>
              <a:buSzPts val="1800"/>
              <a:buFont typeface="Arial"/>
              <a:buChar char="•"/>
            </a:pPr>
            <a:r>
              <a:rPr lang="en-US" b="0" i="0" u="none" strike="noStrike" cap="none">
                <a:solidFill>
                  <a:srgbClr val="000000"/>
                </a:solidFill>
                <a:latin typeface="Verdana"/>
                <a:ea typeface="Verdana"/>
                <a:cs typeface="Verdana"/>
                <a:sym typeface="Verdana"/>
              </a:rPr>
              <a:t>Why?</a:t>
            </a:r>
            <a:endParaRPr>
              <a:solidFill>
                <a:srgbClr val="000000"/>
              </a:solidFill>
            </a:endParaRPr>
          </a:p>
          <a:p>
            <a:pPr marL="342900" marR="0" lvl="0" indent="-342900" algn="l" rtl="0">
              <a:lnSpc>
                <a:spcPct val="90000"/>
              </a:lnSpc>
              <a:spcBef>
                <a:spcPts val="480"/>
              </a:spcBef>
              <a:spcAft>
                <a:spcPts val="0"/>
              </a:spcAft>
              <a:buClr>
                <a:srgbClr val="000000"/>
              </a:buClr>
              <a:buSzPts val="1800"/>
              <a:buFont typeface="Arial"/>
              <a:buChar char="•"/>
            </a:pPr>
            <a:r>
              <a:rPr lang="en-US" b="0" i="0" u="none" strike="noStrike" cap="none">
                <a:solidFill>
                  <a:srgbClr val="000000"/>
                </a:solidFill>
                <a:latin typeface="Verdana"/>
                <a:ea typeface="Verdana"/>
                <a:cs typeface="Verdana"/>
                <a:sym typeface="Verdana"/>
              </a:rPr>
              <a:t>What? </a:t>
            </a:r>
            <a:endParaRPr>
              <a:solidFill>
                <a:srgbClr val="000000"/>
              </a:solidFill>
            </a:endParaRPr>
          </a:p>
          <a:p>
            <a:pPr marL="342900" marR="0" lvl="0" indent="-342900" algn="l" rtl="0">
              <a:lnSpc>
                <a:spcPct val="90000"/>
              </a:lnSpc>
              <a:spcBef>
                <a:spcPts val="480"/>
              </a:spcBef>
              <a:spcAft>
                <a:spcPts val="0"/>
              </a:spcAft>
              <a:buClr>
                <a:srgbClr val="000000"/>
              </a:buClr>
              <a:buSzPts val="1800"/>
              <a:buFont typeface="Arial"/>
              <a:buChar char="•"/>
            </a:pPr>
            <a:r>
              <a:rPr lang="en-US" b="0" i="0" u="none" strike="noStrike" cap="none">
                <a:solidFill>
                  <a:srgbClr val="000000"/>
                </a:solidFill>
                <a:latin typeface="Verdana"/>
                <a:ea typeface="Verdana"/>
                <a:cs typeface="Verdana"/>
                <a:sym typeface="Verdana"/>
              </a:rPr>
              <a:t>When?</a:t>
            </a:r>
            <a:endParaRPr>
              <a:solidFill>
                <a:srgbClr val="000000"/>
              </a:solidFill>
            </a:endParaRPr>
          </a:p>
          <a:p>
            <a:pPr marL="342900" marR="0" lvl="0" indent="-342900" algn="l" rtl="0">
              <a:lnSpc>
                <a:spcPct val="90000"/>
              </a:lnSpc>
              <a:spcBef>
                <a:spcPts val="480"/>
              </a:spcBef>
              <a:spcAft>
                <a:spcPts val="0"/>
              </a:spcAft>
              <a:buClr>
                <a:srgbClr val="000000"/>
              </a:buClr>
              <a:buSzPts val="1800"/>
              <a:buFont typeface="Arial"/>
              <a:buChar char="•"/>
            </a:pPr>
            <a:r>
              <a:rPr lang="en-US" b="0" i="0" u="none" strike="noStrike" cap="none">
                <a:solidFill>
                  <a:srgbClr val="000000"/>
                </a:solidFill>
                <a:latin typeface="Verdana"/>
                <a:ea typeface="Verdana"/>
                <a:cs typeface="Verdana"/>
                <a:sym typeface="Verdana"/>
              </a:rPr>
              <a:t>Climate survey results</a:t>
            </a:r>
            <a:endParaRPr>
              <a:solidFill>
                <a:srgbClr val="000000"/>
              </a:solidFill>
            </a:endParaRPr>
          </a:p>
          <a:p>
            <a:pPr marL="342900" marR="0" lvl="0" indent="-342900" algn="l" rtl="0">
              <a:lnSpc>
                <a:spcPct val="90000"/>
              </a:lnSpc>
              <a:spcBef>
                <a:spcPts val="480"/>
              </a:spcBef>
              <a:spcAft>
                <a:spcPts val="0"/>
              </a:spcAft>
              <a:buClr>
                <a:srgbClr val="000000"/>
              </a:buClr>
              <a:buSzPts val="1800"/>
              <a:buFont typeface="Arial"/>
              <a:buChar char="•"/>
            </a:pPr>
            <a:r>
              <a:rPr lang="en-US" b="0" i="0" u="none" strike="noStrike" cap="none">
                <a:solidFill>
                  <a:srgbClr val="000000"/>
                </a:solidFill>
                <a:latin typeface="Verdana"/>
                <a:ea typeface="Verdana"/>
                <a:cs typeface="Verdana"/>
                <a:sym typeface="Verdana"/>
              </a:rPr>
              <a:t>ODRs</a:t>
            </a:r>
            <a:endParaRPr>
              <a:solidFill>
                <a:srgbClr val="000000"/>
              </a:solidFill>
            </a:endParaRPr>
          </a:p>
          <a:p>
            <a:pPr marL="342900" marR="0" lvl="0" indent="-342900" algn="l" rtl="0">
              <a:lnSpc>
                <a:spcPct val="90000"/>
              </a:lnSpc>
              <a:spcBef>
                <a:spcPts val="480"/>
              </a:spcBef>
              <a:spcAft>
                <a:spcPts val="0"/>
              </a:spcAft>
              <a:buClr>
                <a:srgbClr val="000000"/>
              </a:buClr>
              <a:buSzPts val="1800"/>
              <a:buFont typeface="Arial"/>
              <a:buChar char="•"/>
            </a:pPr>
            <a:r>
              <a:rPr lang="en-US" b="0" i="0" u="none" strike="noStrike" cap="none">
                <a:solidFill>
                  <a:srgbClr val="000000"/>
                </a:solidFill>
                <a:latin typeface="Verdana"/>
                <a:ea typeface="Verdana"/>
                <a:cs typeface="Verdana"/>
                <a:sym typeface="Verdana"/>
              </a:rPr>
              <a:t>Minor behavior data</a:t>
            </a:r>
            <a:endParaRPr>
              <a:solidFill>
                <a:srgbClr val="000000"/>
              </a:solidFill>
            </a:endParaRPr>
          </a:p>
          <a:p>
            <a:pPr marL="342900" marR="0" lvl="0" indent="-342900" algn="l" rtl="0">
              <a:lnSpc>
                <a:spcPct val="90000"/>
              </a:lnSpc>
              <a:spcBef>
                <a:spcPts val="480"/>
              </a:spcBef>
              <a:spcAft>
                <a:spcPts val="0"/>
              </a:spcAft>
              <a:buClr>
                <a:srgbClr val="000000"/>
              </a:buClr>
              <a:buSzPts val="1800"/>
              <a:buFont typeface="Arial"/>
              <a:buChar char="•"/>
            </a:pPr>
            <a:r>
              <a:rPr lang="en-US" b="0" i="0" u="none" strike="noStrike" cap="none">
                <a:solidFill>
                  <a:srgbClr val="000000"/>
                </a:solidFill>
                <a:latin typeface="Verdana"/>
                <a:ea typeface="Verdana"/>
                <a:cs typeface="Verdana"/>
                <a:sym typeface="Verdana"/>
              </a:rPr>
              <a:t>Increased instructional time</a:t>
            </a:r>
            <a:endParaRPr>
              <a:solidFill>
                <a:srgbClr val="000000"/>
              </a:solidFill>
            </a:endParaRPr>
          </a:p>
        </p:txBody>
      </p:sp>
      <p:sp>
        <p:nvSpPr>
          <p:cNvPr id="761" name="Google Shape;761;p64"/>
          <p:cNvSpPr txBox="1">
            <a:spLocks noGrp="1"/>
          </p:cNvSpPr>
          <p:nvPr>
            <p:ph type="title"/>
          </p:nvPr>
        </p:nvSpPr>
        <p:spPr>
          <a:xfrm>
            <a:off x="457200" y="274638"/>
            <a:ext cx="8229600" cy="1143000"/>
          </a:xfrm>
          <a:prstGeom prst="rect">
            <a:avLst/>
          </a:prstGeom>
          <a:solidFill>
            <a:srgbClr val="A9DCF2">
              <a:alpha val="67450"/>
            </a:srgbClr>
          </a:solid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dk1"/>
              </a:buClr>
              <a:buSzPts val="3600"/>
              <a:buFont typeface="Verdana"/>
              <a:buNone/>
            </a:pPr>
            <a:r>
              <a:rPr lang="en-US" sz="3600"/>
              <a:t>Using Acknowledgement </a:t>
            </a:r>
            <a:br>
              <a:rPr lang="en-US" sz="3600"/>
            </a:br>
            <a:r>
              <a:rPr lang="en-US" sz="3600"/>
              <a:t>System Data Guide…</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765"/>
        <p:cNvGrpSpPr/>
        <p:nvPr/>
      </p:nvGrpSpPr>
      <p:grpSpPr>
        <a:xfrm>
          <a:off x="0" y="0"/>
          <a:ext cx="0" cy="0"/>
          <a:chOff x="0" y="0"/>
          <a:chExt cx="0" cy="0"/>
        </a:xfrm>
      </p:grpSpPr>
      <p:sp>
        <p:nvSpPr>
          <p:cNvPr id="766" name="Google Shape;766;p65"/>
          <p:cNvSpPr txBox="1">
            <a:spLocks noGrp="1"/>
          </p:cNvSpPr>
          <p:nvPr>
            <p:ph type="body" idx="4294967295"/>
          </p:nvPr>
        </p:nvSpPr>
        <p:spPr>
          <a:xfrm>
            <a:off x="473242" y="1676818"/>
            <a:ext cx="7772400" cy="3336925"/>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rgbClr val="000000"/>
              </a:buClr>
              <a:buSzPts val="2800"/>
              <a:buFont typeface="Arial"/>
              <a:buChar char="•"/>
            </a:pPr>
            <a:r>
              <a:rPr lang="en-US" sz="2800" b="0" i="0" u="none" strike="noStrike" cap="none">
                <a:solidFill>
                  <a:srgbClr val="000000"/>
                </a:solidFill>
                <a:latin typeface="Verdana"/>
                <a:ea typeface="Verdana"/>
                <a:cs typeface="Verdana"/>
                <a:sym typeface="Verdana"/>
              </a:rPr>
              <a:t>How </a:t>
            </a:r>
            <a:r>
              <a:rPr lang="en-US" sz="2800">
                <a:solidFill>
                  <a:srgbClr val="000000"/>
                </a:solidFill>
              </a:rPr>
              <a:t>confident are you that </a:t>
            </a:r>
            <a:r>
              <a:rPr lang="en-US" sz="2800" b="0" i="0" u="none" strike="noStrike" cap="none">
                <a:solidFill>
                  <a:srgbClr val="000000"/>
                </a:solidFill>
                <a:latin typeface="Verdana"/>
                <a:ea typeface="Verdana"/>
                <a:cs typeface="Verdana"/>
                <a:sym typeface="Verdana"/>
              </a:rPr>
              <a:t>you will increase behavior specific verbal praise?</a:t>
            </a:r>
            <a:endParaRPr>
              <a:solidFill>
                <a:srgbClr val="000000"/>
              </a:solidFill>
            </a:endParaRPr>
          </a:p>
          <a:p>
            <a:pPr marL="0" marR="0" lvl="0" indent="0" algn="l" rtl="0">
              <a:lnSpc>
                <a:spcPct val="90000"/>
              </a:lnSpc>
              <a:spcBef>
                <a:spcPts val="640"/>
              </a:spcBef>
              <a:spcAft>
                <a:spcPts val="0"/>
              </a:spcAft>
              <a:buClr>
                <a:schemeClr val="dk1"/>
              </a:buClr>
              <a:buSzPts val="700"/>
              <a:buFont typeface="Arial"/>
              <a:buNone/>
            </a:pPr>
            <a:endParaRPr sz="2800" b="0" i="0" u="none" strike="noStrike" cap="none">
              <a:solidFill>
                <a:srgbClr val="000000"/>
              </a:solidFill>
              <a:latin typeface="Verdana"/>
              <a:ea typeface="Verdana"/>
              <a:cs typeface="Verdana"/>
              <a:sym typeface="Verdana"/>
            </a:endParaRPr>
          </a:p>
          <a:p>
            <a:pPr marL="342900" marR="0" lvl="0" indent="-342900" algn="l" rtl="0">
              <a:lnSpc>
                <a:spcPct val="90000"/>
              </a:lnSpc>
              <a:spcBef>
                <a:spcPts val="640"/>
              </a:spcBef>
              <a:spcAft>
                <a:spcPts val="0"/>
              </a:spcAft>
              <a:buClr>
                <a:srgbClr val="000000"/>
              </a:buClr>
              <a:buSzPts val="2800"/>
              <a:buFont typeface="Arial"/>
              <a:buChar char="•"/>
            </a:pPr>
            <a:r>
              <a:rPr lang="en-US" sz="2800">
                <a:solidFill>
                  <a:srgbClr val="000000"/>
                </a:solidFill>
              </a:rPr>
              <a:t>Do you feel the need to edit a current acknowledgement system?</a:t>
            </a:r>
            <a:endParaRPr>
              <a:solidFill>
                <a:srgbClr val="000000"/>
              </a:solidFill>
            </a:endParaRPr>
          </a:p>
          <a:p>
            <a:pPr marL="342900" marR="0" lvl="0" indent="-342900" algn="l" rtl="0">
              <a:lnSpc>
                <a:spcPct val="90000"/>
              </a:lnSpc>
              <a:spcBef>
                <a:spcPts val="640"/>
              </a:spcBef>
              <a:spcAft>
                <a:spcPts val="0"/>
              </a:spcAft>
              <a:buClr>
                <a:schemeClr val="dk1"/>
              </a:buClr>
              <a:buSzPts val="2800"/>
              <a:buFont typeface="Arial"/>
              <a:buNone/>
            </a:pPr>
            <a:endParaRPr sz="2800" b="0" i="0" u="none" strike="noStrike" cap="none">
              <a:solidFill>
                <a:srgbClr val="000000"/>
              </a:solidFill>
              <a:latin typeface="Verdana"/>
              <a:ea typeface="Verdana"/>
              <a:cs typeface="Verdana"/>
              <a:sym typeface="Verdana"/>
            </a:endParaRPr>
          </a:p>
          <a:p>
            <a:pPr marL="342900" marR="0" lvl="0" indent="-342900" algn="l" rtl="0">
              <a:lnSpc>
                <a:spcPct val="90000"/>
              </a:lnSpc>
              <a:spcBef>
                <a:spcPts val="640"/>
              </a:spcBef>
              <a:spcAft>
                <a:spcPts val="0"/>
              </a:spcAft>
              <a:buClr>
                <a:srgbClr val="000000"/>
              </a:buClr>
              <a:buSzPts val="2800"/>
              <a:buFont typeface="Arial"/>
              <a:buChar char="•"/>
            </a:pPr>
            <a:r>
              <a:rPr lang="en-US" sz="2800" b="0" i="0" u="none" strike="noStrike" cap="none">
                <a:solidFill>
                  <a:srgbClr val="000000"/>
                </a:solidFill>
                <a:latin typeface="Verdana"/>
                <a:ea typeface="Verdana"/>
                <a:cs typeface="Verdana"/>
                <a:sym typeface="Verdana"/>
              </a:rPr>
              <a:t>H</a:t>
            </a:r>
            <a:r>
              <a:rPr lang="en-US" sz="2800">
                <a:solidFill>
                  <a:srgbClr val="000000"/>
                </a:solidFill>
              </a:rPr>
              <a:t>ave you learned some new ideas to build staff buy-in</a:t>
            </a:r>
            <a:r>
              <a:rPr lang="en-US" sz="2800" b="0" i="0" u="none" strike="noStrike" cap="none">
                <a:solidFill>
                  <a:srgbClr val="000000"/>
                </a:solidFill>
                <a:latin typeface="Verdana"/>
                <a:ea typeface="Verdana"/>
                <a:cs typeface="Verdana"/>
                <a:sym typeface="Verdana"/>
              </a:rPr>
              <a:t>?</a:t>
            </a:r>
            <a:endParaRPr>
              <a:solidFill>
                <a:srgbClr val="000000"/>
              </a:solidFill>
            </a:endParaRPr>
          </a:p>
          <a:p>
            <a:pPr marL="0" marR="0" lvl="0" indent="0" algn="l" rtl="0">
              <a:lnSpc>
                <a:spcPct val="90000"/>
              </a:lnSpc>
              <a:spcBef>
                <a:spcPts val="640"/>
              </a:spcBef>
              <a:spcAft>
                <a:spcPts val="0"/>
              </a:spcAft>
              <a:buClr>
                <a:schemeClr val="dk1"/>
              </a:buClr>
              <a:buSzPts val="800"/>
              <a:buFont typeface="Arial"/>
              <a:buNone/>
            </a:pPr>
            <a:endParaRPr sz="3200" b="0" i="0" u="none" strike="noStrike" cap="none">
              <a:solidFill>
                <a:srgbClr val="0070C0"/>
              </a:solidFill>
              <a:latin typeface="Verdana"/>
              <a:ea typeface="Verdana"/>
              <a:cs typeface="Verdana"/>
              <a:sym typeface="Verdana"/>
            </a:endParaRPr>
          </a:p>
        </p:txBody>
      </p:sp>
      <p:sp>
        <p:nvSpPr>
          <p:cNvPr id="767" name="Google Shape;767;p65"/>
          <p:cNvSpPr txBox="1">
            <a:spLocks noGrp="1"/>
          </p:cNvSpPr>
          <p:nvPr>
            <p:ph type="title"/>
          </p:nvPr>
        </p:nvSpPr>
        <p:spPr>
          <a:xfrm>
            <a:off x="457200" y="274638"/>
            <a:ext cx="8229600" cy="1143000"/>
          </a:xfrm>
          <a:prstGeom prst="rect">
            <a:avLst/>
          </a:prstGeom>
          <a:solidFill>
            <a:srgbClr val="A9DCF2">
              <a:alpha val="6745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000"/>
              <a:buFont typeface="Verdana"/>
              <a:buNone/>
            </a:pPr>
            <a:r>
              <a:rPr lang="en-US"/>
              <a:t>Poll Questions</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772"/>
        <p:cNvGrpSpPr/>
        <p:nvPr/>
      </p:nvGrpSpPr>
      <p:grpSpPr>
        <a:xfrm>
          <a:off x="0" y="0"/>
          <a:ext cx="0" cy="0"/>
          <a:chOff x="0" y="0"/>
          <a:chExt cx="0" cy="0"/>
        </a:xfrm>
      </p:grpSpPr>
      <p:sp>
        <p:nvSpPr>
          <p:cNvPr id="773" name="Google Shape;773;p68"/>
          <p:cNvSpPr/>
          <p:nvPr/>
        </p:nvSpPr>
        <p:spPr>
          <a:xfrm>
            <a:off x="630806" y="2034484"/>
            <a:ext cx="7619999" cy="40479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00"/>
              <a:buFont typeface="Times New Roman"/>
              <a:buNone/>
            </a:pPr>
            <a:r>
              <a:rPr lang="en-US" sz="2800" b="1" i="0" u="none" strike="noStrike" cap="none">
                <a:solidFill>
                  <a:schemeClr val="dk1"/>
                </a:solidFill>
                <a:latin typeface="Verdana"/>
                <a:ea typeface="Verdana"/>
                <a:cs typeface="Verdana"/>
                <a:sym typeface="Verdana"/>
              </a:rPr>
              <a:t>Q:  Should I give reinforcements to students that ask for them?</a:t>
            </a:r>
            <a:endParaRPr sz="2800" b="1" i="0" u="none" strike="noStrike" cap="none">
              <a:solidFill>
                <a:schemeClr val="dk1"/>
              </a:solidFill>
              <a:latin typeface="Verdana"/>
              <a:ea typeface="Verdana"/>
              <a:cs typeface="Verdana"/>
              <a:sym typeface="Verdana"/>
            </a:endParaRPr>
          </a:p>
          <a:p>
            <a:pPr marL="0" marR="0" lvl="0" indent="0" algn="ctr" rtl="0">
              <a:lnSpc>
                <a:spcPct val="100000"/>
              </a:lnSpc>
              <a:spcBef>
                <a:spcPts val="1800"/>
              </a:spcBef>
              <a:spcAft>
                <a:spcPts val="0"/>
              </a:spcAft>
              <a:buClr>
                <a:srgbClr val="000000"/>
              </a:buClr>
              <a:buSzPts val="700"/>
              <a:buFont typeface="Times New Roman"/>
              <a:buNone/>
            </a:pPr>
            <a:r>
              <a:rPr lang="en-US" sz="2800" b="1" i="0" u="none" strike="noStrike" cap="none">
                <a:solidFill>
                  <a:schemeClr val="dk1"/>
                </a:solidFill>
                <a:latin typeface="Verdana"/>
                <a:ea typeface="Verdana"/>
                <a:cs typeface="Verdana"/>
                <a:sym typeface="Verdana"/>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A</a:t>
            </a:r>
            <a:r>
              <a:rPr lang="en-US" sz="2800" b="1" i="0" u="none" strike="noStrike" cap="none">
                <a:solidFill>
                  <a:schemeClr val="dk1"/>
                </a:solidFill>
                <a:latin typeface="Verdana"/>
                <a:ea typeface="Verdana"/>
                <a:cs typeface="Verdana"/>
                <a:sym typeface="Verdana"/>
              </a:rPr>
              <a:t>:</a:t>
            </a:r>
            <a:r>
              <a:rPr lang="en-US" sz="2800" b="0" i="0" u="none" strike="noStrike" cap="none">
                <a:solidFill>
                  <a:schemeClr val="dk1"/>
                </a:solidFill>
                <a:latin typeface="Verdana"/>
                <a:ea typeface="Verdana"/>
                <a:cs typeface="Verdana"/>
                <a:sym typeface="Verdana"/>
              </a:rPr>
              <a:t>  No – it is up to the discretion of the      adult to disperse them. </a:t>
            </a:r>
            <a:endParaRPr sz="2800" b="0" i="0" u="none" strike="noStrike" cap="none">
              <a:solidFill>
                <a:schemeClr val="dk1"/>
              </a:solidFill>
              <a:latin typeface="Verdana"/>
              <a:ea typeface="Verdana"/>
              <a:cs typeface="Verdana"/>
              <a:sym typeface="Verdana"/>
            </a:endParaRPr>
          </a:p>
          <a:p>
            <a:pPr marL="0" marR="0" lvl="0" indent="0" algn="ctr" rtl="0">
              <a:lnSpc>
                <a:spcPct val="100000"/>
              </a:lnSpc>
              <a:spcBef>
                <a:spcPts val="1800"/>
              </a:spcBef>
              <a:spcAft>
                <a:spcPts val="0"/>
              </a:spcAft>
              <a:buClr>
                <a:srgbClr val="000000"/>
              </a:buClr>
              <a:buSzPts val="700"/>
              <a:buFont typeface="Times New Roman"/>
              <a:buNone/>
            </a:pPr>
            <a:r>
              <a:rPr lang="en-US" sz="2800" b="0" i="1" u="none" strike="noStrike" cap="none">
                <a:solidFill>
                  <a:schemeClr val="dk1"/>
                </a:solidFill>
                <a:latin typeface="Verdana"/>
                <a:ea typeface="Verdana"/>
                <a:cs typeface="Verdana"/>
                <a:sym typeface="Verdana"/>
              </a:rPr>
              <a:t>A common response can be:</a:t>
            </a:r>
            <a:endParaRPr sz="1800" b="0" i="0" u="none" strike="noStrike" cap="none">
              <a:solidFill>
                <a:schemeClr val="dk1"/>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700"/>
              <a:buFont typeface="Times New Roman"/>
              <a:buNone/>
            </a:pPr>
            <a:r>
              <a:rPr lang="en-US" sz="2800" b="0" i="1" u="none" strike="noStrike" cap="none">
                <a:solidFill>
                  <a:schemeClr val="dk1"/>
                </a:solidFill>
                <a:latin typeface="Verdana"/>
                <a:ea typeface="Verdana"/>
                <a:cs typeface="Verdana"/>
                <a:sym typeface="Verdana"/>
              </a:rPr>
              <a:t>“I have to catch you!”</a:t>
            </a:r>
            <a:endParaRPr sz="1800" b="0" i="0" u="none" strike="noStrike" cap="none">
              <a:solidFill>
                <a:schemeClr val="dk1"/>
              </a:solidFill>
              <a:latin typeface="Verdana"/>
              <a:ea typeface="Verdana"/>
              <a:cs typeface="Verdana"/>
              <a:sym typeface="Verdana"/>
            </a:endParaRPr>
          </a:p>
        </p:txBody>
      </p:sp>
      <p:sp>
        <p:nvSpPr>
          <p:cNvPr id="774" name="Google Shape;774;p68"/>
          <p:cNvSpPr txBox="1">
            <a:spLocks noGrp="1"/>
          </p:cNvSpPr>
          <p:nvPr>
            <p:ph type="title"/>
          </p:nvPr>
        </p:nvSpPr>
        <p:spPr>
          <a:xfrm>
            <a:off x="228600" y="228600"/>
            <a:ext cx="8686799" cy="1143000"/>
          </a:xfrm>
          <a:prstGeom prst="rect">
            <a:avLst/>
          </a:prstGeom>
          <a:solidFill>
            <a:srgbClr val="A9DCF2">
              <a:alpha val="67450"/>
            </a:srgbClr>
          </a:solid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000000"/>
              </a:buClr>
              <a:buSzPts val="4000"/>
              <a:buFont typeface="Verdana"/>
              <a:buNone/>
            </a:pPr>
            <a:r>
              <a:rPr lang="en-US">
                <a:solidFill>
                  <a:srgbClr val="000000"/>
                </a:solidFill>
              </a:rPr>
              <a:t>Frequently Asked Questions: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7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7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7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7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779"/>
        <p:cNvGrpSpPr/>
        <p:nvPr/>
      </p:nvGrpSpPr>
      <p:grpSpPr>
        <a:xfrm>
          <a:off x="0" y="0"/>
          <a:ext cx="0" cy="0"/>
          <a:chOff x="0" y="0"/>
          <a:chExt cx="0" cy="0"/>
        </a:xfrm>
      </p:grpSpPr>
      <p:sp>
        <p:nvSpPr>
          <p:cNvPr id="780" name="Google Shape;780;p69"/>
          <p:cNvSpPr/>
          <p:nvPr/>
        </p:nvSpPr>
        <p:spPr>
          <a:xfrm>
            <a:off x="208517" y="1049316"/>
            <a:ext cx="8686800" cy="5486399"/>
          </a:xfrm>
          <a:prstGeom prst="rect">
            <a:avLst/>
          </a:prstGeom>
          <a:noFill/>
          <a:ln>
            <a:noFill/>
          </a:ln>
        </p:spPr>
        <p:txBody>
          <a:bodyPr spcFirstLastPara="1" wrap="square" lIns="91425" tIns="45700" rIns="91425" bIns="45700" anchor="ctr" anchorCtr="0">
            <a:noAutofit/>
          </a:bodyPr>
          <a:lstStyle/>
          <a:p>
            <a:pPr marL="582613" marR="0" lvl="0" indent="-582613" algn="l" rtl="0">
              <a:lnSpc>
                <a:spcPct val="100000"/>
              </a:lnSpc>
              <a:spcBef>
                <a:spcPts val="0"/>
              </a:spcBef>
              <a:spcAft>
                <a:spcPts val="0"/>
              </a:spcAft>
              <a:buClr>
                <a:schemeClr val="dk1"/>
              </a:buClr>
              <a:buSzPts val="600"/>
              <a:buFont typeface="Verdana"/>
              <a:buNone/>
            </a:pPr>
            <a:r>
              <a:rPr lang="en-US" sz="2400" b="1" i="0" u="none" strike="noStrike" cap="none">
                <a:solidFill>
                  <a:schemeClr val="dk1"/>
                </a:solidFill>
                <a:latin typeface="Verdana"/>
                <a:ea typeface="Verdana"/>
                <a:cs typeface="Verdana"/>
                <a:sym typeface="Verdana"/>
              </a:rPr>
              <a:t>Q:  Why should I reinforce students who are already doing well behaviorally?</a:t>
            </a:r>
            <a:endParaRPr sz="1800" b="0" i="0" u="none" strike="noStrike" cap="none">
              <a:solidFill>
                <a:schemeClr val="dk1"/>
              </a:solidFill>
              <a:latin typeface="Verdana"/>
              <a:ea typeface="Verdana"/>
              <a:cs typeface="Verdana"/>
              <a:sym typeface="Verdana"/>
            </a:endParaRPr>
          </a:p>
          <a:p>
            <a:pPr marL="582613" marR="0" lvl="0" indent="-582613" algn="l" rtl="0">
              <a:lnSpc>
                <a:spcPct val="100000"/>
              </a:lnSpc>
              <a:spcBef>
                <a:spcPts val="1800"/>
              </a:spcBef>
              <a:spcAft>
                <a:spcPts val="0"/>
              </a:spcAft>
              <a:buClr>
                <a:schemeClr val="dk1"/>
              </a:buClr>
              <a:buSzPts val="600"/>
              <a:buFont typeface="Verdana"/>
              <a:buNone/>
            </a:pPr>
            <a:r>
              <a:rPr lang="en-US" sz="2400" b="1" i="0" u="none" strike="noStrike" cap="none">
                <a:solidFill>
                  <a:schemeClr val="dk1"/>
                </a:solidFill>
                <a:latin typeface="Verdana"/>
                <a:ea typeface="Verdana"/>
                <a:cs typeface="Verdana"/>
                <a:sym typeface="Verdana"/>
              </a:rPr>
              <a:t>A:</a:t>
            </a:r>
            <a:r>
              <a:rPr lang="en-US" sz="2400" b="0" i="0" u="none" strike="noStrike" cap="none">
                <a:solidFill>
                  <a:schemeClr val="dk1"/>
                </a:solidFill>
                <a:latin typeface="Verdana"/>
                <a:ea typeface="Verdana"/>
                <a:cs typeface="Verdana"/>
                <a:sym typeface="Verdana"/>
              </a:rPr>
              <a:t>  School-wide acknowledgements are a level of intervention for all students.  Reinforcing students already displaying school-wide expectations shows them appreciation for their efforts, acknowledges their presence, provides example to other students, creates  opportunities to build rapport with them, and encourages them to keep up the great work</a:t>
            </a:r>
            <a:r>
              <a:rPr lang="en-US" sz="3200" b="0" i="0" u="none" strike="noStrike" cap="none">
                <a:solidFill>
                  <a:schemeClr val="dk1"/>
                </a:solidFill>
                <a:latin typeface="Times New Roman"/>
                <a:ea typeface="Times New Roman"/>
                <a:cs typeface="Times New Roman"/>
                <a:sym typeface="Times New Roman"/>
              </a:rPr>
              <a:t>.</a:t>
            </a:r>
            <a:endParaRPr sz="1800" b="0" i="0" u="none" strike="noStrike" cap="none">
              <a:solidFill>
                <a:schemeClr val="dk1"/>
              </a:solidFill>
              <a:latin typeface="Verdana"/>
              <a:ea typeface="Verdana"/>
              <a:cs typeface="Verdana"/>
              <a:sym typeface="Verdana"/>
            </a:endParaRPr>
          </a:p>
        </p:txBody>
      </p:sp>
      <p:sp>
        <p:nvSpPr>
          <p:cNvPr id="781" name="Google Shape;781;p69"/>
          <p:cNvSpPr txBox="1">
            <a:spLocks noGrp="1"/>
          </p:cNvSpPr>
          <p:nvPr>
            <p:ph type="title"/>
          </p:nvPr>
        </p:nvSpPr>
        <p:spPr>
          <a:xfrm>
            <a:off x="228600" y="228600"/>
            <a:ext cx="8686799" cy="1143000"/>
          </a:xfrm>
          <a:prstGeom prst="rect">
            <a:avLst/>
          </a:prstGeom>
          <a:solidFill>
            <a:srgbClr val="A9DCF2">
              <a:alpha val="67450"/>
            </a:srgbClr>
          </a:solid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000000"/>
              </a:buClr>
              <a:buSzPts val="4000"/>
              <a:buFont typeface="Verdana"/>
              <a:buNone/>
            </a:pPr>
            <a:r>
              <a:rPr lang="en-US">
                <a:solidFill>
                  <a:srgbClr val="000000"/>
                </a:solidFill>
              </a:rPr>
              <a:t>Frequently Asked Questions: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8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8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11"/>
          <p:cNvSpPr txBox="1">
            <a:spLocks noGrp="1"/>
          </p:cNvSpPr>
          <p:nvPr>
            <p:ph type="body" idx="1"/>
          </p:nvPr>
        </p:nvSpPr>
        <p:spPr>
          <a:xfrm>
            <a:off x="457201" y="1790701"/>
            <a:ext cx="8229600" cy="4572000"/>
          </a:xfrm>
          <a:prstGeom prst="rect">
            <a:avLst/>
          </a:prstGeom>
          <a:noFill/>
          <a:ln>
            <a:noFill/>
          </a:ln>
        </p:spPr>
        <p:txBody>
          <a:bodyPr spcFirstLastPara="1" wrap="square" lIns="91425" tIns="45700" rIns="91425" bIns="45700" anchor="t" anchorCtr="0">
            <a:noAutofit/>
          </a:bodyPr>
          <a:lstStyle/>
          <a:p>
            <a:pPr marL="0" marR="0" lvl="0" indent="0" algn="ctr" rtl="0">
              <a:lnSpc>
                <a:spcPct val="80000"/>
              </a:lnSpc>
              <a:spcBef>
                <a:spcPts val="0"/>
              </a:spcBef>
              <a:spcAft>
                <a:spcPts val="0"/>
              </a:spcAft>
              <a:buClr>
                <a:schemeClr val="dk1"/>
              </a:buClr>
              <a:buSzPts val="600"/>
              <a:buFont typeface="Arial"/>
              <a:buNone/>
            </a:pPr>
            <a:r>
              <a:rPr lang="en-US" sz="2600" b="0" i="0" u="none" strike="noStrike" cap="none">
                <a:solidFill>
                  <a:schemeClr val="dk1"/>
                </a:solidFill>
                <a:latin typeface="Verdana"/>
                <a:ea typeface="Verdana"/>
                <a:cs typeface="Verdana"/>
                <a:sym typeface="Verdana"/>
              </a:rPr>
              <a:t>A system that provides </a:t>
            </a:r>
            <a:r>
              <a:rPr lang="en-US" sz="2600" b="0" i="0" u="none" strike="noStrike" cap="none">
                <a:solidFill>
                  <a:srgbClr val="0099FF"/>
                </a:solidFill>
                <a:latin typeface="Verdana"/>
                <a:ea typeface="Verdana"/>
                <a:cs typeface="Verdana"/>
                <a:sym typeface="Verdana"/>
              </a:rPr>
              <a:t>immediate, intermittent, and long-term reinforcements</a:t>
            </a:r>
            <a:r>
              <a:rPr lang="en-US" sz="2600" b="0" i="0" u="none" strike="noStrike" cap="none">
                <a:solidFill>
                  <a:schemeClr val="dk1"/>
                </a:solidFill>
                <a:latin typeface="Verdana"/>
                <a:ea typeface="Verdana"/>
                <a:cs typeface="Verdana"/>
                <a:sym typeface="Verdana"/>
              </a:rPr>
              <a:t>, given by adults in the building, to </a:t>
            </a:r>
            <a:r>
              <a:rPr lang="en-US" sz="2600" b="1" i="0" u="none" strike="noStrike" cap="none">
                <a:solidFill>
                  <a:schemeClr val="accent3"/>
                </a:solidFill>
                <a:latin typeface="Verdana"/>
                <a:ea typeface="Verdana"/>
                <a:cs typeface="Verdana"/>
                <a:sym typeface="Verdana"/>
              </a:rPr>
              <a:t>any students </a:t>
            </a:r>
            <a:r>
              <a:rPr lang="en-US" sz="2600" b="0" i="0" u="none" strike="noStrike" cap="none">
                <a:solidFill>
                  <a:schemeClr val="dk1"/>
                </a:solidFill>
                <a:latin typeface="Verdana"/>
                <a:ea typeface="Verdana"/>
                <a:cs typeface="Verdana"/>
                <a:sym typeface="Verdana"/>
              </a:rPr>
              <a:t>displaying desired school-wide expectations or behaviors</a:t>
            </a:r>
            <a:r>
              <a:rPr lang="en-US" sz="2600"/>
              <a:t>.</a:t>
            </a:r>
            <a:endParaRPr sz="2600" b="0" i="0" u="none" strike="noStrike" cap="none">
              <a:solidFill>
                <a:schemeClr val="dk1"/>
              </a:solidFill>
              <a:latin typeface="Verdana"/>
              <a:ea typeface="Verdana"/>
              <a:cs typeface="Verdana"/>
              <a:sym typeface="Verdana"/>
            </a:endParaRPr>
          </a:p>
          <a:p>
            <a:pPr marL="0" marR="0" lvl="0" indent="0" algn="ctr" rtl="0">
              <a:lnSpc>
                <a:spcPct val="80000"/>
              </a:lnSpc>
              <a:spcBef>
                <a:spcPts val="0"/>
              </a:spcBef>
              <a:spcAft>
                <a:spcPts val="0"/>
              </a:spcAft>
              <a:buClr>
                <a:schemeClr val="dk1"/>
              </a:buClr>
              <a:buSzPts val="600"/>
              <a:buFont typeface="Arial"/>
              <a:buNone/>
            </a:pPr>
            <a:endParaRPr sz="2600">
              <a:latin typeface="Verdana"/>
              <a:ea typeface="Verdana"/>
              <a:cs typeface="Verdana"/>
              <a:sym typeface="Verdana"/>
            </a:endParaRPr>
          </a:p>
          <a:p>
            <a:pPr marL="0" marR="0" lvl="0" indent="0" algn="ctr" rtl="0">
              <a:lnSpc>
                <a:spcPct val="80000"/>
              </a:lnSpc>
              <a:spcBef>
                <a:spcPts val="544"/>
              </a:spcBef>
              <a:spcAft>
                <a:spcPts val="0"/>
              </a:spcAft>
              <a:buClr>
                <a:schemeClr val="dk1"/>
              </a:buClr>
              <a:buSzPts val="600"/>
              <a:buFont typeface="Arial"/>
              <a:buNone/>
            </a:pPr>
            <a:r>
              <a:rPr lang="en-US" sz="2600" b="0" i="0" u="none" strike="noStrike" cap="none">
                <a:solidFill>
                  <a:schemeClr val="dk1"/>
                </a:solidFill>
                <a:latin typeface="Verdana"/>
                <a:ea typeface="Verdana"/>
                <a:cs typeface="Verdana"/>
                <a:sym typeface="Verdana"/>
              </a:rPr>
              <a:t>Positive acknowledgement is the presentation of something pleasant or rewarding immediately following a behavior.</a:t>
            </a:r>
            <a:endParaRPr sz="2600" b="0" i="0" u="none" strike="noStrike" cap="none">
              <a:solidFill>
                <a:schemeClr val="dk1"/>
              </a:solidFill>
              <a:latin typeface="Verdana"/>
              <a:ea typeface="Verdana"/>
              <a:cs typeface="Verdana"/>
              <a:sym typeface="Verdana"/>
            </a:endParaRPr>
          </a:p>
          <a:p>
            <a:pPr marL="0" marR="0" lvl="0" indent="0" algn="ctr" rtl="0">
              <a:lnSpc>
                <a:spcPct val="80000"/>
              </a:lnSpc>
              <a:spcBef>
                <a:spcPts val="544"/>
              </a:spcBef>
              <a:spcAft>
                <a:spcPts val="0"/>
              </a:spcAft>
              <a:buClr>
                <a:schemeClr val="dk1"/>
              </a:buClr>
              <a:buSzPts val="600"/>
              <a:buFont typeface="Arial"/>
              <a:buNone/>
            </a:pPr>
            <a:endParaRPr sz="2600">
              <a:latin typeface="Verdana"/>
              <a:ea typeface="Verdana"/>
              <a:cs typeface="Verdana"/>
              <a:sym typeface="Verdana"/>
            </a:endParaRPr>
          </a:p>
          <a:p>
            <a:pPr marL="0" marR="0" lvl="0" indent="0" algn="ctr" rtl="0">
              <a:lnSpc>
                <a:spcPct val="80000"/>
              </a:lnSpc>
              <a:spcBef>
                <a:spcPts val="0"/>
              </a:spcBef>
              <a:spcAft>
                <a:spcPts val="0"/>
              </a:spcAft>
              <a:buClr>
                <a:schemeClr val="dk1"/>
              </a:buClr>
              <a:buSzPts val="600"/>
              <a:buFont typeface="Arial"/>
              <a:buNone/>
            </a:pPr>
            <a:r>
              <a:rPr lang="en-US" sz="2600" b="0" i="0" u="none" strike="noStrike" cap="none">
                <a:solidFill>
                  <a:schemeClr val="dk1"/>
                </a:solidFill>
                <a:latin typeface="Verdana"/>
                <a:ea typeface="Verdana"/>
                <a:cs typeface="Verdana"/>
                <a:sym typeface="Verdana"/>
              </a:rPr>
              <a:t>It makes that behavior more likely to occur in the future, and is one of the most powerful tools for shaping or changing behavior.</a:t>
            </a:r>
            <a:endParaRPr sz="3400"/>
          </a:p>
          <a:p>
            <a:pPr marL="0" marR="0" lvl="0" indent="0" algn="r" rtl="0">
              <a:lnSpc>
                <a:spcPct val="80000"/>
              </a:lnSpc>
              <a:spcBef>
                <a:spcPts val="238"/>
              </a:spcBef>
              <a:spcAft>
                <a:spcPts val="0"/>
              </a:spcAft>
              <a:buClr>
                <a:schemeClr val="dk1"/>
              </a:buClr>
              <a:buSzPts val="300"/>
              <a:buFont typeface="Arial"/>
              <a:buNone/>
            </a:pPr>
            <a:endParaRPr sz="1200"/>
          </a:p>
          <a:p>
            <a:pPr marL="0" marR="0" lvl="0" indent="0" algn="l" rtl="0">
              <a:lnSpc>
                <a:spcPct val="80000"/>
              </a:lnSpc>
              <a:spcBef>
                <a:spcPts val="238"/>
              </a:spcBef>
              <a:spcAft>
                <a:spcPts val="0"/>
              </a:spcAft>
              <a:buClr>
                <a:schemeClr val="dk1"/>
              </a:buClr>
              <a:buSzPts val="300"/>
              <a:buFont typeface="Arial"/>
              <a:buNone/>
            </a:pPr>
            <a:endParaRPr sz="1200"/>
          </a:p>
          <a:p>
            <a:pPr marL="0" marR="0" lvl="0" indent="0" algn="r" rtl="0">
              <a:lnSpc>
                <a:spcPct val="80000"/>
              </a:lnSpc>
              <a:spcBef>
                <a:spcPts val="238"/>
              </a:spcBef>
              <a:spcAft>
                <a:spcPts val="0"/>
              </a:spcAft>
              <a:buClr>
                <a:schemeClr val="dk1"/>
              </a:buClr>
              <a:buSzPts val="300"/>
              <a:buFont typeface="Arial"/>
              <a:buNone/>
            </a:pPr>
            <a:endParaRPr sz="1200"/>
          </a:p>
          <a:p>
            <a:pPr marL="0" marR="0" lvl="0" indent="0" algn="r" rtl="0">
              <a:lnSpc>
                <a:spcPct val="80000"/>
              </a:lnSpc>
              <a:spcBef>
                <a:spcPts val="238"/>
              </a:spcBef>
              <a:spcAft>
                <a:spcPts val="0"/>
              </a:spcAft>
              <a:buClr>
                <a:schemeClr val="dk1"/>
              </a:buClr>
              <a:buSzPts val="300"/>
              <a:buFont typeface="Arial"/>
              <a:buNone/>
            </a:pPr>
            <a:endParaRPr sz="1200" b="0" i="0" u="none" strike="noStrike" cap="none">
              <a:solidFill>
                <a:schemeClr val="dk1"/>
              </a:solidFill>
              <a:latin typeface="Verdana"/>
              <a:ea typeface="Verdana"/>
              <a:cs typeface="Verdana"/>
              <a:sym typeface="Verdana"/>
            </a:endParaRPr>
          </a:p>
          <a:p>
            <a:pPr marL="0" marR="0" lvl="0" indent="0" algn="l" rtl="0">
              <a:lnSpc>
                <a:spcPct val="80000"/>
              </a:lnSpc>
              <a:spcBef>
                <a:spcPts val="238"/>
              </a:spcBef>
              <a:spcAft>
                <a:spcPts val="0"/>
              </a:spcAft>
              <a:buClr>
                <a:schemeClr val="dk1"/>
              </a:buClr>
              <a:buSzPts val="298"/>
              <a:buFont typeface="Arial"/>
              <a:buNone/>
            </a:pPr>
            <a:endParaRPr sz="1190">
              <a:latin typeface="Times New Roman"/>
              <a:ea typeface="Times New Roman"/>
              <a:cs typeface="Times New Roman"/>
              <a:sym typeface="Times New Roman"/>
            </a:endParaRPr>
          </a:p>
          <a:p>
            <a:pPr marL="0" marR="0" lvl="0" indent="0" algn="l" rtl="0">
              <a:lnSpc>
                <a:spcPct val="80000"/>
              </a:lnSpc>
              <a:spcBef>
                <a:spcPts val="238"/>
              </a:spcBef>
              <a:spcAft>
                <a:spcPts val="0"/>
              </a:spcAft>
              <a:buClr>
                <a:schemeClr val="dk1"/>
              </a:buClr>
              <a:buSzPts val="298"/>
              <a:buFont typeface="Arial"/>
              <a:buNone/>
            </a:pPr>
            <a:r>
              <a:rPr lang="en-US" sz="1190" b="0" i="0" u="none" strike="noStrike" cap="none">
                <a:solidFill>
                  <a:schemeClr val="dk1"/>
                </a:solidFill>
                <a:latin typeface="Times New Roman"/>
                <a:ea typeface="Times New Roman"/>
                <a:cs typeface="Times New Roman"/>
                <a:sym typeface="Times New Roman"/>
              </a:rPr>
              <a:t>(SBCUSD Positive Behavior Support Initiative)</a:t>
            </a:r>
            <a:endParaRPr/>
          </a:p>
          <a:p>
            <a:pPr marL="342900" marR="0" lvl="0" indent="-342900" algn="l" rtl="0">
              <a:lnSpc>
                <a:spcPct val="80000"/>
              </a:lnSpc>
              <a:spcBef>
                <a:spcPts val="544"/>
              </a:spcBef>
              <a:spcAft>
                <a:spcPts val="0"/>
              </a:spcAft>
              <a:buClr>
                <a:schemeClr val="dk1"/>
              </a:buClr>
              <a:buSzPts val="680"/>
              <a:buFont typeface="Arial"/>
              <a:buNone/>
            </a:pPr>
            <a:endParaRPr sz="2720" b="0" i="0" u="none" strike="noStrike" cap="none">
              <a:solidFill>
                <a:schemeClr val="dk1"/>
              </a:solidFill>
              <a:latin typeface="Times New Roman"/>
              <a:ea typeface="Times New Roman"/>
              <a:cs typeface="Times New Roman"/>
              <a:sym typeface="Times New Roman"/>
            </a:endParaRPr>
          </a:p>
          <a:p>
            <a:pPr marL="342900" marR="0" lvl="0" indent="-342900" algn="l" rtl="0">
              <a:lnSpc>
                <a:spcPct val="80000"/>
              </a:lnSpc>
              <a:spcBef>
                <a:spcPts val="544"/>
              </a:spcBef>
              <a:spcAft>
                <a:spcPts val="0"/>
              </a:spcAft>
              <a:buClr>
                <a:schemeClr val="dk1"/>
              </a:buClr>
              <a:buSzPts val="680"/>
              <a:buFont typeface="Arial"/>
              <a:buNone/>
            </a:pPr>
            <a:endParaRPr sz="2720" b="0" i="0" u="none" strike="noStrike" cap="none">
              <a:solidFill>
                <a:schemeClr val="dk1"/>
              </a:solidFill>
              <a:latin typeface="Times New Roman"/>
              <a:ea typeface="Times New Roman"/>
              <a:cs typeface="Times New Roman"/>
              <a:sym typeface="Times New Roman"/>
            </a:endParaRPr>
          </a:p>
          <a:p>
            <a:pPr marL="742950" marR="0" lvl="1" indent="-285750" algn="l" rtl="0">
              <a:lnSpc>
                <a:spcPct val="80000"/>
              </a:lnSpc>
              <a:spcBef>
                <a:spcPts val="476"/>
              </a:spcBef>
              <a:spcAft>
                <a:spcPts val="0"/>
              </a:spcAft>
              <a:buClr>
                <a:schemeClr val="dk1"/>
              </a:buClr>
              <a:buSzPts val="595"/>
              <a:buFont typeface="Arial"/>
              <a:buNone/>
            </a:pPr>
            <a:endParaRPr sz="2380" b="0" i="0" u="none" strike="noStrike" cap="none">
              <a:solidFill>
                <a:schemeClr val="dk1"/>
              </a:solidFill>
              <a:latin typeface="Times New Roman"/>
              <a:ea typeface="Times New Roman"/>
              <a:cs typeface="Times New Roman"/>
              <a:sym typeface="Times New Roman"/>
            </a:endParaRPr>
          </a:p>
          <a:p>
            <a:pPr marL="342900" marR="0" lvl="0" indent="-342900" algn="l" rtl="0">
              <a:lnSpc>
                <a:spcPct val="80000"/>
              </a:lnSpc>
              <a:spcBef>
                <a:spcPts val="544"/>
              </a:spcBef>
              <a:spcAft>
                <a:spcPts val="0"/>
              </a:spcAft>
              <a:buClr>
                <a:schemeClr val="dk1"/>
              </a:buClr>
              <a:buSzPts val="680"/>
              <a:buFont typeface="Arial"/>
              <a:buNone/>
            </a:pPr>
            <a:endParaRPr sz="2720" b="0" i="0" u="none" strike="noStrike" cap="none">
              <a:solidFill>
                <a:schemeClr val="dk1"/>
              </a:solidFill>
              <a:latin typeface="Times New Roman"/>
              <a:ea typeface="Times New Roman"/>
              <a:cs typeface="Times New Roman"/>
              <a:sym typeface="Times New Roman"/>
            </a:endParaRPr>
          </a:p>
        </p:txBody>
      </p:sp>
      <p:sp>
        <p:nvSpPr>
          <p:cNvPr id="321" name="Google Shape;321;p11"/>
          <p:cNvSpPr txBox="1">
            <a:spLocks noGrp="1"/>
          </p:cNvSpPr>
          <p:nvPr>
            <p:ph type="title"/>
          </p:nvPr>
        </p:nvSpPr>
        <p:spPr>
          <a:xfrm>
            <a:off x="228600" y="228600"/>
            <a:ext cx="8686799" cy="1143000"/>
          </a:xfrm>
          <a:prstGeom prst="rect">
            <a:avLst/>
          </a:prstGeom>
          <a:solidFill>
            <a:srgbClr val="A9DCF2">
              <a:alpha val="67450"/>
            </a:srgbClr>
          </a:solid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rgbClr val="000000"/>
              </a:buClr>
              <a:buSzPts val="3600"/>
              <a:buFont typeface="Verdana"/>
              <a:buNone/>
            </a:pPr>
            <a:r>
              <a:rPr lang="en-US" sz="3600">
                <a:solidFill>
                  <a:srgbClr val="000000"/>
                </a:solidFill>
              </a:rPr>
              <a:t>Definition: </a:t>
            </a:r>
            <a:br>
              <a:rPr lang="en-US" sz="3600">
                <a:solidFill>
                  <a:srgbClr val="000000"/>
                </a:solidFill>
              </a:rPr>
            </a:br>
            <a:r>
              <a:rPr lang="en-US" sz="3600">
                <a:solidFill>
                  <a:srgbClr val="000000"/>
                </a:solidFill>
              </a:rPr>
              <a:t>Acknowledgement System</a:t>
            </a:r>
            <a:endParaRPr sz="360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786"/>
        <p:cNvGrpSpPr/>
        <p:nvPr/>
      </p:nvGrpSpPr>
      <p:grpSpPr>
        <a:xfrm>
          <a:off x="0" y="0"/>
          <a:ext cx="0" cy="0"/>
          <a:chOff x="0" y="0"/>
          <a:chExt cx="0" cy="0"/>
        </a:xfrm>
      </p:grpSpPr>
      <p:sp>
        <p:nvSpPr>
          <p:cNvPr id="787" name="Google Shape;787;p70"/>
          <p:cNvSpPr/>
          <p:nvPr/>
        </p:nvSpPr>
        <p:spPr>
          <a:xfrm>
            <a:off x="457200" y="2050474"/>
            <a:ext cx="8468165" cy="4045526"/>
          </a:xfrm>
          <a:prstGeom prst="rect">
            <a:avLst/>
          </a:prstGeom>
          <a:noFill/>
          <a:ln>
            <a:noFill/>
          </a:ln>
        </p:spPr>
        <p:txBody>
          <a:bodyPr spcFirstLastPara="1" wrap="square" lIns="91425" tIns="45700" rIns="91425" bIns="45700" anchor="ctr" anchorCtr="0">
            <a:noAutofit/>
          </a:bodyPr>
          <a:lstStyle/>
          <a:p>
            <a:pPr marL="582613" marR="0" lvl="0" indent="-582613" algn="l" rtl="0">
              <a:lnSpc>
                <a:spcPct val="100000"/>
              </a:lnSpc>
              <a:spcBef>
                <a:spcPts val="0"/>
              </a:spcBef>
              <a:spcAft>
                <a:spcPts val="0"/>
              </a:spcAft>
              <a:buClr>
                <a:srgbClr val="000000"/>
              </a:buClr>
              <a:buSzPts val="600"/>
              <a:buFont typeface="Times New Roman"/>
              <a:buNone/>
            </a:pPr>
            <a:r>
              <a:rPr lang="en-US" sz="2400" b="1" i="0" u="none" strike="noStrike" cap="none">
                <a:solidFill>
                  <a:schemeClr val="dk1"/>
                </a:solidFill>
                <a:latin typeface="Verdana"/>
                <a:ea typeface="Verdana"/>
                <a:cs typeface="Verdana"/>
                <a:sym typeface="Verdana"/>
              </a:rPr>
              <a:t>Q:  Should we keep utilizing school-wide acknowledgements with students identified with secondary and tertiary needs?</a:t>
            </a:r>
            <a:endParaRPr sz="1800" b="0" i="0" u="none" strike="noStrike" cap="none">
              <a:solidFill>
                <a:schemeClr val="dk1"/>
              </a:solidFill>
              <a:latin typeface="Verdana"/>
              <a:ea typeface="Verdana"/>
              <a:cs typeface="Verdana"/>
              <a:sym typeface="Verdana"/>
            </a:endParaRPr>
          </a:p>
          <a:p>
            <a:pPr marL="582613" marR="0" lvl="0" indent="-582613" algn="l" rtl="0">
              <a:lnSpc>
                <a:spcPct val="100000"/>
              </a:lnSpc>
              <a:spcBef>
                <a:spcPts val="0"/>
              </a:spcBef>
              <a:spcAft>
                <a:spcPts val="0"/>
              </a:spcAft>
              <a:buClr>
                <a:srgbClr val="000000"/>
              </a:buClr>
              <a:buSzPts val="2000"/>
              <a:buFont typeface="Times New Roman"/>
              <a:buNone/>
            </a:pPr>
            <a:endParaRPr sz="2000" b="1" i="0" u="none" strike="noStrike" cap="none">
              <a:solidFill>
                <a:schemeClr val="dk1"/>
              </a:solidFill>
              <a:latin typeface="Verdana"/>
              <a:ea typeface="Verdana"/>
              <a:cs typeface="Verdana"/>
              <a:sym typeface="Verdana"/>
            </a:endParaRPr>
          </a:p>
          <a:p>
            <a:pPr marL="582613" marR="0" lvl="0" indent="-582613" algn="l" rtl="0">
              <a:lnSpc>
                <a:spcPct val="100000"/>
              </a:lnSpc>
              <a:spcBef>
                <a:spcPts val="0"/>
              </a:spcBef>
              <a:spcAft>
                <a:spcPts val="0"/>
              </a:spcAft>
              <a:buClr>
                <a:srgbClr val="000000"/>
              </a:buClr>
              <a:buSzPts val="600"/>
              <a:buFont typeface="Times New Roman"/>
              <a:buNone/>
            </a:pPr>
            <a:r>
              <a:rPr lang="en-US" sz="2400" b="1" i="0" u="none" strike="noStrike" cap="none">
                <a:solidFill>
                  <a:schemeClr val="dk1"/>
                </a:solidFill>
                <a:latin typeface="Verdana"/>
                <a:ea typeface="Verdana"/>
                <a:cs typeface="Verdana"/>
                <a:sym typeface="Verdana"/>
              </a:rPr>
              <a:t>A:</a:t>
            </a:r>
            <a:r>
              <a:rPr lang="en-US" sz="2400" b="0" i="0" u="none" strike="noStrike" cap="none">
                <a:solidFill>
                  <a:schemeClr val="dk1"/>
                </a:solidFill>
                <a:latin typeface="Verdana"/>
                <a:ea typeface="Verdana"/>
                <a:cs typeface="Verdana"/>
                <a:sym typeface="Verdana"/>
              </a:rPr>
              <a:t>  Absolutely. You can individualize them to fit the student needs but they serve as the foundation for secondary and tertiary interventions. </a:t>
            </a:r>
            <a:endParaRPr sz="1800" b="0" i="0" u="none" strike="noStrike" cap="none">
              <a:solidFill>
                <a:schemeClr val="dk1"/>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400"/>
              <a:buFont typeface="Times New Roman"/>
              <a:buNone/>
            </a:pPr>
            <a:endParaRPr sz="1400" b="0" i="0" u="none" strike="noStrike" cap="none">
              <a:solidFill>
                <a:schemeClr val="dk1"/>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600"/>
              <a:buFont typeface="Times New Roman"/>
              <a:buNone/>
            </a:pPr>
            <a:r>
              <a:rPr lang="en-US" sz="2400" b="1" i="1" u="none" strike="noStrike" cap="none">
                <a:solidFill>
                  <a:schemeClr val="dk1"/>
                </a:solidFill>
                <a:latin typeface="Verdana"/>
                <a:ea typeface="Verdana"/>
                <a:cs typeface="Verdana"/>
                <a:sym typeface="Verdana"/>
              </a:rPr>
              <a:t>PBIS is an RTI model meaning ALL students get core + more as needed</a:t>
            </a:r>
            <a:r>
              <a:rPr lang="en-US" sz="2400" b="0" i="1" u="none" strike="noStrike" cap="none">
                <a:solidFill>
                  <a:schemeClr val="dk1"/>
                </a:solidFill>
                <a:latin typeface="Verdana"/>
                <a:ea typeface="Verdana"/>
                <a:cs typeface="Verdana"/>
                <a:sym typeface="Verdana"/>
              </a:rPr>
              <a:t>.</a:t>
            </a:r>
            <a:endParaRPr sz="1800" b="0" i="0" u="none" strike="noStrike" cap="none">
              <a:solidFill>
                <a:schemeClr val="dk1"/>
              </a:solidFill>
              <a:latin typeface="Verdana"/>
              <a:ea typeface="Verdana"/>
              <a:cs typeface="Verdana"/>
              <a:sym typeface="Verdana"/>
            </a:endParaRPr>
          </a:p>
        </p:txBody>
      </p:sp>
      <p:sp>
        <p:nvSpPr>
          <p:cNvPr id="788" name="Google Shape;788;p70"/>
          <p:cNvSpPr txBox="1">
            <a:spLocks noGrp="1"/>
          </p:cNvSpPr>
          <p:nvPr>
            <p:ph type="title"/>
          </p:nvPr>
        </p:nvSpPr>
        <p:spPr>
          <a:xfrm>
            <a:off x="457200" y="274638"/>
            <a:ext cx="8229600" cy="1143000"/>
          </a:xfrm>
          <a:prstGeom prst="rect">
            <a:avLst/>
          </a:prstGeom>
          <a:solidFill>
            <a:srgbClr val="D2EDF9"/>
          </a:solid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000000"/>
              </a:buClr>
              <a:buSzPts val="4000"/>
              <a:buFont typeface="Verdana"/>
              <a:buNone/>
            </a:pPr>
            <a:r>
              <a:rPr lang="en-US">
                <a:solidFill>
                  <a:srgbClr val="000000"/>
                </a:solidFill>
              </a:rPr>
              <a:t>Frequently Asked Questions: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8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8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8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793"/>
        <p:cNvGrpSpPr/>
        <p:nvPr/>
      </p:nvGrpSpPr>
      <p:grpSpPr>
        <a:xfrm>
          <a:off x="0" y="0"/>
          <a:ext cx="0" cy="0"/>
          <a:chOff x="0" y="0"/>
          <a:chExt cx="0" cy="0"/>
        </a:xfrm>
      </p:grpSpPr>
      <p:sp>
        <p:nvSpPr>
          <p:cNvPr id="794" name="Google Shape;794;p71"/>
          <p:cNvSpPr/>
          <p:nvPr/>
        </p:nvSpPr>
        <p:spPr>
          <a:xfrm>
            <a:off x="457075" y="1417650"/>
            <a:ext cx="8229600" cy="4936800"/>
          </a:xfrm>
          <a:prstGeom prst="rect">
            <a:avLst/>
          </a:prstGeom>
          <a:noFill/>
          <a:ln>
            <a:noFill/>
          </a:ln>
        </p:spPr>
        <p:txBody>
          <a:bodyPr spcFirstLastPara="1" wrap="square" lIns="91425" tIns="45700" rIns="91425" bIns="45700" anchor="ctr" anchorCtr="0">
            <a:noAutofit/>
          </a:bodyPr>
          <a:lstStyle/>
          <a:p>
            <a:pPr marL="685800" marR="0" lvl="0" indent="-685800" algn="l" rtl="0">
              <a:lnSpc>
                <a:spcPct val="100000"/>
              </a:lnSpc>
              <a:spcBef>
                <a:spcPts val="0"/>
              </a:spcBef>
              <a:spcAft>
                <a:spcPts val="0"/>
              </a:spcAft>
              <a:buClr>
                <a:schemeClr val="dk1"/>
              </a:buClr>
              <a:buSzPts val="700"/>
              <a:buFont typeface="Verdana"/>
              <a:buNone/>
            </a:pPr>
            <a:r>
              <a:rPr lang="en-US" sz="2800" b="1" i="0" u="none" strike="noStrike" cap="none">
                <a:solidFill>
                  <a:schemeClr val="dk1"/>
                </a:solidFill>
                <a:latin typeface="Verdana"/>
                <a:ea typeface="Verdana"/>
                <a:cs typeface="Verdana"/>
                <a:sym typeface="Verdana"/>
              </a:rPr>
              <a:t>Q:  Can we include students in special education, with BIP (behavior intervention plan), and BEP (behavior education plan)?</a:t>
            </a:r>
            <a:endParaRPr sz="2800" b="1" i="0" u="none" strike="noStrike" cap="none">
              <a:solidFill>
                <a:schemeClr val="dk1"/>
              </a:solidFill>
              <a:latin typeface="Verdana"/>
              <a:ea typeface="Verdana"/>
              <a:cs typeface="Verdana"/>
              <a:sym typeface="Verdana"/>
            </a:endParaRPr>
          </a:p>
          <a:p>
            <a:pPr marL="685800" marR="0" lvl="0" indent="-685800" algn="l" rtl="0">
              <a:lnSpc>
                <a:spcPct val="100000"/>
              </a:lnSpc>
              <a:spcBef>
                <a:spcPts val="1800"/>
              </a:spcBef>
              <a:spcAft>
                <a:spcPts val="0"/>
              </a:spcAft>
              <a:buClr>
                <a:schemeClr val="dk1"/>
              </a:buClr>
              <a:buSzPts val="700"/>
              <a:buFont typeface="Verdana"/>
              <a:buNone/>
            </a:pPr>
            <a:r>
              <a:rPr lang="en-US" sz="2800" b="1" i="0" u="none" strike="noStrike" cap="none">
                <a:solidFill>
                  <a:schemeClr val="dk1"/>
                </a:solidFill>
                <a:latin typeface="Verdana"/>
                <a:ea typeface="Verdana"/>
                <a:cs typeface="Verdana"/>
                <a:sym typeface="Verdana"/>
              </a:rPr>
              <a:t>A:</a:t>
            </a:r>
            <a:r>
              <a:rPr lang="en-US" sz="2800" b="0" i="0" u="none" strike="noStrike" cap="none">
                <a:solidFill>
                  <a:schemeClr val="dk1"/>
                </a:solidFill>
                <a:latin typeface="Verdana"/>
                <a:ea typeface="Verdana"/>
                <a:cs typeface="Verdana"/>
                <a:sym typeface="Verdana"/>
              </a:rPr>
              <a:t>  Absolutely. Again, you can individualize acknowledgements as needed.</a:t>
            </a:r>
            <a:endParaRPr sz="1800" b="0" i="0" u="none" strike="noStrike" cap="none">
              <a:solidFill>
                <a:schemeClr val="dk1"/>
              </a:solidFill>
              <a:latin typeface="Verdana"/>
              <a:ea typeface="Verdana"/>
              <a:cs typeface="Verdana"/>
              <a:sym typeface="Verdana"/>
            </a:endParaRPr>
          </a:p>
        </p:txBody>
      </p:sp>
      <p:sp>
        <p:nvSpPr>
          <p:cNvPr id="795" name="Google Shape;795;p71"/>
          <p:cNvSpPr txBox="1">
            <a:spLocks noGrp="1"/>
          </p:cNvSpPr>
          <p:nvPr>
            <p:ph type="title"/>
          </p:nvPr>
        </p:nvSpPr>
        <p:spPr>
          <a:xfrm>
            <a:off x="228600" y="228600"/>
            <a:ext cx="8686799" cy="1143000"/>
          </a:xfrm>
          <a:prstGeom prst="rect">
            <a:avLst/>
          </a:prstGeom>
          <a:solidFill>
            <a:srgbClr val="A9DCF2">
              <a:alpha val="67450"/>
            </a:srgbClr>
          </a:solid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000000"/>
              </a:buClr>
              <a:buSzPts val="4000"/>
              <a:buFont typeface="Verdana"/>
              <a:buNone/>
            </a:pPr>
            <a:r>
              <a:rPr lang="en-US">
                <a:solidFill>
                  <a:srgbClr val="000000"/>
                </a:solidFill>
              </a:rPr>
              <a:t>Frequently Asked Questions: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9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9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800"/>
        <p:cNvGrpSpPr/>
        <p:nvPr/>
      </p:nvGrpSpPr>
      <p:grpSpPr>
        <a:xfrm>
          <a:off x="0" y="0"/>
          <a:ext cx="0" cy="0"/>
          <a:chOff x="0" y="0"/>
          <a:chExt cx="0" cy="0"/>
        </a:xfrm>
      </p:grpSpPr>
      <p:sp>
        <p:nvSpPr>
          <p:cNvPr id="801" name="Google Shape;801;p72"/>
          <p:cNvSpPr/>
          <p:nvPr/>
        </p:nvSpPr>
        <p:spPr>
          <a:xfrm>
            <a:off x="262933" y="816638"/>
            <a:ext cx="8423867" cy="5486399"/>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3200"/>
              <a:buFont typeface="Arial"/>
              <a:buNone/>
            </a:pPr>
            <a:endParaRPr sz="3200" b="1" i="0" u="none" strike="noStrike" cap="none">
              <a:solidFill>
                <a:srgbClr val="000000"/>
              </a:solidFill>
              <a:latin typeface="Times New Roman"/>
              <a:ea typeface="Times New Roman"/>
              <a:cs typeface="Times New Roman"/>
              <a:sym typeface="Times New Roman"/>
            </a:endParaRPr>
          </a:p>
          <a:p>
            <a:pPr marL="522288" marR="0" lvl="0" indent="-522288" algn="l" rtl="0">
              <a:lnSpc>
                <a:spcPct val="100000"/>
              </a:lnSpc>
              <a:spcBef>
                <a:spcPts val="0"/>
              </a:spcBef>
              <a:spcAft>
                <a:spcPts val="0"/>
              </a:spcAft>
              <a:buClr>
                <a:schemeClr val="dk1"/>
              </a:buClr>
              <a:buSzPts val="600"/>
              <a:buFont typeface="Verdana"/>
              <a:buNone/>
            </a:pPr>
            <a:r>
              <a:rPr lang="en-US" sz="2400" b="1" i="0" u="none" strike="noStrike" cap="none">
                <a:solidFill>
                  <a:schemeClr val="dk1"/>
                </a:solidFill>
                <a:latin typeface="Verdana"/>
                <a:ea typeface="Verdana"/>
                <a:cs typeface="Verdana"/>
                <a:sym typeface="Verdana"/>
              </a:rPr>
              <a:t>Q: The student started misbehaving after I gave them the acknowledgement.  Can I take it back?</a:t>
            </a:r>
            <a:endParaRPr sz="1800" b="0" i="0" u="none" strike="noStrike" cap="none">
              <a:solidFill>
                <a:schemeClr val="dk1"/>
              </a:solidFill>
              <a:latin typeface="Verdana"/>
              <a:ea typeface="Verdana"/>
              <a:cs typeface="Verdana"/>
              <a:sym typeface="Verdana"/>
            </a:endParaRPr>
          </a:p>
          <a:p>
            <a:pPr marL="522288" marR="0" lvl="0" indent="-522288" algn="l" rtl="0">
              <a:lnSpc>
                <a:spcPct val="100000"/>
              </a:lnSpc>
              <a:spcBef>
                <a:spcPts val="0"/>
              </a:spcBef>
              <a:spcAft>
                <a:spcPts val="0"/>
              </a:spcAft>
              <a:buClr>
                <a:srgbClr val="000000"/>
              </a:buClr>
              <a:buSzPts val="600"/>
              <a:buFont typeface="Arial"/>
              <a:buNone/>
            </a:pPr>
            <a:endParaRPr sz="2400" b="1" i="0" u="none" strike="noStrike" cap="none">
              <a:solidFill>
                <a:schemeClr val="dk1"/>
              </a:solidFill>
              <a:latin typeface="Verdana"/>
              <a:ea typeface="Verdana"/>
              <a:cs typeface="Verdana"/>
              <a:sym typeface="Verdana"/>
            </a:endParaRPr>
          </a:p>
          <a:p>
            <a:pPr marL="522287" marR="0" lvl="0" indent="-522287" algn="l" rtl="0">
              <a:lnSpc>
                <a:spcPct val="100000"/>
              </a:lnSpc>
              <a:spcBef>
                <a:spcPts val="0"/>
              </a:spcBef>
              <a:spcAft>
                <a:spcPts val="0"/>
              </a:spcAft>
              <a:buClr>
                <a:schemeClr val="dk1"/>
              </a:buClr>
              <a:buSzPts val="600"/>
              <a:buFont typeface="Verdana"/>
              <a:buNone/>
            </a:pPr>
            <a:r>
              <a:rPr lang="en-US" sz="2400" b="1" i="0" u="none" strike="noStrike" cap="none">
                <a:solidFill>
                  <a:schemeClr val="dk1"/>
                </a:solidFill>
                <a:latin typeface="Verdana"/>
                <a:ea typeface="Verdana"/>
                <a:cs typeface="Verdana"/>
                <a:sym typeface="Verdana"/>
              </a:rPr>
              <a:t>A: </a:t>
            </a:r>
            <a:r>
              <a:rPr lang="en-US" sz="2400" b="0" i="0" u="none" strike="noStrike" cap="none">
                <a:solidFill>
                  <a:schemeClr val="dk1"/>
                </a:solidFill>
                <a:latin typeface="Verdana"/>
                <a:ea typeface="Verdana"/>
                <a:cs typeface="Verdana"/>
                <a:sym typeface="Verdana"/>
              </a:rPr>
              <a:t>No – once they’ve earned one it’s theirs to keep; however, you can re-teach or give a related consequence if necessary to address the current misbehavior. </a:t>
            </a:r>
            <a:endParaRPr sz="2400" b="0" i="0" u="none" strike="noStrike" cap="none">
              <a:solidFill>
                <a:schemeClr val="dk1"/>
              </a:solidFill>
              <a:latin typeface="Verdana"/>
              <a:ea typeface="Verdana"/>
              <a:cs typeface="Verdana"/>
              <a:sym typeface="Verdana"/>
            </a:endParaRPr>
          </a:p>
          <a:p>
            <a:pPr marL="522287" marR="0" lvl="0" indent="-522287" algn="l" rtl="0">
              <a:lnSpc>
                <a:spcPct val="100000"/>
              </a:lnSpc>
              <a:spcBef>
                <a:spcPts val="0"/>
              </a:spcBef>
              <a:spcAft>
                <a:spcPts val="0"/>
              </a:spcAft>
              <a:buClr>
                <a:schemeClr val="dk1"/>
              </a:buClr>
              <a:buSzPts val="600"/>
              <a:buFont typeface="Verdana"/>
              <a:buNone/>
            </a:pPr>
            <a:r>
              <a:rPr lang="en-US" sz="2400" b="0" i="0" u="none" strike="noStrike" cap="none">
                <a:solidFill>
                  <a:schemeClr val="dk1"/>
                </a:solidFill>
                <a:latin typeface="Verdana"/>
                <a:ea typeface="Verdana"/>
                <a:cs typeface="Verdana"/>
                <a:sym typeface="Verdana"/>
              </a:rPr>
              <a:t>     </a:t>
            </a:r>
            <a:r>
              <a:rPr lang="en-US" sz="2400" b="0" i="0" u="none" strike="noStrike" cap="none">
                <a:solidFill>
                  <a:schemeClr val="dk1"/>
                </a:solidFill>
                <a:latin typeface="Verdana"/>
                <a:ea typeface="Verdana"/>
                <a:cs typeface="Verdana"/>
                <a:sym typeface="Verdana"/>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In</a:t>
            </a:r>
            <a:r>
              <a:rPr lang="en-US" sz="2400" b="0" i="0" u="none" strike="noStrike" cap="none">
                <a:solidFill>
                  <a:schemeClr val="dk1"/>
                </a:solidFill>
                <a:latin typeface="Verdana"/>
                <a:ea typeface="Verdana"/>
                <a:cs typeface="Verdana"/>
                <a:sym typeface="Verdana"/>
              </a:rPr>
              <a:t> addition, some students, particularly those impacted by trauma, may also need to be taught HOW to receive an acknowledgement. </a:t>
            </a:r>
            <a:endParaRPr sz="1800" b="0" i="0" u="none" strike="noStrike" cap="none">
              <a:solidFill>
                <a:schemeClr val="dk1"/>
              </a:solidFill>
              <a:latin typeface="Verdana"/>
              <a:ea typeface="Verdana"/>
              <a:cs typeface="Verdana"/>
              <a:sym typeface="Verdana"/>
            </a:endParaRPr>
          </a:p>
        </p:txBody>
      </p:sp>
      <p:sp>
        <p:nvSpPr>
          <p:cNvPr id="802" name="Google Shape;802;p72"/>
          <p:cNvSpPr txBox="1">
            <a:spLocks noGrp="1"/>
          </p:cNvSpPr>
          <p:nvPr>
            <p:ph type="title"/>
          </p:nvPr>
        </p:nvSpPr>
        <p:spPr>
          <a:xfrm>
            <a:off x="228600" y="228600"/>
            <a:ext cx="8686799" cy="1143000"/>
          </a:xfrm>
          <a:prstGeom prst="rect">
            <a:avLst/>
          </a:prstGeom>
          <a:solidFill>
            <a:srgbClr val="A9DCF2">
              <a:alpha val="67450"/>
            </a:srgbClr>
          </a:solid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000000"/>
              </a:buClr>
              <a:buSzPts val="4000"/>
              <a:buFont typeface="Verdana"/>
              <a:buNone/>
            </a:pPr>
            <a:r>
              <a:rPr lang="en-US">
                <a:solidFill>
                  <a:srgbClr val="000000"/>
                </a:solidFill>
              </a:rPr>
              <a:t>Frequently Asked Questions:</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807"/>
        <p:cNvGrpSpPr/>
        <p:nvPr/>
      </p:nvGrpSpPr>
      <p:grpSpPr>
        <a:xfrm>
          <a:off x="0" y="0"/>
          <a:ext cx="0" cy="0"/>
          <a:chOff x="0" y="0"/>
          <a:chExt cx="0" cy="0"/>
        </a:xfrm>
      </p:grpSpPr>
      <p:sp>
        <p:nvSpPr>
          <p:cNvPr id="808" name="Google Shape;808;p73"/>
          <p:cNvSpPr txBox="1">
            <a:spLocks noGrp="1"/>
          </p:cNvSpPr>
          <p:nvPr>
            <p:ph type="body" idx="1"/>
          </p:nvPr>
        </p:nvSpPr>
        <p:spPr>
          <a:xfrm>
            <a:off x="457201" y="1600201"/>
            <a:ext cx="8229600" cy="4571999"/>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chemeClr val="dk1"/>
              </a:buClr>
              <a:buSzPts val="250"/>
              <a:buFont typeface="Arial"/>
              <a:buNone/>
            </a:pPr>
            <a:br>
              <a:rPr lang="en-US" sz="1000" b="0" i="0" u="none" strike="noStrike" cap="none">
                <a:solidFill>
                  <a:schemeClr val="dk1"/>
                </a:solidFill>
                <a:latin typeface="Times New Roman"/>
                <a:ea typeface="Times New Roman"/>
                <a:cs typeface="Times New Roman"/>
                <a:sym typeface="Times New Roman"/>
              </a:rPr>
            </a:br>
            <a:r>
              <a:rPr lang="en-US" sz="2800" b="1" i="0" u="none" strike="noStrike" cap="none">
                <a:solidFill>
                  <a:srgbClr val="000000"/>
                </a:solidFill>
                <a:latin typeface="Verdana"/>
                <a:ea typeface="Verdana"/>
                <a:cs typeface="Verdana"/>
                <a:sym typeface="Verdana"/>
              </a:rPr>
              <a:t>Q:  I currently have a classroom behavior management system (color cards, move your clothespin, stones in jar, numbers up)… Can I still use this?</a:t>
            </a:r>
            <a:endParaRPr>
              <a:solidFill>
                <a:srgbClr val="000000"/>
              </a:solidFill>
            </a:endParaRPr>
          </a:p>
          <a:p>
            <a:pPr marL="685800" marR="0" lvl="0" indent="-685800" algn="l" rtl="0">
              <a:lnSpc>
                <a:spcPct val="80000"/>
              </a:lnSpc>
              <a:spcBef>
                <a:spcPts val="0"/>
              </a:spcBef>
              <a:spcAft>
                <a:spcPts val="0"/>
              </a:spcAft>
              <a:buClr>
                <a:schemeClr val="dk1"/>
              </a:buClr>
              <a:buSzPts val="700"/>
              <a:buFont typeface="Arial"/>
              <a:buNone/>
            </a:pPr>
            <a:endParaRPr sz="2800" b="1" i="0" u="none" strike="noStrike" cap="none">
              <a:solidFill>
                <a:srgbClr val="000000"/>
              </a:solidFill>
              <a:latin typeface="Verdana"/>
              <a:ea typeface="Verdana"/>
              <a:cs typeface="Verdana"/>
              <a:sym typeface="Verdana"/>
            </a:endParaRPr>
          </a:p>
          <a:p>
            <a:pPr marL="0" marR="0" lvl="0" indent="0" algn="l" rtl="0">
              <a:lnSpc>
                <a:spcPct val="80000"/>
              </a:lnSpc>
              <a:spcBef>
                <a:spcPts val="562"/>
              </a:spcBef>
              <a:spcAft>
                <a:spcPts val="0"/>
              </a:spcAft>
              <a:buClr>
                <a:schemeClr val="dk1"/>
              </a:buClr>
              <a:buSzPts val="700"/>
              <a:buFont typeface="Arial"/>
              <a:buNone/>
            </a:pPr>
            <a:r>
              <a:rPr lang="en-US" sz="2800" b="1" i="0" u="none" strike="noStrike" cap="none">
                <a:solidFill>
                  <a:srgbClr val="000000"/>
                </a:solidFill>
                <a:latin typeface="Verdana"/>
                <a:ea typeface="Verdana"/>
                <a:cs typeface="Verdana"/>
                <a:sym typeface="Verdana"/>
              </a:rPr>
              <a:t>A:</a:t>
            </a:r>
            <a:r>
              <a:rPr lang="en-US" sz="2800" b="0" i="0" u="none" strike="noStrike" cap="none">
                <a:solidFill>
                  <a:srgbClr val="000000"/>
                </a:solidFill>
                <a:latin typeface="Verdana"/>
                <a:ea typeface="Verdana"/>
                <a:cs typeface="Verdana"/>
                <a:sym typeface="Verdana"/>
              </a:rPr>
              <a:t>  Compare your practice to PBIS:</a:t>
            </a:r>
            <a:endParaRPr>
              <a:solidFill>
                <a:srgbClr val="000000"/>
              </a:solidFill>
            </a:endParaRPr>
          </a:p>
          <a:p>
            <a:pPr marL="742950" marR="0" lvl="1" indent="-257175" algn="l" rtl="0">
              <a:lnSpc>
                <a:spcPct val="80000"/>
              </a:lnSpc>
              <a:spcBef>
                <a:spcPts val="450"/>
              </a:spcBef>
              <a:spcAft>
                <a:spcPts val="0"/>
              </a:spcAft>
              <a:buClr>
                <a:srgbClr val="000000"/>
              </a:buClr>
              <a:buSzPts val="1600"/>
              <a:buFont typeface="Arial"/>
              <a:buChar char="–"/>
            </a:pPr>
            <a:r>
              <a:rPr lang="en-US" sz="1600">
                <a:solidFill>
                  <a:srgbClr val="000000"/>
                </a:solidFill>
                <a:latin typeface="Verdana"/>
                <a:ea typeface="Verdana"/>
                <a:cs typeface="Verdana"/>
                <a:sym typeface="Verdana"/>
              </a:rPr>
              <a:t>Proactive</a:t>
            </a:r>
            <a:r>
              <a:rPr lang="en-US" sz="1600" b="0" i="0" u="none" strike="noStrike" cap="none">
                <a:solidFill>
                  <a:srgbClr val="000000"/>
                </a:solidFill>
                <a:latin typeface="Verdana"/>
                <a:ea typeface="Verdana"/>
                <a:cs typeface="Verdana"/>
                <a:sym typeface="Verdana"/>
              </a:rPr>
              <a:t> or reactive?</a:t>
            </a:r>
            <a:endParaRPr>
              <a:solidFill>
                <a:srgbClr val="000000"/>
              </a:solidFill>
            </a:endParaRPr>
          </a:p>
          <a:p>
            <a:pPr marL="742950" marR="0" lvl="1" indent="-257175" algn="l" rtl="0">
              <a:lnSpc>
                <a:spcPct val="80000"/>
              </a:lnSpc>
              <a:spcBef>
                <a:spcPts val="450"/>
              </a:spcBef>
              <a:spcAft>
                <a:spcPts val="0"/>
              </a:spcAft>
              <a:buClr>
                <a:srgbClr val="000000"/>
              </a:buClr>
              <a:buSzPts val="1600"/>
              <a:buFont typeface="Arial"/>
              <a:buChar char="–"/>
            </a:pPr>
            <a:r>
              <a:rPr lang="en-US" sz="1600" b="0" i="0" u="none" strike="noStrike" cap="none">
                <a:solidFill>
                  <a:srgbClr val="000000"/>
                </a:solidFill>
                <a:latin typeface="Verdana"/>
                <a:ea typeface="Verdana"/>
                <a:cs typeface="Verdana"/>
                <a:sym typeface="Verdana"/>
              </a:rPr>
              <a:t>Does your system include teaching, pre-correcting, subtle re-directs before consequence?</a:t>
            </a:r>
            <a:endParaRPr>
              <a:solidFill>
                <a:srgbClr val="000000"/>
              </a:solidFill>
            </a:endParaRPr>
          </a:p>
          <a:p>
            <a:pPr marL="742950" marR="0" lvl="1" indent="-257175" algn="l" rtl="0">
              <a:lnSpc>
                <a:spcPct val="80000"/>
              </a:lnSpc>
              <a:spcBef>
                <a:spcPts val="450"/>
              </a:spcBef>
              <a:spcAft>
                <a:spcPts val="0"/>
              </a:spcAft>
              <a:buClr>
                <a:srgbClr val="000000"/>
              </a:buClr>
              <a:buSzPts val="1600"/>
              <a:buFont typeface="Arial"/>
              <a:buChar char="–"/>
            </a:pPr>
            <a:r>
              <a:rPr lang="en-US" sz="1600" b="0" i="0" u="none" strike="noStrike" cap="none">
                <a:solidFill>
                  <a:srgbClr val="000000"/>
                </a:solidFill>
                <a:latin typeface="Verdana"/>
                <a:ea typeface="Verdana"/>
                <a:cs typeface="Verdana"/>
                <a:sym typeface="Verdana"/>
              </a:rPr>
              <a:t>Does your system include re-teaching as part of consequence?</a:t>
            </a:r>
            <a:endParaRPr>
              <a:solidFill>
                <a:srgbClr val="000000"/>
              </a:solidFill>
            </a:endParaRPr>
          </a:p>
          <a:p>
            <a:pPr marL="742950" marR="0" lvl="1" indent="-257175" algn="l" rtl="0">
              <a:lnSpc>
                <a:spcPct val="80000"/>
              </a:lnSpc>
              <a:spcBef>
                <a:spcPts val="450"/>
              </a:spcBef>
              <a:spcAft>
                <a:spcPts val="0"/>
              </a:spcAft>
              <a:buClr>
                <a:srgbClr val="000000"/>
              </a:buClr>
              <a:buSzPts val="1600"/>
              <a:buFont typeface="Arial"/>
              <a:buChar char="–"/>
            </a:pPr>
            <a:r>
              <a:rPr lang="en-US" sz="1600" b="0" i="0" u="none" strike="noStrike" cap="none">
                <a:solidFill>
                  <a:srgbClr val="000000"/>
                </a:solidFill>
                <a:latin typeface="Verdana"/>
                <a:ea typeface="Verdana"/>
                <a:cs typeface="Verdana"/>
                <a:sym typeface="Verdana"/>
              </a:rPr>
              <a:t>Does your system acknowledge students when they are displaying appropriate behaviors?</a:t>
            </a:r>
            <a:endParaRPr>
              <a:solidFill>
                <a:srgbClr val="000000"/>
              </a:solidFill>
            </a:endParaRPr>
          </a:p>
          <a:p>
            <a:pPr marL="742950" marR="0" lvl="1" indent="-257175" algn="l" rtl="0">
              <a:lnSpc>
                <a:spcPct val="80000"/>
              </a:lnSpc>
              <a:spcBef>
                <a:spcPts val="450"/>
              </a:spcBef>
              <a:spcAft>
                <a:spcPts val="0"/>
              </a:spcAft>
              <a:buClr>
                <a:srgbClr val="000000"/>
              </a:buClr>
              <a:buSzPts val="1600"/>
              <a:buFont typeface="Arial"/>
              <a:buChar char="–"/>
            </a:pPr>
            <a:r>
              <a:rPr lang="en-US" sz="1600" b="0" i="0" u="none" strike="noStrike" cap="none">
                <a:solidFill>
                  <a:srgbClr val="000000"/>
                </a:solidFill>
                <a:latin typeface="Verdana"/>
                <a:ea typeface="Verdana"/>
                <a:cs typeface="Verdana"/>
                <a:sym typeface="Verdana"/>
              </a:rPr>
              <a:t>Do you take acknowledgments away once they are earned?</a:t>
            </a:r>
            <a:endParaRPr>
              <a:solidFill>
                <a:srgbClr val="000000"/>
              </a:solidFill>
            </a:endParaRPr>
          </a:p>
        </p:txBody>
      </p:sp>
      <p:sp>
        <p:nvSpPr>
          <p:cNvPr id="809" name="Google Shape;809;p73"/>
          <p:cNvSpPr txBox="1">
            <a:spLocks noGrp="1"/>
          </p:cNvSpPr>
          <p:nvPr>
            <p:ph type="title"/>
          </p:nvPr>
        </p:nvSpPr>
        <p:spPr>
          <a:xfrm>
            <a:off x="228600" y="228600"/>
            <a:ext cx="8686799" cy="1143000"/>
          </a:xfrm>
          <a:prstGeom prst="rect">
            <a:avLst/>
          </a:prstGeom>
          <a:solidFill>
            <a:srgbClr val="A9DCF2">
              <a:alpha val="67450"/>
            </a:srgbClr>
          </a:solid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000000"/>
              </a:buClr>
              <a:buSzPts val="4000"/>
              <a:buFont typeface="Verdana"/>
              <a:buNone/>
            </a:pPr>
            <a:r>
              <a:rPr lang="en-US">
                <a:solidFill>
                  <a:srgbClr val="000000"/>
                </a:solidFill>
              </a:rPr>
              <a:t>Frequently Asked Questions: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0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0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0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0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0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0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08">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0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823"/>
        <p:cNvGrpSpPr/>
        <p:nvPr/>
      </p:nvGrpSpPr>
      <p:grpSpPr>
        <a:xfrm>
          <a:off x="0" y="0"/>
          <a:ext cx="0" cy="0"/>
          <a:chOff x="0" y="0"/>
          <a:chExt cx="0" cy="0"/>
        </a:xfrm>
      </p:grpSpPr>
      <p:graphicFrame>
        <p:nvGraphicFramePr>
          <p:cNvPr id="824" name="Google Shape;824;p77"/>
          <p:cNvGraphicFramePr/>
          <p:nvPr>
            <p:extLst>
              <p:ext uri="{D42A27DB-BD31-4B8C-83A1-F6EECF244321}">
                <p14:modId xmlns:p14="http://schemas.microsoft.com/office/powerpoint/2010/main" val="1104755612"/>
              </p:ext>
            </p:extLst>
          </p:nvPr>
        </p:nvGraphicFramePr>
        <p:xfrm>
          <a:off x="660787" y="1718415"/>
          <a:ext cx="7829725" cy="4145051"/>
        </p:xfrm>
        <a:graphic>
          <a:graphicData uri="http://schemas.openxmlformats.org/drawingml/2006/table">
            <a:tbl>
              <a:tblPr firstRow="1">
                <a:noFill/>
                <a:tableStyleId>{98C59053-E48F-45F1-AA08-CCA554E2DCBF}</a:tableStyleId>
              </a:tblPr>
              <a:tblGrid>
                <a:gridCol w="3172300">
                  <a:extLst>
                    <a:ext uri="{9D8B030D-6E8A-4147-A177-3AD203B41FA5}">
                      <a16:colId xmlns:a16="http://schemas.microsoft.com/office/drawing/2014/main" val="20000"/>
                    </a:ext>
                  </a:extLst>
                </a:gridCol>
                <a:gridCol w="1851275">
                  <a:extLst>
                    <a:ext uri="{9D8B030D-6E8A-4147-A177-3AD203B41FA5}">
                      <a16:colId xmlns:a16="http://schemas.microsoft.com/office/drawing/2014/main" val="20001"/>
                    </a:ext>
                  </a:extLst>
                </a:gridCol>
                <a:gridCol w="1403075">
                  <a:extLst>
                    <a:ext uri="{9D8B030D-6E8A-4147-A177-3AD203B41FA5}">
                      <a16:colId xmlns:a16="http://schemas.microsoft.com/office/drawing/2014/main" val="20002"/>
                    </a:ext>
                  </a:extLst>
                </a:gridCol>
                <a:gridCol w="1403075">
                  <a:extLst>
                    <a:ext uri="{9D8B030D-6E8A-4147-A177-3AD203B41FA5}">
                      <a16:colId xmlns:a16="http://schemas.microsoft.com/office/drawing/2014/main" val="20003"/>
                    </a:ext>
                  </a:extLst>
                </a:gridCol>
              </a:tblGrid>
              <a:tr h="725725">
                <a:tc>
                  <a:txBody>
                    <a:bodyPr/>
                    <a:lstStyle/>
                    <a:p>
                      <a:pPr marL="0" marR="0" lvl="0" indent="0" algn="ctr" rtl="0">
                        <a:lnSpc>
                          <a:spcPct val="115000"/>
                        </a:lnSpc>
                        <a:spcBef>
                          <a:spcPts val="0"/>
                        </a:spcBef>
                        <a:spcAft>
                          <a:spcPts val="0"/>
                        </a:spcAft>
                        <a:buClr>
                          <a:srgbClr val="1D2A53"/>
                        </a:buClr>
                        <a:buSzPts val="500"/>
                        <a:buFont typeface="Questrial"/>
                        <a:buNone/>
                      </a:pPr>
                      <a:r>
                        <a:rPr lang="en-US" sz="2000" b="1" u="none" strike="noStrike" cap="none">
                          <a:solidFill>
                            <a:srgbClr val="000000"/>
                          </a:solidFill>
                          <a:latin typeface="Verdana"/>
                          <a:ea typeface="Verdana"/>
                          <a:cs typeface="Verdana"/>
                          <a:sym typeface="Verdana"/>
                        </a:rPr>
                        <a:t>WHAT NEEDS TO BE COMPLETED?</a:t>
                      </a:r>
                      <a:endParaRPr sz="1800" u="none" strike="noStrike" cap="none">
                        <a:solidFill>
                          <a:srgbClr val="000000"/>
                        </a:solidFill>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9CE3FD"/>
                    </a:solidFill>
                  </a:tcPr>
                </a:tc>
                <a:tc>
                  <a:txBody>
                    <a:bodyPr/>
                    <a:lstStyle/>
                    <a:p>
                      <a:pPr marL="0" marR="0" lvl="0" indent="0" algn="ctr" rtl="0">
                        <a:lnSpc>
                          <a:spcPct val="115000"/>
                        </a:lnSpc>
                        <a:spcBef>
                          <a:spcPts val="0"/>
                        </a:spcBef>
                        <a:spcAft>
                          <a:spcPts val="0"/>
                        </a:spcAft>
                        <a:buClr>
                          <a:srgbClr val="1D2A53"/>
                        </a:buClr>
                        <a:buSzPts val="500"/>
                        <a:buFont typeface="Questrial"/>
                        <a:buNone/>
                      </a:pPr>
                      <a:r>
                        <a:rPr lang="en-US" sz="2000" b="1" u="none" strike="noStrike" cap="none">
                          <a:solidFill>
                            <a:srgbClr val="000000"/>
                          </a:solidFill>
                          <a:latin typeface="Verdana"/>
                          <a:ea typeface="Verdana"/>
                          <a:cs typeface="Verdana"/>
                          <a:sym typeface="Verdana"/>
                        </a:rPr>
                        <a:t>RESOURCES NEEDED?</a:t>
                      </a:r>
                      <a:endParaRPr sz="1800" u="none" strike="noStrike" cap="none">
                        <a:solidFill>
                          <a:srgbClr val="000000"/>
                        </a:solidFill>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9CE3FD"/>
                    </a:solidFill>
                  </a:tcPr>
                </a:tc>
                <a:tc>
                  <a:txBody>
                    <a:bodyPr/>
                    <a:lstStyle/>
                    <a:p>
                      <a:pPr marL="0" marR="0" lvl="0" indent="0" algn="ctr" rtl="0">
                        <a:lnSpc>
                          <a:spcPct val="115000"/>
                        </a:lnSpc>
                        <a:spcBef>
                          <a:spcPts val="0"/>
                        </a:spcBef>
                        <a:spcAft>
                          <a:spcPts val="0"/>
                        </a:spcAft>
                        <a:buClr>
                          <a:srgbClr val="1D2A53"/>
                        </a:buClr>
                        <a:buSzPts val="500"/>
                        <a:buFont typeface="Questrial"/>
                        <a:buNone/>
                      </a:pPr>
                      <a:r>
                        <a:rPr lang="en-US" sz="2000" b="1" u="none" strike="noStrike" cap="none">
                          <a:solidFill>
                            <a:srgbClr val="000000"/>
                          </a:solidFill>
                          <a:latin typeface="Verdana"/>
                          <a:ea typeface="Verdana"/>
                          <a:cs typeface="Verdana"/>
                          <a:sym typeface="Verdana"/>
                        </a:rPr>
                        <a:t>WHO?</a:t>
                      </a:r>
                      <a:endParaRPr sz="1800" u="none" strike="noStrike" cap="none">
                        <a:solidFill>
                          <a:srgbClr val="000000"/>
                        </a:solidFill>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9CE3FD"/>
                    </a:solidFill>
                  </a:tcPr>
                </a:tc>
                <a:tc>
                  <a:txBody>
                    <a:bodyPr/>
                    <a:lstStyle/>
                    <a:p>
                      <a:pPr marL="0" marR="0" lvl="0" indent="0" algn="ctr" rtl="0">
                        <a:lnSpc>
                          <a:spcPct val="115000"/>
                        </a:lnSpc>
                        <a:spcBef>
                          <a:spcPts val="0"/>
                        </a:spcBef>
                        <a:spcAft>
                          <a:spcPts val="0"/>
                        </a:spcAft>
                        <a:buClr>
                          <a:srgbClr val="1D2A53"/>
                        </a:buClr>
                        <a:buSzPts val="500"/>
                        <a:buFont typeface="Questrial"/>
                        <a:buNone/>
                      </a:pPr>
                      <a:r>
                        <a:rPr lang="en-US" sz="2000" b="1" u="none" strike="noStrike" cap="none">
                          <a:solidFill>
                            <a:srgbClr val="000000"/>
                          </a:solidFill>
                          <a:latin typeface="Verdana"/>
                          <a:ea typeface="Verdana"/>
                          <a:cs typeface="Verdana"/>
                          <a:sym typeface="Verdana"/>
                        </a:rPr>
                        <a:t>WHEN?</a:t>
                      </a:r>
                      <a:endParaRPr sz="1800" u="none" strike="noStrike" cap="none">
                        <a:solidFill>
                          <a:srgbClr val="000000"/>
                        </a:solidFill>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9CE3FD"/>
                    </a:solidFill>
                  </a:tcPr>
                </a:tc>
                <a:extLst>
                  <a:ext uri="{0D108BD9-81ED-4DB2-BD59-A6C34878D82A}">
                    <a16:rowId xmlns:a16="http://schemas.microsoft.com/office/drawing/2014/main" val="10000"/>
                  </a:ext>
                </a:extLst>
              </a:tr>
              <a:tr h="1161150">
                <a:tc>
                  <a:txBody>
                    <a:bodyPr/>
                    <a:lstStyle/>
                    <a:p>
                      <a:pPr marL="0" marR="0" lvl="0" indent="0" algn="l" rtl="0">
                        <a:lnSpc>
                          <a:spcPct val="115000"/>
                        </a:lnSpc>
                        <a:spcBef>
                          <a:spcPts val="0"/>
                        </a:spcBef>
                        <a:spcAft>
                          <a:spcPts val="0"/>
                        </a:spcAft>
                        <a:buClr>
                          <a:srgbClr val="000000"/>
                        </a:buClr>
                        <a:buSzPts val="400"/>
                        <a:buFont typeface="Questrial"/>
                        <a:buNone/>
                      </a:pPr>
                      <a:r>
                        <a:rPr lang="en-US" sz="1600" u="none" strike="noStrike" cap="none">
                          <a:solidFill>
                            <a:schemeClr val="dk1"/>
                          </a:solidFill>
                          <a:latin typeface="Verdana"/>
                          <a:ea typeface="Verdana"/>
                          <a:cs typeface="Verdana"/>
                          <a:sym typeface="Verdana"/>
                        </a:rPr>
                        <a:t> A. </a:t>
                      </a:r>
                      <a:endParaRPr sz="1800" u="none" strike="noStrike" cap="none"/>
                    </a:p>
                    <a:p>
                      <a:pPr marL="0" marR="0" lvl="0" indent="0" algn="ctr" rtl="0">
                        <a:lnSpc>
                          <a:spcPct val="115000"/>
                        </a:lnSpc>
                        <a:spcBef>
                          <a:spcPts val="0"/>
                        </a:spcBef>
                        <a:spcAft>
                          <a:spcPts val="0"/>
                        </a:spcAft>
                        <a:buClr>
                          <a:srgbClr val="000000"/>
                        </a:buClr>
                        <a:buSzPts val="400"/>
                        <a:buFont typeface="Questrial"/>
                        <a:buNone/>
                      </a:pPr>
                      <a:r>
                        <a:rPr lang="en-US" sz="1600" u="none" strike="noStrike" cap="none">
                          <a:solidFill>
                            <a:schemeClr val="dk1"/>
                          </a:solidFill>
                          <a:latin typeface="Verdana"/>
                          <a:ea typeface="Verdana"/>
                          <a:cs typeface="Verdana"/>
                          <a:sym typeface="Verdana"/>
                        </a:rPr>
                        <a:t> </a:t>
                      </a:r>
                      <a:endParaRPr sz="1800" u="none" strike="noStrike" cap="none"/>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000000"/>
                        </a:buClr>
                        <a:buSzPts val="400"/>
                        <a:buFont typeface="Questrial"/>
                        <a:buNone/>
                      </a:pPr>
                      <a:r>
                        <a:rPr lang="en-US" sz="1600" u="none" strike="noStrike" cap="none">
                          <a:solidFill>
                            <a:schemeClr val="dk1"/>
                          </a:solidFill>
                          <a:latin typeface="Verdana"/>
                          <a:ea typeface="Verdana"/>
                          <a:cs typeface="Verdana"/>
                          <a:sym typeface="Verdana"/>
                        </a:rPr>
                        <a:t> </a:t>
                      </a:r>
                      <a:endParaRPr sz="1800" u="none" strike="noStrike" cap="none"/>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000000"/>
                        </a:buClr>
                        <a:buSzPts val="400"/>
                        <a:buFont typeface="Questrial"/>
                        <a:buNone/>
                      </a:pPr>
                      <a:r>
                        <a:rPr lang="en-US" sz="1600" u="none" strike="noStrike" cap="none">
                          <a:solidFill>
                            <a:schemeClr val="dk1"/>
                          </a:solidFill>
                          <a:latin typeface="Verdana"/>
                          <a:ea typeface="Verdana"/>
                          <a:cs typeface="Verdana"/>
                          <a:sym typeface="Verdana"/>
                        </a:rPr>
                        <a:t> </a:t>
                      </a:r>
                      <a:endParaRPr sz="1800" u="none" strike="noStrike" cap="none"/>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000000"/>
                        </a:buClr>
                        <a:buSzPts val="400"/>
                        <a:buFont typeface="Questrial"/>
                        <a:buNone/>
                      </a:pPr>
                      <a:r>
                        <a:rPr lang="en-US" sz="1600" u="none" strike="noStrike" cap="none">
                          <a:solidFill>
                            <a:schemeClr val="dk1"/>
                          </a:solidFill>
                          <a:latin typeface="Verdana"/>
                          <a:ea typeface="Verdana"/>
                          <a:cs typeface="Verdana"/>
                          <a:sym typeface="Verdana"/>
                        </a:rPr>
                        <a:t> </a:t>
                      </a:r>
                      <a:endParaRPr sz="1800" u="none" strike="noStrike" cap="none"/>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1161150">
                <a:tc>
                  <a:txBody>
                    <a:bodyPr/>
                    <a:lstStyle/>
                    <a:p>
                      <a:pPr marL="0" marR="0" lvl="0" indent="0" algn="ctr" rtl="0">
                        <a:lnSpc>
                          <a:spcPct val="115000"/>
                        </a:lnSpc>
                        <a:spcBef>
                          <a:spcPts val="0"/>
                        </a:spcBef>
                        <a:spcAft>
                          <a:spcPts val="0"/>
                        </a:spcAft>
                        <a:buClr>
                          <a:srgbClr val="000000"/>
                        </a:buClr>
                        <a:buSzPts val="400"/>
                        <a:buFont typeface="Arial"/>
                        <a:buNone/>
                      </a:pPr>
                      <a:endParaRPr sz="1600" u="none" strike="noStrike" cap="none">
                        <a:solidFill>
                          <a:schemeClr val="dk1"/>
                        </a:solidFill>
                        <a:latin typeface="Verdana"/>
                        <a:ea typeface="Verdana"/>
                        <a:cs typeface="Verdana"/>
                        <a:sym typeface="Verdana"/>
                      </a:endParaRPr>
                    </a:p>
                    <a:p>
                      <a:pPr marL="0" marR="0" lvl="0" indent="0" algn="l" rtl="0">
                        <a:lnSpc>
                          <a:spcPct val="115000"/>
                        </a:lnSpc>
                        <a:spcBef>
                          <a:spcPts val="0"/>
                        </a:spcBef>
                        <a:spcAft>
                          <a:spcPts val="0"/>
                        </a:spcAft>
                        <a:buClr>
                          <a:srgbClr val="000000"/>
                        </a:buClr>
                        <a:buSzPts val="400"/>
                        <a:buFont typeface="Questrial"/>
                        <a:buNone/>
                      </a:pPr>
                      <a:r>
                        <a:rPr lang="en-US" sz="1600" u="none" strike="noStrike" cap="none">
                          <a:solidFill>
                            <a:schemeClr val="dk1"/>
                          </a:solidFill>
                          <a:latin typeface="Verdana"/>
                          <a:ea typeface="Verdana"/>
                          <a:cs typeface="Verdana"/>
                          <a:sym typeface="Verdana"/>
                        </a:rPr>
                        <a:t> B.  </a:t>
                      </a:r>
                      <a:endParaRPr sz="1800" u="none" strike="noStrike" cap="none"/>
                    </a:p>
                    <a:p>
                      <a:pPr marL="0" marR="0" lvl="0" indent="0" algn="ctr" rtl="0">
                        <a:lnSpc>
                          <a:spcPct val="115000"/>
                        </a:lnSpc>
                        <a:spcBef>
                          <a:spcPts val="0"/>
                        </a:spcBef>
                        <a:spcAft>
                          <a:spcPts val="0"/>
                        </a:spcAft>
                        <a:buClr>
                          <a:srgbClr val="000000"/>
                        </a:buClr>
                        <a:buSzPts val="400"/>
                        <a:buFont typeface="Questrial"/>
                        <a:buNone/>
                      </a:pPr>
                      <a:r>
                        <a:rPr lang="en-US" sz="1600" u="none" strike="noStrike" cap="none">
                          <a:solidFill>
                            <a:schemeClr val="dk1"/>
                          </a:solidFill>
                          <a:latin typeface="Verdana"/>
                          <a:ea typeface="Verdana"/>
                          <a:cs typeface="Verdana"/>
                          <a:sym typeface="Verdana"/>
                        </a:rPr>
                        <a:t> </a:t>
                      </a:r>
                      <a:endParaRPr sz="1800" u="none" strike="noStrike" cap="none"/>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000000"/>
                        </a:buClr>
                        <a:buSzPts val="400"/>
                        <a:buFont typeface="Questrial"/>
                        <a:buNone/>
                      </a:pPr>
                      <a:r>
                        <a:rPr lang="en-US" sz="1600" u="none" strike="noStrike" cap="none">
                          <a:solidFill>
                            <a:schemeClr val="dk1"/>
                          </a:solidFill>
                          <a:latin typeface="Verdana"/>
                          <a:ea typeface="Verdana"/>
                          <a:cs typeface="Verdana"/>
                          <a:sym typeface="Verdana"/>
                        </a:rPr>
                        <a:t> </a:t>
                      </a:r>
                      <a:endParaRPr sz="1800" u="none" strike="noStrike" cap="none"/>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000000"/>
                        </a:buClr>
                        <a:buSzPts val="400"/>
                        <a:buFont typeface="Questrial"/>
                        <a:buNone/>
                      </a:pPr>
                      <a:r>
                        <a:rPr lang="en-US" sz="1600" u="none" strike="noStrike" cap="none">
                          <a:solidFill>
                            <a:schemeClr val="dk1"/>
                          </a:solidFill>
                          <a:latin typeface="Verdana"/>
                          <a:ea typeface="Verdana"/>
                          <a:cs typeface="Verdana"/>
                          <a:sym typeface="Verdana"/>
                        </a:rPr>
                        <a:t> </a:t>
                      </a:r>
                      <a:endParaRPr sz="1800" u="none" strike="noStrike" cap="none"/>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000000"/>
                        </a:buClr>
                        <a:buSzPts val="400"/>
                        <a:buFont typeface="Questrial"/>
                        <a:buNone/>
                      </a:pPr>
                      <a:r>
                        <a:rPr lang="en-US" sz="1600" u="none" strike="noStrike" cap="none">
                          <a:solidFill>
                            <a:schemeClr val="dk1"/>
                          </a:solidFill>
                          <a:latin typeface="Verdana"/>
                          <a:ea typeface="Verdana"/>
                          <a:cs typeface="Verdana"/>
                          <a:sym typeface="Verdana"/>
                        </a:rPr>
                        <a:t> </a:t>
                      </a:r>
                      <a:endParaRPr sz="1800" u="none" strike="noStrike" cap="none"/>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870850">
                <a:tc>
                  <a:txBody>
                    <a:bodyPr/>
                    <a:lstStyle/>
                    <a:p>
                      <a:pPr marL="0" marR="0" lvl="0" indent="0" algn="ctr" rtl="0">
                        <a:lnSpc>
                          <a:spcPct val="115000"/>
                        </a:lnSpc>
                        <a:spcBef>
                          <a:spcPts val="0"/>
                        </a:spcBef>
                        <a:spcAft>
                          <a:spcPts val="0"/>
                        </a:spcAft>
                        <a:buClr>
                          <a:srgbClr val="000000"/>
                        </a:buClr>
                        <a:buSzPts val="400"/>
                        <a:buFont typeface="Arial"/>
                        <a:buNone/>
                      </a:pPr>
                      <a:endParaRPr sz="1600" u="none" strike="noStrike" cap="none">
                        <a:solidFill>
                          <a:schemeClr val="dk1"/>
                        </a:solidFill>
                        <a:latin typeface="Verdana"/>
                        <a:ea typeface="Verdana"/>
                        <a:cs typeface="Verdana"/>
                        <a:sym typeface="Verdana"/>
                      </a:endParaRPr>
                    </a:p>
                    <a:p>
                      <a:pPr marL="0" marR="0" lvl="0" indent="0" algn="l" rtl="0">
                        <a:lnSpc>
                          <a:spcPct val="115000"/>
                        </a:lnSpc>
                        <a:spcBef>
                          <a:spcPts val="0"/>
                        </a:spcBef>
                        <a:spcAft>
                          <a:spcPts val="0"/>
                        </a:spcAft>
                        <a:buClr>
                          <a:srgbClr val="000000"/>
                        </a:buClr>
                        <a:buSzPts val="400"/>
                        <a:buFont typeface="Questrial"/>
                        <a:buNone/>
                      </a:pPr>
                      <a:r>
                        <a:rPr lang="en-US" sz="1600" u="none" strike="noStrike" cap="none">
                          <a:solidFill>
                            <a:schemeClr val="dk1"/>
                          </a:solidFill>
                          <a:latin typeface="Verdana"/>
                          <a:ea typeface="Verdana"/>
                          <a:cs typeface="Verdana"/>
                          <a:sym typeface="Verdana"/>
                        </a:rPr>
                        <a:t> C. </a:t>
                      </a:r>
                      <a:endParaRPr sz="1800" u="none" strike="noStrike" cap="none"/>
                    </a:p>
                    <a:p>
                      <a:pPr marL="0" marR="0" lvl="0" indent="0" algn="l" rtl="0">
                        <a:lnSpc>
                          <a:spcPct val="115000"/>
                        </a:lnSpc>
                        <a:spcBef>
                          <a:spcPts val="0"/>
                        </a:spcBef>
                        <a:spcAft>
                          <a:spcPts val="0"/>
                        </a:spcAft>
                        <a:buClr>
                          <a:srgbClr val="000000"/>
                        </a:buClr>
                        <a:buSzPts val="400"/>
                        <a:buFont typeface="Questrial"/>
                        <a:buNone/>
                      </a:pPr>
                      <a:endParaRPr sz="1600" u="none" strike="noStrike" cap="none">
                        <a:solidFill>
                          <a:srgbClr val="0070C0"/>
                        </a:solidFill>
                        <a:latin typeface="Verdana"/>
                        <a:ea typeface="Verdana"/>
                        <a:cs typeface="Verdana"/>
                        <a:sym typeface="Verdana"/>
                      </a:endParaRPr>
                    </a:p>
                    <a:p>
                      <a:pPr marL="0" marR="0" lvl="0" indent="0" algn="ctr" rtl="0">
                        <a:lnSpc>
                          <a:spcPct val="115000"/>
                        </a:lnSpc>
                        <a:spcBef>
                          <a:spcPts val="0"/>
                        </a:spcBef>
                        <a:spcAft>
                          <a:spcPts val="0"/>
                        </a:spcAft>
                        <a:buClr>
                          <a:srgbClr val="000000"/>
                        </a:buClr>
                        <a:buSzPts val="400"/>
                        <a:buFont typeface="Questrial"/>
                        <a:buNone/>
                      </a:pPr>
                      <a:r>
                        <a:rPr lang="en-US" sz="1600" u="none" strike="noStrike" cap="none">
                          <a:solidFill>
                            <a:srgbClr val="0070C0"/>
                          </a:solidFill>
                          <a:latin typeface="Verdana"/>
                          <a:ea typeface="Verdana"/>
                          <a:cs typeface="Verdana"/>
                          <a:sym typeface="Verdana"/>
                        </a:rPr>
                        <a:t> </a:t>
                      </a:r>
                      <a:endParaRPr sz="1800" u="none" strike="noStrike" cap="none"/>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000000"/>
                        </a:buClr>
                        <a:buSzPts val="400"/>
                        <a:buFont typeface="Questrial"/>
                        <a:buNone/>
                      </a:pPr>
                      <a:r>
                        <a:rPr lang="en-US" sz="1600" u="none" strike="noStrike" cap="none">
                          <a:solidFill>
                            <a:srgbClr val="0070C0"/>
                          </a:solidFill>
                          <a:latin typeface="Verdana"/>
                          <a:ea typeface="Verdana"/>
                          <a:cs typeface="Verdana"/>
                          <a:sym typeface="Verdana"/>
                        </a:rPr>
                        <a:t> </a:t>
                      </a:r>
                      <a:endParaRPr sz="1800" u="none" strike="noStrike" cap="none"/>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000000"/>
                        </a:buClr>
                        <a:buSzPts val="400"/>
                        <a:buFont typeface="Questrial"/>
                        <a:buNone/>
                      </a:pPr>
                      <a:r>
                        <a:rPr lang="en-US" sz="1600" u="none" strike="noStrike" cap="none">
                          <a:solidFill>
                            <a:srgbClr val="0070C0"/>
                          </a:solidFill>
                          <a:latin typeface="Verdana"/>
                          <a:ea typeface="Verdana"/>
                          <a:cs typeface="Verdana"/>
                          <a:sym typeface="Verdana"/>
                        </a:rPr>
                        <a:t> </a:t>
                      </a:r>
                      <a:endParaRPr sz="1800" u="none" strike="noStrike" cap="none"/>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000000"/>
                        </a:buClr>
                        <a:buSzPts val="400"/>
                        <a:buFont typeface="Questrial"/>
                        <a:buNone/>
                      </a:pPr>
                      <a:r>
                        <a:rPr lang="en-US" sz="1600" u="none" strike="noStrike" cap="none" dirty="0">
                          <a:solidFill>
                            <a:srgbClr val="0070C0"/>
                          </a:solidFill>
                          <a:latin typeface="Verdana"/>
                          <a:ea typeface="Verdana"/>
                          <a:cs typeface="Verdana"/>
                          <a:sym typeface="Verdana"/>
                        </a:rPr>
                        <a:t> </a:t>
                      </a:r>
                      <a:endParaRPr sz="1800" u="none" strike="noStrike" cap="none" dirty="0"/>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bl>
          </a:graphicData>
        </a:graphic>
      </p:graphicFrame>
      <p:sp>
        <p:nvSpPr>
          <p:cNvPr id="825" name="Google Shape;825;p77"/>
          <p:cNvSpPr txBox="1">
            <a:spLocks noGrp="1"/>
          </p:cNvSpPr>
          <p:nvPr>
            <p:ph type="title"/>
          </p:nvPr>
        </p:nvSpPr>
        <p:spPr>
          <a:xfrm>
            <a:off x="457200" y="274638"/>
            <a:ext cx="8229600" cy="1143000"/>
          </a:xfrm>
          <a:prstGeom prst="rect">
            <a:avLst/>
          </a:prstGeom>
          <a:solidFill>
            <a:srgbClr val="A9DCF2">
              <a:alpha val="6745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0000"/>
              </a:buClr>
              <a:buSzPts val="4000"/>
              <a:buFont typeface="Verdana"/>
              <a:buNone/>
            </a:pPr>
            <a:r>
              <a:rPr lang="en-US" dirty="0">
                <a:solidFill>
                  <a:srgbClr val="000000"/>
                </a:solidFill>
              </a:rPr>
              <a:t>Complete Your Action Plan</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13"/>
          <p:cNvSpPr txBox="1">
            <a:spLocks noGrp="1"/>
          </p:cNvSpPr>
          <p:nvPr>
            <p:ph type="body" idx="1"/>
          </p:nvPr>
        </p:nvSpPr>
        <p:spPr>
          <a:xfrm>
            <a:off x="457201" y="1600201"/>
            <a:ext cx="8229600" cy="4571999"/>
          </a:xfrm>
          <a:prstGeom prst="rect">
            <a:avLst/>
          </a:prstGeom>
          <a:noFill/>
          <a:ln>
            <a:noFill/>
          </a:ln>
        </p:spPr>
        <p:txBody>
          <a:bodyPr spcFirstLastPara="1" wrap="square" lIns="91425" tIns="45700" rIns="91425" bIns="45700" anchor="t" anchorCtr="0">
            <a:noAutofit/>
          </a:bodyPr>
          <a:lstStyle/>
          <a:p>
            <a:pPr marL="342900" marR="0" lvl="0" indent="-317500" algn="ctr" rtl="0">
              <a:lnSpc>
                <a:spcPct val="75000"/>
              </a:lnSpc>
              <a:spcBef>
                <a:spcPts val="0"/>
              </a:spcBef>
              <a:spcAft>
                <a:spcPts val="0"/>
              </a:spcAft>
              <a:buClr>
                <a:srgbClr val="000000"/>
              </a:buClr>
              <a:buSzPts val="893"/>
              <a:buFont typeface="Arial"/>
              <a:buNone/>
            </a:pPr>
            <a:r>
              <a:rPr lang="en-US" sz="3570" b="1" i="1" u="none" strike="noStrike" cap="none">
                <a:solidFill>
                  <a:schemeClr val="accent5"/>
                </a:solidFill>
                <a:latin typeface="Verdana"/>
                <a:ea typeface="Verdana"/>
                <a:cs typeface="Verdana"/>
                <a:sym typeface="Verdana"/>
              </a:rPr>
              <a:t>Every time any adult interacts with any student, it is an instructional moment.</a:t>
            </a:r>
            <a:endParaRPr sz="3570" b="1" i="1" u="none" strike="noStrike" cap="none">
              <a:solidFill>
                <a:schemeClr val="accent5"/>
              </a:solidFill>
              <a:latin typeface="Verdana"/>
              <a:ea typeface="Verdana"/>
              <a:cs typeface="Verdana"/>
              <a:sym typeface="Verdana"/>
            </a:endParaRPr>
          </a:p>
          <a:p>
            <a:pPr marL="342900" marR="0" lvl="0" indent="-317500" algn="ctr" rtl="0">
              <a:lnSpc>
                <a:spcPct val="75000"/>
              </a:lnSpc>
              <a:spcBef>
                <a:spcPts val="0"/>
              </a:spcBef>
              <a:spcAft>
                <a:spcPts val="0"/>
              </a:spcAft>
              <a:buClr>
                <a:srgbClr val="000000"/>
              </a:buClr>
              <a:buSzPts val="893"/>
              <a:buFont typeface="Arial"/>
              <a:buNone/>
            </a:pPr>
            <a:endParaRPr sz="3570" b="1" i="1">
              <a:solidFill>
                <a:schemeClr val="accent5"/>
              </a:solidFill>
            </a:endParaRPr>
          </a:p>
          <a:p>
            <a:pPr marL="0" marR="0" lvl="0" indent="0" algn="l" rtl="0">
              <a:lnSpc>
                <a:spcPct val="75000"/>
              </a:lnSpc>
              <a:spcBef>
                <a:spcPts val="0"/>
              </a:spcBef>
              <a:spcAft>
                <a:spcPts val="0"/>
              </a:spcAft>
              <a:buClr>
                <a:srgbClr val="000000"/>
              </a:buClr>
              <a:buSzPts val="2081"/>
              <a:buFont typeface="Arial"/>
              <a:buNone/>
            </a:pPr>
            <a:endParaRPr sz="2040" b="0" i="0" u="none" strike="noStrike" cap="none">
              <a:latin typeface="Verdana"/>
              <a:ea typeface="Verdana"/>
              <a:cs typeface="Verdana"/>
              <a:sym typeface="Verdana"/>
            </a:endParaRPr>
          </a:p>
          <a:p>
            <a:pPr marL="342900" marR="0" lvl="0" indent="-320663" algn="l" rtl="0">
              <a:lnSpc>
                <a:spcPct val="75000"/>
              </a:lnSpc>
              <a:spcBef>
                <a:spcPts val="0"/>
              </a:spcBef>
              <a:spcAft>
                <a:spcPts val="0"/>
              </a:spcAft>
              <a:buClr>
                <a:srgbClr val="000000"/>
              </a:buClr>
              <a:buSzPts val="3000"/>
              <a:buFont typeface="Arial"/>
              <a:buChar char="•"/>
            </a:pPr>
            <a:r>
              <a:rPr lang="en-US" sz="3000" b="0" i="0" u="none" strike="noStrike" cap="none">
                <a:solidFill>
                  <a:srgbClr val="000000"/>
                </a:solidFill>
                <a:latin typeface="Verdana"/>
                <a:ea typeface="Verdana"/>
                <a:cs typeface="Verdana"/>
                <a:sym typeface="Verdana"/>
              </a:rPr>
              <a:t>Create positive interactions and rapport with students.</a:t>
            </a:r>
            <a:endParaRPr sz="3000">
              <a:solidFill>
                <a:srgbClr val="000000"/>
              </a:solidFill>
            </a:endParaRPr>
          </a:p>
          <a:p>
            <a:pPr marL="342900" marR="0" lvl="0" indent="-317500" algn="ctr" rtl="0">
              <a:lnSpc>
                <a:spcPct val="75000"/>
              </a:lnSpc>
              <a:spcBef>
                <a:spcPts val="0"/>
              </a:spcBef>
              <a:spcAft>
                <a:spcPts val="0"/>
              </a:spcAft>
              <a:buClr>
                <a:srgbClr val="000000"/>
              </a:buClr>
              <a:buSzPts val="744"/>
              <a:buFont typeface="Arial"/>
              <a:buNone/>
            </a:pPr>
            <a:endParaRPr sz="3000" b="0" i="0" u="none" strike="noStrike" cap="none">
              <a:solidFill>
                <a:srgbClr val="000000"/>
              </a:solidFill>
              <a:latin typeface="Verdana"/>
              <a:ea typeface="Verdana"/>
              <a:cs typeface="Verdana"/>
              <a:sym typeface="Verdana"/>
            </a:endParaRPr>
          </a:p>
          <a:p>
            <a:pPr marL="342900" marR="0" lvl="0" indent="-320663" algn="l" rtl="0">
              <a:lnSpc>
                <a:spcPct val="75000"/>
              </a:lnSpc>
              <a:spcBef>
                <a:spcPts val="0"/>
              </a:spcBef>
              <a:spcAft>
                <a:spcPts val="0"/>
              </a:spcAft>
              <a:buClr>
                <a:srgbClr val="000000"/>
              </a:buClr>
              <a:buSzPts val="3000"/>
              <a:buFont typeface="Arial"/>
              <a:buChar char="•"/>
            </a:pPr>
            <a:r>
              <a:rPr lang="en-US" sz="3000" b="0" i="0" u="none" strike="noStrike" cap="none">
                <a:solidFill>
                  <a:srgbClr val="000000"/>
                </a:solidFill>
                <a:latin typeface="Verdana"/>
                <a:ea typeface="Verdana"/>
                <a:cs typeface="Verdana"/>
                <a:sym typeface="Verdana"/>
              </a:rPr>
              <a:t>Overall, we earn time back to teach and keep kids in the classroom where they can learn from us.</a:t>
            </a:r>
            <a:endParaRPr sz="3000" b="0" i="0" u="none" strike="noStrike" cap="none">
              <a:solidFill>
                <a:srgbClr val="000000"/>
              </a:solidFill>
              <a:latin typeface="Verdana"/>
              <a:ea typeface="Verdana"/>
              <a:cs typeface="Verdana"/>
              <a:sym typeface="Verdana"/>
            </a:endParaRPr>
          </a:p>
          <a:p>
            <a:pPr marL="0" marR="0" lvl="0" indent="0" algn="l" rtl="0">
              <a:lnSpc>
                <a:spcPct val="80000"/>
              </a:lnSpc>
              <a:spcBef>
                <a:spcPts val="238"/>
              </a:spcBef>
              <a:spcAft>
                <a:spcPts val="0"/>
              </a:spcAft>
              <a:buClr>
                <a:schemeClr val="dk1"/>
              </a:buClr>
              <a:buSzPts val="298"/>
              <a:buFont typeface="Arial"/>
              <a:buNone/>
            </a:pPr>
            <a:endParaRPr sz="1190" b="0" i="0" u="none" strike="noStrike" cap="none">
              <a:solidFill>
                <a:srgbClr val="0070C0"/>
              </a:solidFill>
              <a:latin typeface="Verdana"/>
              <a:ea typeface="Verdana"/>
              <a:cs typeface="Verdana"/>
              <a:sym typeface="Verdana"/>
            </a:endParaRPr>
          </a:p>
          <a:p>
            <a:pPr marL="0" marR="0" lvl="0" indent="0" algn="r" rtl="0">
              <a:lnSpc>
                <a:spcPct val="80000"/>
              </a:lnSpc>
              <a:spcBef>
                <a:spcPts val="238"/>
              </a:spcBef>
              <a:spcAft>
                <a:spcPts val="0"/>
              </a:spcAft>
              <a:buClr>
                <a:schemeClr val="dk1"/>
              </a:buClr>
              <a:buSzPts val="298"/>
              <a:buFont typeface="Arial"/>
              <a:buNone/>
            </a:pPr>
            <a:endParaRPr sz="1190" b="0" i="0" u="none" strike="noStrike" cap="none">
              <a:solidFill>
                <a:srgbClr val="0070C0"/>
              </a:solidFill>
              <a:latin typeface="Verdana"/>
              <a:ea typeface="Verdana"/>
              <a:cs typeface="Verdana"/>
              <a:sym typeface="Verdana"/>
            </a:endParaRPr>
          </a:p>
          <a:p>
            <a:pPr marL="0" marR="0" lvl="0" indent="0" algn="r" rtl="0">
              <a:lnSpc>
                <a:spcPct val="80000"/>
              </a:lnSpc>
              <a:spcBef>
                <a:spcPts val="238"/>
              </a:spcBef>
              <a:spcAft>
                <a:spcPts val="0"/>
              </a:spcAft>
              <a:buClr>
                <a:schemeClr val="dk1"/>
              </a:buClr>
              <a:buSzPts val="298"/>
              <a:buFont typeface="Arial"/>
              <a:buNone/>
            </a:pPr>
            <a:endParaRPr sz="1190" b="0" i="0" u="none" strike="noStrike" cap="none">
              <a:solidFill>
                <a:srgbClr val="1D2A53"/>
              </a:solidFill>
              <a:latin typeface="Times New Roman"/>
              <a:ea typeface="Times New Roman"/>
              <a:cs typeface="Times New Roman"/>
              <a:sym typeface="Times New Roman"/>
            </a:endParaRPr>
          </a:p>
          <a:p>
            <a:pPr marL="0" marR="0" lvl="0" indent="0" algn="r" rtl="0">
              <a:lnSpc>
                <a:spcPct val="80000"/>
              </a:lnSpc>
              <a:spcBef>
                <a:spcPts val="238"/>
              </a:spcBef>
              <a:spcAft>
                <a:spcPts val="0"/>
              </a:spcAft>
              <a:buClr>
                <a:schemeClr val="dk1"/>
              </a:buClr>
              <a:buSzPts val="298"/>
              <a:buFont typeface="Arial"/>
              <a:buNone/>
            </a:pPr>
            <a:endParaRPr sz="1190" b="0" i="0" u="none" strike="noStrike" cap="none">
              <a:solidFill>
                <a:srgbClr val="1D2A53"/>
              </a:solidFill>
              <a:latin typeface="Times New Roman"/>
              <a:ea typeface="Times New Roman"/>
              <a:cs typeface="Times New Roman"/>
              <a:sym typeface="Times New Roman"/>
            </a:endParaRPr>
          </a:p>
          <a:p>
            <a:pPr marL="0" marR="0" lvl="0" indent="0" algn="l" rtl="0">
              <a:lnSpc>
                <a:spcPct val="80000"/>
              </a:lnSpc>
              <a:spcBef>
                <a:spcPts val="238"/>
              </a:spcBef>
              <a:spcAft>
                <a:spcPts val="0"/>
              </a:spcAft>
              <a:buClr>
                <a:srgbClr val="1D2A53"/>
              </a:buClr>
              <a:buSzPts val="298"/>
              <a:buFont typeface="Arial"/>
              <a:buNone/>
            </a:pPr>
            <a:r>
              <a:rPr lang="en-US" sz="1190" b="0" i="0" u="none" strike="noStrike" cap="none">
                <a:solidFill>
                  <a:srgbClr val="1D2A53"/>
                </a:solidFill>
                <a:latin typeface="Times New Roman"/>
                <a:ea typeface="Times New Roman"/>
                <a:cs typeface="Times New Roman"/>
                <a:sym typeface="Times New Roman"/>
              </a:rPr>
              <a:t>(Cameron, 2002; Cameron &amp; Pierce, 1994, 2001; </a:t>
            </a:r>
            <a:endParaRPr/>
          </a:p>
          <a:p>
            <a:pPr marL="0" marR="0" lvl="0" indent="0" algn="l" rtl="0">
              <a:lnSpc>
                <a:spcPct val="80000"/>
              </a:lnSpc>
              <a:spcBef>
                <a:spcPts val="238"/>
              </a:spcBef>
              <a:spcAft>
                <a:spcPts val="0"/>
              </a:spcAft>
              <a:buClr>
                <a:srgbClr val="1D2A53"/>
              </a:buClr>
              <a:buSzPts val="298"/>
              <a:buFont typeface="Arial"/>
              <a:buNone/>
            </a:pPr>
            <a:r>
              <a:rPr lang="en-US" sz="1190" b="0" i="0" u="none" strike="noStrike" cap="none">
                <a:solidFill>
                  <a:srgbClr val="1D2A53"/>
                </a:solidFill>
                <a:latin typeface="Times New Roman"/>
                <a:ea typeface="Times New Roman"/>
                <a:cs typeface="Times New Roman"/>
                <a:sym typeface="Times New Roman"/>
              </a:rPr>
              <a:t>Cameron, Banko, &amp; Pierce, 2001)</a:t>
            </a:r>
            <a:endParaRPr/>
          </a:p>
          <a:p>
            <a:pPr marL="0" marR="0" lvl="0" indent="0" algn="l" rtl="0">
              <a:lnSpc>
                <a:spcPct val="80000"/>
              </a:lnSpc>
              <a:spcBef>
                <a:spcPts val="476"/>
              </a:spcBef>
              <a:spcAft>
                <a:spcPts val="0"/>
              </a:spcAft>
              <a:buClr>
                <a:schemeClr val="dk1"/>
              </a:buClr>
              <a:buSzPts val="595"/>
              <a:buFont typeface="Arial"/>
              <a:buNone/>
            </a:pPr>
            <a:endParaRPr sz="2380" b="0" i="0" u="none" strike="noStrike" cap="none">
              <a:solidFill>
                <a:srgbClr val="1D2A53"/>
              </a:solidFill>
              <a:latin typeface="Times New Roman"/>
              <a:ea typeface="Times New Roman"/>
              <a:cs typeface="Times New Roman"/>
              <a:sym typeface="Times New Roman"/>
            </a:endParaRPr>
          </a:p>
        </p:txBody>
      </p:sp>
      <p:sp>
        <p:nvSpPr>
          <p:cNvPr id="334" name="Google Shape;334;p13"/>
          <p:cNvSpPr txBox="1">
            <a:spLocks noGrp="1"/>
          </p:cNvSpPr>
          <p:nvPr>
            <p:ph type="title"/>
          </p:nvPr>
        </p:nvSpPr>
        <p:spPr>
          <a:xfrm>
            <a:off x="228600" y="228600"/>
            <a:ext cx="8686799" cy="1143000"/>
          </a:xfrm>
          <a:prstGeom prst="rect">
            <a:avLst/>
          </a:prstGeom>
          <a:solidFill>
            <a:srgbClr val="A9DCF2">
              <a:alpha val="67450"/>
            </a:srgbClr>
          </a:solid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000000"/>
              </a:buClr>
              <a:buSzPts val="4000"/>
              <a:buFont typeface="Verdana"/>
              <a:buNone/>
            </a:pPr>
            <a:r>
              <a:rPr lang="en-US">
                <a:solidFill>
                  <a:srgbClr val="000000"/>
                </a:solidFill>
              </a:rPr>
              <a:t>Rationale</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1" name="Google Shape;341;gd4380e7100_0_693"/>
          <p:cNvSpPr txBox="1">
            <a:spLocks noGrp="1"/>
          </p:cNvSpPr>
          <p:nvPr>
            <p:ph type="title"/>
          </p:nvPr>
        </p:nvSpPr>
        <p:spPr>
          <a:xfrm>
            <a:off x="457200" y="274638"/>
            <a:ext cx="8229600" cy="1143000"/>
          </a:xfrm>
          <a:prstGeom prst="rect">
            <a:avLst/>
          </a:prstGeom>
          <a:solidFill>
            <a:srgbClr val="A9DCF2">
              <a:alpha val="67058"/>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800"/>
              <a:buNone/>
            </a:pPr>
            <a:r>
              <a:rPr lang="en-US"/>
              <a:t>How will we adjust our greeting strategy?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gd4380e7100_0_890"/>
          <p:cNvSpPr txBox="1">
            <a:spLocks noGrp="1"/>
          </p:cNvSpPr>
          <p:nvPr>
            <p:ph type="body" idx="4294967295"/>
          </p:nvPr>
        </p:nvSpPr>
        <p:spPr>
          <a:xfrm>
            <a:off x="0" y="1371600"/>
            <a:ext cx="9144000" cy="39594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000000"/>
              </a:buClr>
              <a:buSzPts val="2800"/>
              <a:buFont typeface="Noto Sans Symbols"/>
              <a:buChar char="•"/>
            </a:pPr>
            <a:r>
              <a:rPr lang="en-US" sz="2800" b="0" i="0" u="none" strike="noStrike" cap="none">
                <a:solidFill>
                  <a:srgbClr val="000000"/>
                </a:solidFill>
                <a:latin typeface="Verdana"/>
                <a:ea typeface="Verdana"/>
                <a:cs typeface="Verdana"/>
                <a:sym typeface="Verdana"/>
              </a:rPr>
              <a:t>Increases the likelihood that desired behaviors will be</a:t>
            </a:r>
            <a:r>
              <a:rPr lang="en-US" sz="2800">
                <a:solidFill>
                  <a:srgbClr val="000000"/>
                </a:solidFill>
              </a:rPr>
              <a:t> _____________</a:t>
            </a:r>
            <a:endParaRPr>
              <a:solidFill>
                <a:srgbClr val="000000"/>
              </a:solidFill>
            </a:endParaRPr>
          </a:p>
          <a:p>
            <a:pPr marL="342900" marR="0" lvl="0" indent="-342900" algn="l" rtl="0">
              <a:lnSpc>
                <a:spcPct val="100000"/>
              </a:lnSpc>
              <a:spcBef>
                <a:spcPts val="640"/>
              </a:spcBef>
              <a:spcAft>
                <a:spcPts val="0"/>
              </a:spcAft>
              <a:buClr>
                <a:srgbClr val="000000"/>
              </a:buClr>
              <a:buSzPts val="2800"/>
              <a:buFont typeface="Noto Sans Symbols"/>
              <a:buChar char="•"/>
            </a:pPr>
            <a:r>
              <a:rPr lang="en-US" sz="2800">
                <a:solidFill>
                  <a:srgbClr val="000000"/>
                </a:solidFill>
              </a:rPr>
              <a:t>________ </a:t>
            </a:r>
            <a:r>
              <a:rPr lang="en-US" sz="2800" b="0" i="0" u="none" strike="noStrike" cap="none">
                <a:solidFill>
                  <a:srgbClr val="000000"/>
                </a:solidFill>
                <a:latin typeface="Verdana"/>
                <a:ea typeface="Verdana"/>
                <a:cs typeface="Verdana"/>
                <a:sym typeface="Verdana"/>
              </a:rPr>
              <a:t>the teaching of new behaviors</a:t>
            </a:r>
            <a:endParaRPr>
              <a:solidFill>
                <a:srgbClr val="000000"/>
              </a:solidFill>
            </a:endParaRPr>
          </a:p>
          <a:p>
            <a:pPr marL="342900" marR="0" lvl="0" indent="-342900" algn="l" rtl="0">
              <a:lnSpc>
                <a:spcPct val="100000"/>
              </a:lnSpc>
              <a:spcBef>
                <a:spcPts val="640"/>
              </a:spcBef>
              <a:spcAft>
                <a:spcPts val="0"/>
              </a:spcAft>
              <a:buClr>
                <a:srgbClr val="000000"/>
              </a:buClr>
              <a:buSzPts val="2800"/>
              <a:buFont typeface="Noto Sans Symbols"/>
              <a:buChar char="•"/>
            </a:pPr>
            <a:r>
              <a:rPr lang="en-US" sz="2800" b="0" i="0" u="none" strike="noStrike" cap="none">
                <a:solidFill>
                  <a:srgbClr val="000000"/>
                </a:solidFill>
                <a:latin typeface="Verdana"/>
                <a:ea typeface="Verdana"/>
                <a:cs typeface="Verdana"/>
                <a:sym typeface="Verdana"/>
              </a:rPr>
              <a:t>Focuses staff and student attention on desired</a:t>
            </a:r>
            <a:r>
              <a:rPr lang="en-US" sz="2800">
                <a:solidFill>
                  <a:srgbClr val="000000"/>
                </a:solidFill>
              </a:rPr>
              <a:t> ___________</a:t>
            </a:r>
            <a:endParaRPr>
              <a:solidFill>
                <a:srgbClr val="000000"/>
              </a:solidFill>
            </a:endParaRPr>
          </a:p>
          <a:p>
            <a:pPr marL="342900" marR="0" lvl="0" indent="-342900" algn="l" rtl="0">
              <a:lnSpc>
                <a:spcPct val="100000"/>
              </a:lnSpc>
              <a:spcBef>
                <a:spcPts val="640"/>
              </a:spcBef>
              <a:spcAft>
                <a:spcPts val="0"/>
              </a:spcAft>
              <a:buClr>
                <a:srgbClr val="000000"/>
              </a:buClr>
              <a:buSzPts val="2800"/>
              <a:buFont typeface="Noto Sans Symbols"/>
              <a:buChar char="•"/>
            </a:pPr>
            <a:r>
              <a:rPr lang="en-US" sz="2800" b="0" i="0" u="none" strike="noStrike" cap="none">
                <a:solidFill>
                  <a:srgbClr val="000000"/>
                </a:solidFill>
                <a:latin typeface="Verdana"/>
                <a:ea typeface="Verdana"/>
                <a:cs typeface="Verdana"/>
                <a:sym typeface="Verdana"/>
              </a:rPr>
              <a:t>Fosters a </a:t>
            </a:r>
            <a:r>
              <a:rPr lang="en-US" sz="2800">
                <a:solidFill>
                  <a:srgbClr val="000000"/>
                </a:solidFill>
              </a:rPr>
              <a:t>_________ </a:t>
            </a:r>
            <a:r>
              <a:rPr lang="en-US" sz="2800" b="0" i="0" u="none" strike="noStrike" cap="none">
                <a:solidFill>
                  <a:srgbClr val="000000"/>
                </a:solidFill>
                <a:latin typeface="Verdana"/>
                <a:ea typeface="Verdana"/>
                <a:cs typeface="Verdana"/>
                <a:sym typeface="Verdana"/>
              </a:rPr>
              <a:t>school climate</a:t>
            </a:r>
            <a:endParaRPr>
              <a:solidFill>
                <a:srgbClr val="000000"/>
              </a:solidFill>
            </a:endParaRPr>
          </a:p>
          <a:p>
            <a:pPr marL="342900" marR="0" lvl="0" indent="-342900" algn="l" rtl="0">
              <a:lnSpc>
                <a:spcPct val="100000"/>
              </a:lnSpc>
              <a:spcBef>
                <a:spcPts val="640"/>
              </a:spcBef>
              <a:spcAft>
                <a:spcPts val="0"/>
              </a:spcAft>
              <a:buClr>
                <a:srgbClr val="000000"/>
              </a:buClr>
              <a:buSzPts val="2800"/>
              <a:buFont typeface="Noto Sans Symbols"/>
              <a:buChar char="•"/>
            </a:pPr>
            <a:r>
              <a:rPr lang="en-US" sz="2800" b="0" i="0" u="none" strike="noStrike" cap="none">
                <a:solidFill>
                  <a:srgbClr val="000000"/>
                </a:solidFill>
                <a:latin typeface="Verdana"/>
                <a:ea typeface="Verdana"/>
                <a:cs typeface="Verdana"/>
                <a:sym typeface="Verdana"/>
              </a:rPr>
              <a:t>Reduces the need for engaging in time consuming </a:t>
            </a:r>
            <a:r>
              <a:rPr lang="en-US" sz="2800">
                <a:solidFill>
                  <a:srgbClr val="000000"/>
                </a:solidFill>
              </a:rPr>
              <a:t>___________ </a:t>
            </a:r>
            <a:r>
              <a:rPr lang="en-US" sz="2800" b="0" i="0" u="none" strike="noStrike" cap="none">
                <a:solidFill>
                  <a:srgbClr val="000000"/>
                </a:solidFill>
                <a:latin typeface="Verdana"/>
                <a:ea typeface="Verdana"/>
                <a:cs typeface="Verdana"/>
                <a:sym typeface="Verdana"/>
              </a:rPr>
              <a:t>measures</a:t>
            </a:r>
            <a:endParaRPr>
              <a:solidFill>
                <a:srgbClr val="000000"/>
              </a:solidFill>
            </a:endParaRPr>
          </a:p>
        </p:txBody>
      </p:sp>
      <p:sp>
        <p:nvSpPr>
          <p:cNvPr id="348" name="Google Shape;348;gd4380e7100_0_890"/>
          <p:cNvSpPr txBox="1">
            <a:spLocks noGrp="1"/>
          </p:cNvSpPr>
          <p:nvPr>
            <p:ph type="title" idx="4294967295"/>
          </p:nvPr>
        </p:nvSpPr>
        <p:spPr>
          <a:xfrm>
            <a:off x="228600" y="228600"/>
            <a:ext cx="8686800" cy="1143000"/>
          </a:xfrm>
          <a:prstGeom prst="rect">
            <a:avLst/>
          </a:prstGeom>
          <a:solidFill>
            <a:srgbClr val="A9DCF2">
              <a:alpha val="66666"/>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0000"/>
              </a:buClr>
              <a:buSzPts val="3600"/>
              <a:buFont typeface="Verdana"/>
              <a:buNone/>
            </a:pPr>
            <a:r>
              <a:rPr lang="en-US" sz="3240">
                <a:solidFill>
                  <a:srgbClr val="000000"/>
                </a:solidFill>
              </a:rPr>
              <a:t>Fill in the blanks</a:t>
            </a:r>
            <a:endParaRPr sz="3240">
              <a:solidFill>
                <a:srgbClr val="000000"/>
              </a:solidFill>
            </a:endParaRPr>
          </a:p>
          <a:p>
            <a:pPr marL="0" lvl="0" indent="0" algn="ctr" rtl="0">
              <a:lnSpc>
                <a:spcPct val="100000"/>
              </a:lnSpc>
              <a:spcBef>
                <a:spcPts val="0"/>
              </a:spcBef>
              <a:spcAft>
                <a:spcPts val="0"/>
              </a:spcAft>
              <a:buClr>
                <a:srgbClr val="000000"/>
              </a:buClr>
              <a:buSzPts val="3600"/>
              <a:buFont typeface="Verdana"/>
              <a:buNone/>
            </a:pPr>
            <a:r>
              <a:rPr lang="en-US" sz="3240">
                <a:solidFill>
                  <a:srgbClr val="000000"/>
                </a:solidFill>
              </a:rPr>
              <a:t>An Effective Acknowledgement System…</a:t>
            </a:r>
            <a:endParaRPr sz="3240"/>
          </a:p>
        </p:txBody>
      </p:sp>
      <p:sp>
        <p:nvSpPr>
          <p:cNvPr id="349" name="Google Shape;349;gd4380e7100_0_890"/>
          <p:cNvSpPr txBox="1"/>
          <p:nvPr/>
        </p:nvSpPr>
        <p:spPr>
          <a:xfrm>
            <a:off x="228750" y="5623850"/>
            <a:ext cx="8686800" cy="1016400"/>
          </a:xfrm>
          <a:prstGeom prst="rect">
            <a:avLst/>
          </a:prstGeom>
          <a:noFill/>
          <a:ln w="476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200"/>
              <a:buFont typeface="Arial"/>
              <a:buNone/>
            </a:pPr>
            <a:r>
              <a:rPr lang="en-US" sz="2400" b="1" i="0" u="none" strike="noStrike" cap="none">
                <a:solidFill>
                  <a:schemeClr val="dk1"/>
                </a:solidFill>
                <a:latin typeface="Verdana"/>
                <a:ea typeface="Verdana"/>
                <a:cs typeface="Verdana"/>
                <a:sym typeface="Verdana"/>
              </a:rPr>
              <a:t>behaviors                 repetitive          disciplinary</a:t>
            </a:r>
            <a:endParaRPr sz="2400" b="1" i="0" u="none" strike="noStrike" cap="none">
              <a:solidFill>
                <a:schemeClr val="dk1"/>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2200"/>
              <a:buFont typeface="Arial"/>
              <a:buNone/>
            </a:pPr>
            <a:r>
              <a:rPr lang="en-US" sz="2400" b="1" i="0" u="none" strike="noStrike" cap="none">
                <a:solidFill>
                  <a:schemeClr val="dk1"/>
                </a:solidFill>
                <a:latin typeface="Verdana"/>
                <a:ea typeface="Verdana"/>
                <a:cs typeface="Verdana"/>
                <a:sym typeface="Verdana"/>
              </a:rPr>
              <a:t>Reinforce                 positive</a:t>
            </a:r>
            <a:endParaRPr sz="2400" b="1" i="0" u="none" strike="noStrike" cap="none">
              <a:solidFill>
                <a:srgbClr val="000000"/>
              </a:solidFill>
              <a:latin typeface="Verdana"/>
              <a:ea typeface="Verdana"/>
              <a:cs typeface="Verdana"/>
              <a:sym typeface="Verdan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5" name="Google Shape;355;p17"/>
          <p:cNvSpPr txBox="1">
            <a:spLocks noGrp="1"/>
          </p:cNvSpPr>
          <p:nvPr>
            <p:ph type="title" idx="4294967295"/>
          </p:nvPr>
        </p:nvSpPr>
        <p:spPr>
          <a:xfrm>
            <a:off x="228600" y="228600"/>
            <a:ext cx="8686800" cy="1143000"/>
          </a:xfrm>
          <a:prstGeom prst="rect">
            <a:avLst/>
          </a:prstGeom>
          <a:solidFill>
            <a:srgbClr val="A9DCF2">
              <a:alpha val="67450"/>
            </a:srgbClr>
          </a:solid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Clr>
                <a:srgbClr val="000000"/>
              </a:buClr>
              <a:buSzPts val="4800"/>
              <a:buFont typeface="Verdana"/>
              <a:buNone/>
            </a:pPr>
            <a:r>
              <a:rPr lang="en-US" sz="4800" b="1">
                <a:solidFill>
                  <a:srgbClr val="000000"/>
                </a:solidFill>
              </a:rPr>
              <a:t>ABC’s of Behavior</a:t>
            </a:r>
            <a:endParaRPr sz="4800" b="1">
              <a:solidFill>
                <a:schemeClr val="accent6"/>
              </a:solidFill>
            </a:endParaRPr>
          </a:p>
        </p:txBody>
      </p:sp>
      <p:grpSp>
        <p:nvGrpSpPr>
          <p:cNvPr id="356" name="Google Shape;356;p17">
            <a:extLst>
              <a:ext uri="{C183D7F6-B498-43B3-948B-1728B52AA6E4}">
                <adec:decorative xmlns:adec="http://schemas.microsoft.com/office/drawing/2017/decorative" val="1"/>
              </a:ext>
            </a:extLst>
          </p:cNvPr>
          <p:cNvGrpSpPr/>
          <p:nvPr/>
        </p:nvGrpSpPr>
        <p:grpSpPr>
          <a:xfrm>
            <a:off x="232952" y="3217906"/>
            <a:ext cx="8911198" cy="3398249"/>
            <a:chOff x="4320" y="708325"/>
            <a:chExt cx="8911198" cy="2790024"/>
          </a:xfrm>
        </p:grpSpPr>
        <p:sp>
          <p:nvSpPr>
            <p:cNvPr id="357" name="Google Shape;357;p17"/>
            <p:cNvSpPr/>
            <p:nvPr/>
          </p:nvSpPr>
          <p:spPr>
            <a:xfrm>
              <a:off x="4320" y="708325"/>
              <a:ext cx="1964400" cy="803700"/>
            </a:xfrm>
            <a:prstGeom prst="roundRect">
              <a:avLst>
                <a:gd name="adj" fmla="val 10000"/>
              </a:avLst>
            </a:prstGeom>
            <a:solidFill>
              <a:schemeClr val="accent1"/>
            </a:solidFill>
            <a:ln w="48000" cap="flat" cmpd="thickThin">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Verdana"/>
                <a:buNone/>
              </a:pPr>
              <a:endParaRPr sz="1800" b="0" i="0" u="none" strike="noStrike" cap="none">
                <a:solidFill>
                  <a:schemeClr val="dk1"/>
                </a:solidFill>
                <a:latin typeface="Verdana"/>
                <a:ea typeface="Verdana"/>
                <a:cs typeface="Verdana"/>
                <a:sym typeface="Verdana"/>
              </a:endParaRPr>
            </a:p>
          </p:txBody>
        </p:sp>
        <p:sp>
          <p:nvSpPr>
            <p:cNvPr id="358" name="Google Shape;358;p17"/>
            <p:cNvSpPr txBox="1"/>
            <p:nvPr/>
          </p:nvSpPr>
          <p:spPr>
            <a:xfrm>
              <a:off x="4320" y="708325"/>
              <a:ext cx="1964400" cy="535800"/>
            </a:xfrm>
            <a:prstGeom prst="rect">
              <a:avLst/>
            </a:prstGeom>
            <a:noFill/>
            <a:ln>
              <a:noFill/>
            </a:ln>
          </p:spPr>
          <p:txBody>
            <a:bodyPr spcFirstLastPara="1" wrap="square" lIns="142225" tIns="142225" rIns="142225" bIns="76200" anchor="t" anchorCtr="0">
              <a:noAutofit/>
            </a:bodyPr>
            <a:lstStyle/>
            <a:p>
              <a:pPr marL="0" marR="0" lvl="0" indent="0" algn="l" rtl="0">
                <a:lnSpc>
                  <a:spcPct val="90000"/>
                </a:lnSpc>
                <a:spcBef>
                  <a:spcPts val="0"/>
                </a:spcBef>
                <a:spcAft>
                  <a:spcPts val="0"/>
                </a:spcAft>
                <a:buClr>
                  <a:schemeClr val="lt1"/>
                </a:buClr>
                <a:buSzPts val="2000"/>
                <a:buFont typeface="Verdana"/>
                <a:buNone/>
              </a:pPr>
              <a:r>
                <a:rPr lang="en-US" sz="2000" b="0" i="0" u="none" strike="noStrike" cap="none" dirty="0">
                  <a:solidFill>
                    <a:schemeClr val="lt1"/>
                  </a:solidFill>
                  <a:latin typeface="Verdana"/>
                  <a:ea typeface="Verdana"/>
                  <a:cs typeface="Verdana"/>
                  <a:sym typeface="Verdana"/>
                </a:rPr>
                <a:t>Antecedent</a:t>
              </a:r>
              <a:endParaRPr sz="1500" b="0" i="0" u="none" strike="noStrike" cap="none" dirty="0">
                <a:solidFill>
                  <a:schemeClr val="lt1"/>
                </a:solidFill>
                <a:latin typeface="Verdana"/>
                <a:ea typeface="Verdana"/>
                <a:cs typeface="Verdana"/>
                <a:sym typeface="Verdana"/>
              </a:endParaRPr>
            </a:p>
          </p:txBody>
        </p:sp>
        <p:sp>
          <p:nvSpPr>
            <p:cNvPr id="359" name="Google Shape;359;p17"/>
            <p:cNvSpPr/>
            <p:nvPr/>
          </p:nvSpPr>
          <p:spPr>
            <a:xfrm>
              <a:off x="406678" y="1221962"/>
              <a:ext cx="1964400" cy="1664100"/>
            </a:xfrm>
            <a:prstGeom prst="roundRect">
              <a:avLst>
                <a:gd name="adj" fmla="val 10000"/>
              </a:avLst>
            </a:prstGeom>
            <a:solidFill>
              <a:schemeClr val="lt1">
                <a:alpha val="89019"/>
              </a:schemeClr>
            </a:solidFill>
            <a:ln w="48000" cap="flat" cmpd="thickThin">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Verdana"/>
                <a:buNone/>
              </a:pPr>
              <a:endParaRPr sz="1800" b="0" i="0" u="none" strike="noStrike" cap="none">
                <a:solidFill>
                  <a:schemeClr val="dk1"/>
                </a:solidFill>
                <a:latin typeface="Verdana"/>
                <a:ea typeface="Verdana"/>
                <a:cs typeface="Verdana"/>
                <a:sym typeface="Verdana"/>
              </a:endParaRPr>
            </a:p>
          </p:txBody>
        </p:sp>
        <p:sp>
          <p:nvSpPr>
            <p:cNvPr id="360" name="Google Shape;360;p17"/>
            <p:cNvSpPr txBox="1"/>
            <p:nvPr/>
          </p:nvSpPr>
          <p:spPr>
            <a:xfrm>
              <a:off x="455415" y="1270702"/>
              <a:ext cx="1915800" cy="1566600"/>
            </a:xfrm>
            <a:prstGeom prst="rect">
              <a:avLst/>
            </a:prstGeom>
            <a:noFill/>
            <a:ln>
              <a:noFill/>
            </a:ln>
          </p:spPr>
          <p:txBody>
            <a:bodyPr spcFirstLastPara="1" wrap="square" lIns="99550" tIns="99550" rIns="99550" bIns="99550" anchor="t" anchorCtr="0">
              <a:noAutofit/>
            </a:bodyPr>
            <a:lstStyle/>
            <a:p>
              <a:pPr marL="114300" marR="0" lvl="1" indent="-114300" algn="l" rtl="0">
                <a:lnSpc>
                  <a:spcPct val="90000"/>
                </a:lnSpc>
                <a:spcBef>
                  <a:spcPts val="0"/>
                </a:spcBef>
                <a:spcAft>
                  <a:spcPts val="0"/>
                </a:spcAft>
                <a:buClr>
                  <a:schemeClr val="dk1"/>
                </a:buClr>
                <a:buSzPts val="1400"/>
                <a:buFont typeface="Verdana"/>
                <a:buChar char="•"/>
              </a:pPr>
              <a:r>
                <a:rPr lang="en-US" sz="1800" b="0" i="0" u="none" strike="noStrike" cap="none" dirty="0">
                  <a:solidFill>
                    <a:schemeClr val="dk1"/>
                  </a:solidFill>
                  <a:latin typeface="Verdana"/>
                  <a:ea typeface="Verdana"/>
                  <a:cs typeface="Verdana"/>
                  <a:sym typeface="Verdana"/>
                </a:rPr>
                <a:t>Occurs immediately before the behavior</a:t>
              </a:r>
              <a:endParaRPr sz="1800" b="0" i="0" u="none" strike="noStrike" cap="none" dirty="0">
                <a:solidFill>
                  <a:schemeClr val="dk1"/>
                </a:solidFill>
                <a:latin typeface="Verdana"/>
                <a:ea typeface="Verdana"/>
                <a:cs typeface="Verdana"/>
                <a:sym typeface="Verdana"/>
              </a:endParaRPr>
            </a:p>
            <a:p>
              <a:pPr marL="114300" marR="0" lvl="1" indent="-114300" algn="l" rtl="0">
                <a:lnSpc>
                  <a:spcPct val="90000"/>
                </a:lnSpc>
                <a:spcBef>
                  <a:spcPts val="0"/>
                </a:spcBef>
                <a:spcAft>
                  <a:spcPts val="0"/>
                </a:spcAft>
                <a:buClr>
                  <a:schemeClr val="dk1"/>
                </a:buClr>
                <a:buSzPts val="1400"/>
                <a:buFont typeface="Verdana"/>
                <a:buChar char="•"/>
              </a:pPr>
              <a:r>
                <a:rPr lang="en-US" sz="1800" b="0" i="0" u="none" strike="noStrike" cap="none" dirty="0">
                  <a:solidFill>
                    <a:schemeClr val="dk1"/>
                  </a:solidFill>
                  <a:latin typeface="Verdana"/>
                  <a:ea typeface="Verdana"/>
                  <a:cs typeface="Verdana"/>
                  <a:sym typeface="Verdana"/>
                </a:rPr>
                <a:t>“Quick trigger” for the behavior</a:t>
              </a:r>
              <a:endParaRPr sz="1800" b="0" i="0" u="none" strike="noStrike" cap="none" dirty="0">
                <a:solidFill>
                  <a:schemeClr val="dk1"/>
                </a:solidFill>
                <a:latin typeface="Verdana"/>
                <a:ea typeface="Verdana"/>
                <a:cs typeface="Verdana"/>
                <a:sym typeface="Verdana"/>
              </a:endParaRPr>
            </a:p>
          </p:txBody>
        </p:sp>
        <p:sp>
          <p:nvSpPr>
            <p:cNvPr id="361" name="Google Shape;361;p17"/>
            <p:cNvSpPr/>
            <p:nvPr/>
          </p:nvSpPr>
          <p:spPr>
            <a:xfrm>
              <a:off x="2266580" y="731717"/>
              <a:ext cx="631200" cy="489000"/>
            </a:xfrm>
            <a:prstGeom prst="rightArrow">
              <a:avLst>
                <a:gd name="adj1" fmla="val 60000"/>
                <a:gd name="adj2" fmla="val 50000"/>
              </a:avLst>
            </a:prstGeom>
            <a:solidFill>
              <a:srgbClr val="B0AFA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Verdana"/>
                <a:buNone/>
              </a:pPr>
              <a:endParaRPr sz="1800" b="0" i="0" u="none" strike="noStrike" cap="none">
                <a:solidFill>
                  <a:schemeClr val="dk1"/>
                </a:solidFill>
                <a:latin typeface="Verdana"/>
                <a:ea typeface="Verdana"/>
                <a:cs typeface="Verdana"/>
                <a:sym typeface="Verdana"/>
              </a:endParaRPr>
            </a:p>
          </p:txBody>
        </p:sp>
        <p:sp>
          <p:nvSpPr>
            <p:cNvPr id="362" name="Google Shape;362;p17"/>
            <p:cNvSpPr txBox="1"/>
            <p:nvPr/>
          </p:nvSpPr>
          <p:spPr>
            <a:xfrm>
              <a:off x="2266580" y="829535"/>
              <a:ext cx="484500" cy="2934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100"/>
                <a:buFont typeface="Verdana"/>
                <a:buNone/>
              </a:pPr>
              <a:endParaRPr sz="1100" b="0" i="0" u="none" strike="noStrike" cap="none">
                <a:solidFill>
                  <a:schemeClr val="lt1"/>
                </a:solidFill>
                <a:latin typeface="Arial"/>
                <a:ea typeface="Arial"/>
                <a:cs typeface="Arial"/>
                <a:sym typeface="Arial"/>
              </a:endParaRPr>
            </a:p>
          </p:txBody>
        </p:sp>
        <p:sp>
          <p:nvSpPr>
            <p:cNvPr id="363" name="Google Shape;363;p17"/>
            <p:cNvSpPr/>
            <p:nvPr/>
          </p:nvSpPr>
          <p:spPr>
            <a:xfrm>
              <a:off x="3159993" y="708325"/>
              <a:ext cx="1964400" cy="803700"/>
            </a:xfrm>
            <a:prstGeom prst="roundRect">
              <a:avLst>
                <a:gd name="adj" fmla="val 10000"/>
              </a:avLst>
            </a:prstGeom>
            <a:solidFill>
              <a:schemeClr val="accent1"/>
            </a:solidFill>
            <a:ln w="48000" cap="flat" cmpd="thickThin">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Verdana"/>
                <a:buNone/>
              </a:pPr>
              <a:endParaRPr sz="1800" b="0" i="0" u="none" strike="noStrike" cap="none">
                <a:solidFill>
                  <a:schemeClr val="dk1"/>
                </a:solidFill>
                <a:latin typeface="Verdana"/>
                <a:ea typeface="Verdana"/>
                <a:cs typeface="Verdana"/>
                <a:sym typeface="Verdana"/>
              </a:endParaRPr>
            </a:p>
          </p:txBody>
        </p:sp>
        <p:sp>
          <p:nvSpPr>
            <p:cNvPr id="364" name="Google Shape;364;p17"/>
            <p:cNvSpPr txBox="1"/>
            <p:nvPr/>
          </p:nvSpPr>
          <p:spPr>
            <a:xfrm>
              <a:off x="3159993" y="708325"/>
              <a:ext cx="1964400" cy="535800"/>
            </a:xfrm>
            <a:prstGeom prst="rect">
              <a:avLst/>
            </a:prstGeom>
            <a:noFill/>
            <a:ln>
              <a:noFill/>
            </a:ln>
          </p:spPr>
          <p:txBody>
            <a:bodyPr spcFirstLastPara="1" wrap="square" lIns="142225" tIns="142225" rIns="142225" bIns="76200" anchor="t" anchorCtr="0">
              <a:noAutofit/>
            </a:bodyPr>
            <a:lstStyle/>
            <a:p>
              <a:pPr marL="0" marR="0" lvl="0" indent="0" algn="l" rtl="0">
                <a:lnSpc>
                  <a:spcPct val="90000"/>
                </a:lnSpc>
                <a:spcBef>
                  <a:spcPts val="0"/>
                </a:spcBef>
                <a:spcAft>
                  <a:spcPts val="0"/>
                </a:spcAft>
                <a:buClr>
                  <a:schemeClr val="lt1"/>
                </a:buClr>
                <a:buSzPts val="2000"/>
                <a:buFont typeface="Verdana"/>
                <a:buNone/>
              </a:pPr>
              <a:r>
                <a:rPr lang="en-US" sz="2000" b="0" i="0" u="none" strike="noStrike" cap="none">
                  <a:solidFill>
                    <a:schemeClr val="lt1"/>
                  </a:solidFill>
                  <a:latin typeface="Verdana"/>
                  <a:ea typeface="Verdana"/>
                  <a:cs typeface="Verdana"/>
                  <a:sym typeface="Verdana"/>
                </a:rPr>
                <a:t>Behavior</a:t>
              </a:r>
              <a:endParaRPr sz="1500" b="0" i="0" u="none" strike="noStrike" cap="none">
                <a:solidFill>
                  <a:schemeClr val="lt1"/>
                </a:solidFill>
                <a:latin typeface="Verdana"/>
                <a:ea typeface="Verdana"/>
                <a:cs typeface="Verdana"/>
                <a:sym typeface="Verdana"/>
              </a:endParaRPr>
            </a:p>
          </p:txBody>
        </p:sp>
        <p:sp>
          <p:nvSpPr>
            <p:cNvPr id="365" name="Google Shape;365;p17"/>
            <p:cNvSpPr/>
            <p:nvPr/>
          </p:nvSpPr>
          <p:spPr>
            <a:xfrm>
              <a:off x="3562351" y="1221962"/>
              <a:ext cx="1964400" cy="1664100"/>
            </a:xfrm>
            <a:prstGeom prst="roundRect">
              <a:avLst>
                <a:gd name="adj" fmla="val 10000"/>
              </a:avLst>
            </a:prstGeom>
            <a:solidFill>
              <a:schemeClr val="lt1">
                <a:alpha val="89019"/>
              </a:schemeClr>
            </a:solidFill>
            <a:ln w="48000" cap="flat" cmpd="thickThin">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Verdana"/>
                <a:buNone/>
              </a:pPr>
              <a:endParaRPr sz="1800" b="0" i="0" u="none" strike="noStrike" cap="none">
                <a:solidFill>
                  <a:schemeClr val="dk1"/>
                </a:solidFill>
                <a:latin typeface="Verdana"/>
                <a:ea typeface="Verdana"/>
                <a:cs typeface="Verdana"/>
                <a:sym typeface="Verdana"/>
              </a:endParaRPr>
            </a:p>
          </p:txBody>
        </p:sp>
        <p:sp>
          <p:nvSpPr>
            <p:cNvPr id="366" name="Google Shape;366;p17"/>
            <p:cNvSpPr txBox="1"/>
            <p:nvPr/>
          </p:nvSpPr>
          <p:spPr>
            <a:xfrm>
              <a:off x="3611092" y="1270703"/>
              <a:ext cx="1866900" cy="1566600"/>
            </a:xfrm>
            <a:prstGeom prst="rect">
              <a:avLst/>
            </a:prstGeom>
            <a:noFill/>
            <a:ln>
              <a:noFill/>
            </a:ln>
          </p:spPr>
          <p:txBody>
            <a:bodyPr spcFirstLastPara="1" wrap="square" lIns="99550" tIns="99550" rIns="99550" bIns="99550" anchor="t" anchorCtr="0">
              <a:noAutofit/>
            </a:bodyPr>
            <a:lstStyle/>
            <a:p>
              <a:pPr marL="114300" marR="0" lvl="1" indent="-114300" algn="l" rtl="0">
                <a:lnSpc>
                  <a:spcPct val="90000"/>
                </a:lnSpc>
                <a:spcBef>
                  <a:spcPts val="0"/>
                </a:spcBef>
                <a:spcAft>
                  <a:spcPts val="0"/>
                </a:spcAft>
                <a:buClr>
                  <a:schemeClr val="dk1"/>
                </a:buClr>
                <a:buSzPts val="1800"/>
                <a:buFont typeface="Verdana"/>
                <a:buChar char="•"/>
              </a:pPr>
              <a:r>
                <a:rPr lang="en-US" sz="1800" b="0" i="0" u="none" strike="noStrike" cap="none" dirty="0">
                  <a:solidFill>
                    <a:schemeClr val="dk1"/>
                  </a:solidFill>
                  <a:latin typeface="Verdana"/>
                  <a:ea typeface="Verdana"/>
                  <a:cs typeface="Verdana"/>
                  <a:sym typeface="Verdana"/>
                </a:rPr>
                <a:t>Observable and measurable action</a:t>
              </a:r>
              <a:endParaRPr sz="1800" b="0" i="0" u="none" strike="noStrike" cap="none" dirty="0">
                <a:solidFill>
                  <a:schemeClr val="dk1"/>
                </a:solidFill>
                <a:latin typeface="Verdana"/>
                <a:ea typeface="Verdana"/>
                <a:cs typeface="Verdana"/>
                <a:sym typeface="Verdana"/>
              </a:endParaRPr>
            </a:p>
          </p:txBody>
        </p:sp>
        <p:sp>
          <p:nvSpPr>
            <p:cNvPr id="367" name="Google Shape;367;p17"/>
            <p:cNvSpPr/>
            <p:nvPr/>
          </p:nvSpPr>
          <p:spPr>
            <a:xfrm>
              <a:off x="5422252" y="731717"/>
              <a:ext cx="631200" cy="489000"/>
            </a:xfrm>
            <a:prstGeom prst="rightArrow">
              <a:avLst>
                <a:gd name="adj1" fmla="val 60000"/>
                <a:gd name="adj2" fmla="val 50000"/>
              </a:avLst>
            </a:prstGeom>
            <a:solidFill>
              <a:srgbClr val="B0AFA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Verdana"/>
                <a:buNone/>
              </a:pPr>
              <a:endParaRPr sz="1800" b="0" i="0" u="none" strike="noStrike" cap="none">
                <a:solidFill>
                  <a:schemeClr val="dk1"/>
                </a:solidFill>
                <a:latin typeface="Verdana"/>
                <a:ea typeface="Verdana"/>
                <a:cs typeface="Verdana"/>
                <a:sym typeface="Verdana"/>
              </a:endParaRPr>
            </a:p>
          </p:txBody>
        </p:sp>
        <p:sp>
          <p:nvSpPr>
            <p:cNvPr id="368" name="Google Shape;368;p17"/>
            <p:cNvSpPr txBox="1"/>
            <p:nvPr/>
          </p:nvSpPr>
          <p:spPr>
            <a:xfrm>
              <a:off x="5422252" y="829535"/>
              <a:ext cx="484500" cy="2934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100"/>
                <a:buFont typeface="Verdana"/>
                <a:buNone/>
              </a:pPr>
              <a:endParaRPr sz="1100" b="0" i="0" u="none" strike="noStrike" cap="none">
                <a:solidFill>
                  <a:schemeClr val="lt1"/>
                </a:solidFill>
                <a:latin typeface="Arial"/>
                <a:ea typeface="Arial"/>
                <a:cs typeface="Arial"/>
                <a:sym typeface="Arial"/>
              </a:endParaRPr>
            </a:p>
          </p:txBody>
        </p:sp>
        <p:sp>
          <p:nvSpPr>
            <p:cNvPr id="369" name="Google Shape;369;p17"/>
            <p:cNvSpPr/>
            <p:nvPr/>
          </p:nvSpPr>
          <p:spPr>
            <a:xfrm>
              <a:off x="6315665" y="708325"/>
              <a:ext cx="1964400" cy="803700"/>
            </a:xfrm>
            <a:prstGeom prst="roundRect">
              <a:avLst>
                <a:gd name="adj" fmla="val 10000"/>
              </a:avLst>
            </a:prstGeom>
            <a:solidFill>
              <a:schemeClr val="accent1"/>
            </a:solidFill>
            <a:ln w="48000" cap="flat" cmpd="thickThin">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Verdana"/>
                <a:buNone/>
              </a:pPr>
              <a:endParaRPr sz="1800" b="0" i="0" u="none" strike="noStrike" cap="none">
                <a:solidFill>
                  <a:schemeClr val="dk1"/>
                </a:solidFill>
                <a:latin typeface="Verdana"/>
                <a:ea typeface="Verdana"/>
                <a:cs typeface="Verdana"/>
                <a:sym typeface="Verdana"/>
              </a:endParaRPr>
            </a:p>
          </p:txBody>
        </p:sp>
        <p:sp>
          <p:nvSpPr>
            <p:cNvPr id="370" name="Google Shape;370;p17"/>
            <p:cNvSpPr txBox="1"/>
            <p:nvPr/>
          </p:nvSpPr>
          <p:spPr>
            <a:xfrm>
              <a:off x="6315665" y="708326"/>
              <a:ext cx="2028300" cy="535800"/>
            </a:xfrm>
            <a:prstGeom prst="rect">
              <a:avLst/>
            </a:prstGeom>
            <a:noFill/>
            <a:ln>
              <a:noFill/>
            </a:ln>
          </p:spPr>
          <p:txBody>
            <a:bodyPr spcFirstLastPara="1" wrap="square" lIns="142225" tIns="142225" rIns="142225" bIns="76200" anchor="t" anchorCtr="0">
              <a:noAutofit/>
            </a:bodyPr>
            <a:lstStyle/>
            <a:p>
              <a:pPr marL="0" marR="0" lvl="0" indent="0" algn="l" rtl="0">
                <a:lnSpc>
                  <a:spcPct val="90000"/>
                </a:lnSpc>
                <a:spcBef>
                  <a:spcPts val="0"/>
                </a:spcBef>
                <a:spcAft>
                  <a:spcPts val="0"/>
                </a:spcAft>
                <a:buClr>
                  <a:schemeClr val="lt1"/>
                </a:buClr>
                <a:buSzPts val="2000"/>
                <a:buFont typeface="Verdana"/>
                <a:buNone/>
              </a:pPr>
              <a:r>
                <a:rPr lang="en-US" sz="2000" b="0" i="0" u="none" strike="noStrike" cap="none" dirty="0">
                  <a:solidFill>
                    <a:schemeClr val="lt1"/>
                  </a:solidFill>
                  <a:latin typeface="Verdana"/>
                  <a:ea typeface="Verdana"/>
                  <a:cs typeface="Verdana"/>
                  <a:sym typeface="Verdana"/>
                </a:rPr>
                <a:t>Consequence</a:t>
              </a:r>
              <a:endParaRPr sz="2000" b="0" i="0" u="none" strike="noStrike" cap="none" dirty="0">
                <a:solidFill>
                  <a:schemeClr val="lt1"/>
                </a:solidFill>
                <a:latin typeface="Verdana"/>
                <a:ea typeface="Verdana"/>
                <a:cs typeface="Verdana"/>
                <a:sym typeface="Verdana"/>
              </a:endParaRPr>
            </a:p>
          </p:txBody>
        </p:sp>
        <p:sp>
          <p:nvSpPr>
            <p:cNvPr id="371" name="Google Shape;371;p17"/>
            <p:cNvSpPr/>
            <p:nvPr/>
          </p:nvSpPr>
          <p:spPr>
            <a:xfrm>
              <a:off x="6525718" y="1221949"/>
              <a:ext cx="2389800" cy="2276400"/>
            </a:xfrm>
            <a:prstGeom prst="roundRect">
              <a:avLst>
                <a:gd name="adj" fmla="val 10000"/>
              </a:avLst>
            </a:prstGeom>
            <a:solidFill>
              <a:schemeClr val="lt1">
                <a:alpha val="89019"/>
              </a:schemeClr>
            </a:solidFill>
            <a:ln w="48000" cap="flat" cmpd="thickThin">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Verdana"/>
                <a:buNone/>
              </a:pPr>
              <a:endParaRPr sz="1800" b="0" i="0" u="none" strike="noStrike" cap="none">
                <a:solidFill>
                  <a:schemeClr val="dk1"/>
                </a:solidFill>
                <a:latin typeface="Verdana"/>
                <a:ea typeface="Verdana"/>
                <a:cs typeface="Verdana"/>
                <a:sym typeface="Verdana"/>
              </a:endParaRPr>
            </a:p>
          </p:txBody>
        </p:sp>
        <p:sp>
          <p:nvSpPr>
            <p:cNvPr id="372" name="Google Shape;372;p17"/>
            <p:cNvSpPr txBox="1"/>
            <p:nvPr/>
          </p:nvSpPr>
          <p:spPr>
            <a:xfrm>
              <a:off x="6456718" y="1257355"/>
              <a:ext cx="2389800" cy="2205600"/>
            </a:xfrm>
            <a:prstGeom prst="rect">
              <a:avLst/>
            </a:prstGeom>
            <a:noFill/>
            <a:ln>
              <a:noFill/>
            </a:ln>
          </p:spPr>
          <p:txBody>
            <a:bodyPr spcFirstLastPara="1" wrap="square" lIns="99550" tIns="99550" rIns="99550" bIns="99550" anchor="t" anchorCtr="0">
              <a:noAutofit/>
            </a:bodyPr>
            <a:lstStyle/>
            <a:p>
              <a:pPr marL="114300" marR="0" lvl="1" indent="-114300" algn="l" rtl="0">
                <a:lnSpc>
                  <a:spcPct val="90000"/>
                </a:lnSpc>
                <a:spcBef>
                  <a:spcPts val="0"/>
                </a:spcBef>
                <a:spcAft>
                  <a:spcPts val="0"/>
                </a:spcAft>
                <a:buClr>
                  <a:schemeClr val="dk1"/>
                </a:buClr>
                <a:buSzPts val="1400"/>
                <a:buFont typeface="Verdana"/>
                <a:buChar char="•"/>
              </a:pPr>
              <a:r>
                <a:rPr lang="en-US" sz="1800" b="0" i="0" u="none" strike="noStrike" cap="none" dirty="0">
                  <a:solidFill>
                    <a:schemeClr val="dk1"/>
                  </a:solidFill>
                  <a:latin typeface="Verdana"/>
                  <a:ea typeface="Verdana"/>
                  <a:cs typeface="Verdana"/>
                  <a:sym typeface="Verdana"/>
                </a:rPr>
                <a:t>Occurs immediately after the behavior</a:t>
              </a:r>
              <a:endParaRPr sz="1800" b="0" i="0" u="none" strike="noStrike" cap="none" dirty="0">
                <a:solidFill>
                  <a:schemeClr val="dk1"/>
                </a:solidFill>
                <a:latin typeface="Verdana"/>
                <a:ea typeface="Verdana"/>
                <a:cs typeface="Verdana"/>
                <a:sym typeface="Verdana"/>
              </a:endParaRPr>
            </a:p>
            <a:p>
              <a:pPr marL="114300" marR="0" lvl="1" indent="-114300" algn="l" rtl="0">
                <a:lnSpc>
                  <a:spcPct val="90000"/>
                </a:lnSpc>
                <a:spcBef>
                  <a:spcPts val="0"/>
                </a:spcBef>
                <a:spcAft>
                  <a:spcPts val="0"/>
                </a:spcAft>
                <a:buClr>
                  <a:schemeClr val="dk1"/>
                </a:buClr>
                <a:buSzPts val="1400"/>
                <a:buFont typeface="Verdana"/>
                <a:buChar char="•"/>
              </a:pPr>
              <a:r>
                <a:rPr lang="en-US" sz="1800" b="0" i="0" u="none" strike="noStrike" cap="none" dirty="0">
                  <a:solidFill>
                    <a:schemeClr val="dk1"/>
                  </a:solidFill>
                  <a:latin typeface="Verdana"/>
                  <a:ea typeface="Verdana"/>
                  <a:cs typeface="Verdana"/>
                  <a:sym typeface="Verdana"/>
                </a:rPr>
                <a:t>Has a relationship to the behavior</a:t>
              </a:r>
              <a:endParaRPr sz="1800" b="0" i="0" u="none" strike="noStrike" cap="none" dirty="0">
                <a:solidFill>
                  <a:schemeClr val="dk1"/>
                </a:solidFill>
                <a:latin typeface="Verdana"/>
                <a:ea typeface="Verdana"/>
                <a:cs typeface="Verdana"/>
                <a:sym typeface="Verdana"/>
              </a:endParaRPr>
            </a:p>
            <a:p>
              <a:pPr marL="114300" marR="0" lvl="1" indent="-114300" algn="l" rtl="0">
                <a:lnSpc>
                  <a:spcPct val="90000"/>
                </a:lnSpc>
                <a:spcBef>
                  <a:spcPts val="0"/>
                </a:spcBef>
                <a:spcAft>
                  <a:spcPts val="0"/>
                </a:spcAft>
                <a:buClr>
                  <a:schemeClr val="dk1"/>
                </a:buClr>
                <a:buSzPts val="1400"/>
                <a:buFont typeface="Verdana"/>
                <a:buChar char="•"/>
              </a:pPr>
              <a:r>
                <a:rPr lang="en-US" sz="1800" b="0" i="0" u="none" strike="noStrike" cap="none" dirty="0">
                  <a:solidFill>
                    <a:schemeClr val="dk1"/>
                  </a:solidFill>
                  <a:latin typeface="Verdana"/>
                  <a:ea typeface="Verdana"/>
                  <a:cs typeface="Verdana"/>
                  <a:sym typeface="Verdana"/>
                </a:rPr>
                <a:t>Either increases or decreases the chances the behavior will occur again</a:t>
              </a:r>
              <a:endParaRPr sz="1800" b="0" i="0" u="none" strike="noStrike" cap="none" dirty="0">
                <a:solidFill>
                  <a:schemeClr val="dk1"/>
                </a:solidFill>
                <a:latin typeface="Verdana"/>
                <a:ea typeface="Verdana"/>
                <a:cs typeface="Verdana"/>
                <a:sym typeface="Verdana"/>
              </a:endParaRPr>
            </a:p>
          </p:txBody>
        </p:sp>
      </p:grpSp>
      <p:grpSp>
        <p:nvGrpSpPr>
          <p:cNvPr id="373" name="Google Shape;373;p17" descr="Arrow pointing to Behavior that reads &quot;Instructional Approach&quot;"/>
          <p:cNvGrpSpPr/>
          <p:nvPr/>
        </p:nvGrpSpPr>
        <p:grpSpPr>
          <a:xfrm rot="-515093">
            <a:off x="48551" y="480697"/>
            <a:ext cx="3307068" cy="3380136"/>
            <a:chOff x="-474019" y="618"/>
            <a:chExt cx="3307068" cy="3380136"/>
          </a:xfrm>
        </p:grpSpPr>
        <p:sp>
          <p:nvSpPr>
            <p:cNvPr id="374" name="Google Shape;374;p17"/>
            <p:cNvSpPr/>
            <p:nvPr/>
          </p:nvSpPr>
          <p:spPr>
            <a:xfrm rot="-7603205">
              <a:off x="-104773" y="585786"/>
              <a:ext cx="2568575" cy="2209800"/>
            </a:xfrm>
            <a:prstGeom prst="leftArrow">
              <a:avLst>
                <a:gd name="adj1" fmla="val 50000"/>
                <a:gd name="adj2" fmla="val 50000"/>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imes New Roman"/>
                <a:ea typeface="Times New Roman"/>
                <a:cs typeface="Times New Roman"/>
                <a:sym typeface="Times New Roman"/>
              </a:endParaRPr>
            </a:p>
          </p:txBody>
        </p:sp>
        <p:sp>
          <p:nvSpPr>
            <p:cNvPr id="375" name="Google Shape;375;p17"/>
            <p:cNvSpPr txBox="1"/>
            <p:nvPr/>
          </p:nvSpPr>
          <p:spPr>
            <a:xfrm rot="3111597">
              <a:off x="-15943" y="1151713"/>
              <a:ext cx="2303484" cy="107792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700"/>
                <a:buFont typeface="Cabin"/>
                <a:buNone/>
              </a:pPr>
              <a:r>
                <a:rPr lang="en-US" sz="2800" b="1" i="0" u="none" strike="noStrike" cap="none">
                  <a:solidFill>
                    <a:schemeClr val="dk1"/>
                  </a:solidFill>
                  <a:latin typeface="Times New Roman"/>
                  <a:ea typeface="Times New Roman"/>
                  <a:cs typeface="Times New Roman"/>
                  <a:sym typeface="Times New Roman"/>
                </a:rPr>
                <a:t>Instructional Approach</a:t>
              </a:r>
              <a:endParaRPr sz="1800" b="0" i="0" u="none" strike="noStrike" cap="none">
                <a:solidFill>
                  <a:schemeClr val="dk1"/>
                </a:solidFill>
                <a:latin typeface="Verdana"/>
                <a:ea typeface="Verdana"/>
                <a:cs typeface="Verdana"/>
                <a:sym typeface="Verdana"/>
              </a:endParaRPr>
            </a:p>
          </p:txBody>
        </p:sp>
      </p:grpSp>
      <p:grpSp>
        <p:nvGrpSpPr>
          <p:cNvPr id="376" name="Google Shape;376;p17" descr="Arrow pointing to Consequences that reads &quot;Traditional Approach&quot;"/>
          <p:cNvGrpSpPr/>
          <p:nvPr/>
        </p:nvGrpSpPr>
        <p:grpSpPr>
          <a:xfrm>
            <a:off x="6152066" y="352744"/>
            <a:ext cx="3130371" cy="3288909"/>
            <a:chOff x="6016711" y="-76006"/>
            <a:chExt cx="3130371" cy="3288909"/>
          </a:xfrm>
        </p:grpSpPr>
        <p:sp>
          <p:nvSpPr>
            <p:cNvPr id="377" name="Google Shape;377;p17"/>
            <p:cNvSpPr/>
            <p:nvPr/>
          </p:nvSpPr>
          <p:spPr>
            <a:xfrm rot="-3792462">
              <a:off x="6297610" y="463550"/>
              <a:ext cx="2568572" cy="2209797"/>
            </a:xfrm>
            <a:prstGeom prst="leftArrow">
              <a:avLst>
                <a:gd name="adj1" fmla="val 50000"/>
                <a:gd name="adj2" fmla="val 50000"/>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imes New Roman"/>
                <a:ea typeface="Times New Roman"/>
                <a:cs typeface="Times New Roman"/>
                <a:sym typeface="Times New Roman"/>
              </a:endParaRPr>
            </a:p>
          </p:txBody>
        </p:sp>
        <p:sp>
          <p:nvSpPr>
            <p:cNvPr id="378" name="Google Shape;378;p17"/>
            <p:cNvSpPr txBox="1"/>
            <p:nvPr/>
          </p:nvSpPr>
          <p:spPr>
            <a:xfrm rot="-3716776">
              <a:off x="6647669" y="796122"/>
              <a:ext cx="2101853" cy="107796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700"/>
                <a:buFont typeface="Cabin"/>
                <a:buNone/>
              </a:pPr>
              <a:r>
                <a:rPr lang="en-US" sz="2800" b="1" i="0" u="none" strike="noStrike" cap="none">
                  <a:solidFill>
                    <a:schemeClr val="dk1"/>
                  </a:solidFill>
                  <a:latin typeface="Times New Roman"/>
                  <a:ea typeface="Times New Roman"/>
                  <a:cs typeface="Times New Roman"/>
                  <a:sym typeface="Times New Roman"/>
                </a:rPr>
                <a:t>Traditional Approach</a:t>
              </a:r>
              <a:endParaRPr sz="1800" b="0" i="0" u="none" strike="noStrike" cap="none">
                <a:solidFill>
                  <a:schemeClr val="dk1"/>
                </a:solidFill>
                <a:latin typeface="Verdana"/>
                <a:ea typeface="Verdana"/>
                <a:cs typeface="Verdana"/>
                <a:sym typeface="Verdana"/>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13">
      <a:dk1>
        <a:srgbClr val="000000"/>
      </a:dk1>
      <a:lt1>
        <a:srgbClr val="FFFFFF"/>
      </a:lt1>
      <a:dk2>
        <a:srgbClr val="000000"/>
      </a:dk2>
      <a:lt2>
        <a:srgbClr val="FFFFFF"/>
      </a:lt2>
      <a:accent1>
        <a:srgbClr val="95DA9F"/>
      </a:accent1>
      <a:accent2>
        <a:srgbClr val="3BB54C"/>
      </a:accent2>
      <a:accent3>
        <a:srgbClr val="109449"/>
      </a:accent3>
      <a:accent4>
        <a:srgbClr val="0F693A"/>
      </a:accent4>
      <a:accent5>
        <a:srgbClr val="2AABE1"/>
      </a:accent5>
      <a:accent6>
        <a:srgbClr val="2AABE1"/>
      </a:accent6>
      <a:hlink>
        <a:srgbClr val="074A24"/>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TotalTime>
  <Words>2596</Words>
  <Application>Microsoft Office PowerPoint</Application>
  <PresentationFormat>On-screen Show (4:3)</PresentationFormat>
  <Paragraphs>488</Paragraphs>
  <Slides>54</Slides>
  <Notes>54</Notes>
  <HiddenSlides>1</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54</vt:i4>
      </vt:variant>
    </vt:vector>
  </HeadingPairs>
  <TitlesOfParts>
    <vt:vector size="68" baseType="lpstr">
      <vt:lpstr>Calibri</vt:lpstr>
      <vt:lpstr>Calibri-Italic</vt:lpstr>
      <vt:lpstr>Calibri,Italic</vt:lpstr>
      <vt:lpstr>Calibri,Bold</vt:lpstr>
      <vt:lpstr>Calibri-Bold</vt:lpstr>
      <vt:lpstr>Comic Sans MS</vt:lpstr>
      <vt:lpstr>Merriweather</vt:lpstr>
      <vt:lpstr>Noto Sans Symbols</vt:lpstr>
      <vt:lpstr>Arial</vt:lpstr>
      <vt:lpstr>Questrial</vt:lpstr>
      <vt:lpstr>Times New Roman</vt:lpstr>
      <vt:lpstr>Verdana</vt:lpstr>
      <vt:lpstr>Cabin</vt:lpstr>
      <vt:lpstr>Office Theme</vt:lpstr>
      <vt:lpstr>PBIS – Tier I Behavior Professional Learning </vt:lpstr>
      <vt:lpstr>Professional Learning Roadmap</vt:lpstr>
      <vt:lpstr>Professional Learning Roadmap</vt:lpstr>
      <vt:lpstr>Learning Intentions </vt:lpstr>
      <vt:lpstr>Definition:  Acknowledgement System</vt:lpstr>
      <vt:lpstr>Rationale</vt:lpstr>
      <vt:lpstr>How will we adjust our greeting strategy? </vt:lpstr>
      <vt:lpstr>Fill in the blanks An Effective Acknowledgement System…</vt:lpstr>
      <vt:lpstr>ABC’s of Behavior</vt:lpstr>
      <vt:lpstr>Why Do We Acknowledge  Desired Behavior?</vt:lpstr>
      <vt:lpstr>Guidelines</vt:lpstr>
      <vt:lpstr>Zooming In On The Definition</vt:lpstr>
      <vt:lpstr>The quickest way to change behavior…</vt:lpstr>
      <vt:lpstr>Use Immediate &amp; Specific Praise</vt:lpstr>
      <vt:lpstr>Growth Mindset</vt:lpstr>
      <vt:lpstr>What does it sound like?</vt:lpstr>
      <vt:lpstr>Behavior Specific Praise in Three Easy Steps</vt:lpstr>
      <vt:lpstr>Let’s Practice</vt:lpstr>
      <vt:lpstr>How Does 5 to 1 Happen?</vt:lpstr>
      <vt:lpstr>How Does 5 to 1 Happen?</vt:lpstr>
      <vt:lpstr>Differential Teacher Treatments of High and Low Achievers</vt:lpstr>
      <vt:lpstr>Linking Praise to Acknowledgement System</vt:lpstr>
      <vt:lpstr>Providing Acknowledgement</vt:lpstr>
      <vt:lpstr>Self-affirmation Example</vt:lpstr>
      <vt:lpstr>Behavior Specific Praise  Cool Tools</vt:lpstr>
      <vt:lpstr>Example</vt:lpstr>
      <vt:lpstr>Positive Office Referral Display</vt:lpstr>
      <vt:lpstr>More Examples</vt:lpstr>
      <vt:lpstr>Stretch Break</vt:lpstr>
      <vt:lpstr>Zooming In On Definition</vt:lpstr>
      <vt:lpstr>Affirmations and Mantras</vt:lpstr>
      <vt:lpstr>Examples: Self-Affirmations</vt:lpstr>
      <vt:lpstr>Scheduled Intervals</vt:lpstr>
      <vt:lpstr>Zooming In On Definition</vt:lpstr>
      <vt:lpstr>School-wide PBIS Celebration – Include Everyone</vt:lpstr>
      <vt:lpstr>Recognizing Staff</vt:lpstr>
      <vt:lpstr>Staff Acknowledgements</vt:lpstr>
      <vt:lpstr>Self-Care Wheel (for Staff)</vt:lpstr>
      <vt:lpstr>Positive Reinforcement</vt:lpstr>
      <vt:lpstr>Use the Zoom text tool…..</vt:lpstr>
      <vt:lpstr>Quick Review</vt:lpstr>
      <vt:lpstr>Guidelines for Development of  Acknowledgement Matrix</vt:lpstr>
      <vt:lpstr>What could your acknowledgement system include? </vt:lpstr>
      <vt:lpstr>Breakout Rooms</vt:lpstr>
      <vt:lpstr>Staff and Student Input</vt:lpstr>
      <vt:lpstr>Using Acknowledgement  System Data Guide…</vt:lpstr>
      <vt:lpstr>Poll Questions</vt:lpstr>
      <vt:lpstr>Frequently Asked Questions:</vt:lpstr>
      <vt:lpstr>Frequently Asked Questions:</vt:lpstr>
      <vt:lpstr>Frequently Asked Questions:</vt:lpstr>
      <vt:lpstr>Frequently Asked Questions:</vt:lpstr>
      <vt:lpstr>Frequently Asked Questions:</vt:lpstr>
      <vt:lpstr>Frequently Asked Questions:</vt:lpstr>
      <vt:lpstr>Complete Your Action Plan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Presenter Information </dc:title>
  <dc:creator>Jacklyn N Lewis</dc:creator>
  <cp:lastModifiedBy>Seventh Street Christian Church</cp:lastModifiedBy>
  <cp:revision>4</cp:revision>
  <dcterms:created xsi:type="dcterms:W3CDTF">2017-04-18T16:38:12Z</dcterms:created>
  <dcterms:modified xsi:type="dcterms:W3CDTF">2022-07-05T19:19:18Z</dcterms:modified>
</cp:coreProperties>
</file>